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slideLayouts/slideLayout4.xml" ContentType="application/vnd.openxmlformats-officedocument.presentationml.slideLayout+xml"/>
  <Override PartName="/ppt/theme/theme3.xml" ContentType="application/vnd.openxmlformats-officedocument.theme+xml"/>
  <Override PartName="/ppt/slideLayouts/slideLayout5.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903" r:id="rId3"/>
    <p:sldMasterId id="2147483652" r:id="rId4"/>
    <p:sldMasterId id="2147483871" r:id="rId5"/>
    <p:sldMasterId id="2147483892" r:id="rId6"/>
  </p:sldMasterIdLst>
  <p:notesMasterIdLst>
    <p:notesMasterId r:id="rId34"/>
  </p:notesMasterIdLst>
  <p:sldIdLst>
    <p:sldId id="305" r:id="rId7"/>
    <p:sldId id="294" r:id="rId8"/>
    <p:sldId id="295" r:id="rId9"/>
    <p:sldId id="307" r:id="rId10"/>
    <p:sldId id="308" r:id="rId11"/>
    <p:sldId id="309" r:id="rId12"/>
    <p:sldId id="330" r:id="rId13"/>
    <p:sldId id="326" r:id="rId14"/>
    <p:sldId id="327" r:id="rId15"/>
    <p:sldId id="328" r:id="rId16"/>
    <p:sldId id="329" r:id="rId17"/>
    <p:sldId id="311" r:id="rId18"/>
    <p:sldId id="312" r:id="rId19"/>
    <p:sldId id="313" r:id="rId20"/>
    <p:sldId id="314" r:id="rId21"/>
    <p:sldId id="315" r:id="rId22"/>
    <p:sldId id="316" r:id="rId23"/>
    <p:sldId id="317" r:id="rId24"/>
    <p:sldId id="318" r:id="rId25"/>
    <p:sldId id="320" r:id="rId26"/>
    <p:sldId id="321" r:id="rId27"/>
    <p:sldId id="322" r:id="rId28"/>
    <p:sldId id="323" r:id="rId29"/>
    <p:sldId id="324" r:id="rId30"/>
    <p:sldId id="325" r:id="rId31"/>
    <p:sldId id="300" r:id="rId32"/>
    <p:sldId id="306" r:id="rId33"/>
  </p:sldIdLst>
  <p:sldSz cx="9144000" cy="6858000" type="screen4x3"/>
  <p:notesSz cx="6858000" cy="9144000"/>
  <p:defaultTextStyle>
    <a:defPPr>
      <a:defRPr lang="en-US"/>
    </a:defPPr>
    <a:lvl1pPr algn="l" rtl="0" eaLnBrk="0" fontAlgn="base" hangingPunct="0">
      <a:spcBef>
        <a:spcPct val="0"/>
      </a:spcBef>
      <a:spcAft>
        <a:spcPct val="0"/>
      </a:spcAft>
      <a:defRPr sz="2100" kern="1200">
        <a:solidFill>
          <a:schemeClr val="tx1"/>
        </a:solidFill>
        <a:latin typeface="Arial" panose="020B0604020202020204" pitchFamily="34" charset="0"/>
        <a:ea typeface="MS PGothic" panose="020B0600070205080204" pitchFamily="34" charset="-128"/>
        <a:cs typeface="+mn-cs"/>
      </a:defRPr>
    </a:lvl1pPr>
    <a:lvl2pPr marL="457200" algn="l" rtl="0" eaLnBrk="0" fontAlgn="base" hangingPunct="0">
      <a:spcBef>
        <a:spcPct val="0"/>
      </a:spcBef>
      <a:spcAft>
        <a:spcPct val="0"/>
      </a:spcAft>
      <a:defRPr sz="2100" kern="1200">
        <a:solidFill>
          <a:schemeClr val="tx1"/>
        </a:solidFill>
        <a:latin typeface="Arial" panose="020B0604020202020204" pitchFamily="34" charset="0"/>
        <a:ea typeface="MS PGothic" panose="020B0600070205080204" pitchFamily="34" charset="-128"/>
        <a:cs typeface="+mn-cs"/>
      </a:defRPr>
    </a:lvl2pPr>
    <a:lvl3pPr marL="914400" algn="l" rtl="0" eaLnBrk="0" fontAlgn="base" hangingPunct="0">
      <a:spcBef>
        <a:spcPct val="0"/>
      </a:spcBef>
      <a:spcAft>
        <a:spcPct val="0"/>
      </a:spcAft>
      <a:defRPr sz="2100" kern="1200">
        <a:solidFill>
          <a:schemeClr val="tx1"/>
        </a:solidFill>
        <a:latin typeface="Arial" panose="020B0604020202020204" pitchFamily="34" charset="0"/>
        <a:ea typeface="MS PGothic" panose="020B0600070205080204" pitchFamily="34" charset="-128"/>
        <a:cs typeface="+mn-cs"/>
      </a:defRPr>
    </a:lvl3pPr>
    <a:lvl4pPr marL="1371600" algn="l" rtl="0" eaLnBrk="0" fontAlgn="base" hangingPunct="0">
      <a:spcBef>
        <a:spcPct val="0"/>
      </a:spcBef>
      <a:spcAft>
        <a:spcPct val="0"/>
      </a:spcAft>
      <a:defRPr sz="2100" kern="1200">
        <a:solidFill>
          <a:schemeClr val="tx1"/>
        </a:solidFill>
        <a:latin typeface="Arial" panose="020B0604020202020204" pitchFamily="34" charset="0"/>
        <a:ea typeface="MS PGothic" panose="020B0600070205080204" pitchFamily="34" charset="-128"/>
        <a:cs typeface="+mn-cs"/>
      </a:defRPr>
    </a:lvl4pPr>
    <a:lvl5pPr marL="1828800" algn="l" rtl="0" eaLnBrk="0" fontAlgn="base" hangingPunct="0">
      <a:spcBef>
        <a:spcPct val="0"/>
      </a:spcBef>
      <a:spcAft>
        <a:spcPct val="0"/>
      </a:spcAft>
      <a:defRPr sz="2100" kern="1200">
        <a:solidFill>
          <a:schemeClr val="tx1"/>
        </a:solidFill>
        <a:latin typeface="Arial" panose="020B0604020202020204" pitchFamily="34" charset="0"/>
        <a:ea typeface="MS PGothic" panose="020B0600070205080204" pitchFamily="34" charset="-128"/>
        <a:cs typeface="+mn-cs"/>
      </a:defRPr>
    </a:lvl5pPr>
    <a:lvl6pPr marL="2286000" algn="l" defTabSz="914400" rtl="0" eaLnBrk="1" latinLnBrk="0" hangingPunct="1">
      <a:defRPr sz="2100" kern="1200">
        <a:solidFill>
          <a:schemeClr val="tx1"/>
        </a:solidFill>
        <a:latin typeface="Arial" panose="020B0604020202020204" pitchFamily="34" charset="0"/>
        <a:ea typeface="MS PGothic" panose="020B0600070205080204" pitchFamily="34" charset="-128"/>
        <a:cs typeface="+mn-cs"/>
      </a:defRPr>
    </a:lvl6pPr>
    <a:lvl7pPr marL="2743200" algn="l" defTabSz="914400" rtl="0" eaLnBrk="1" latinLnBrk="0" hangingPunct="1">
      <a:defRPr sz="2100" kern="1200">
        <a:solidFill>
          <a:schemeClr val="tx1"/>
        </a:solidFill>
        <a:latin typeface="Arial" panose="020B0604020202020204" pitchFamily="34" charset="0"/>
        <a:ea typeface="MS PGothic" panose="020B0600070205080204" pitchFamily="34" charset="-128"/>
        <a:cs typeface="+mn-cs"/>
      </a:defRPr>
    </a:lvl7pPr>
    <a:lvl8pPr marL="3200400" algn="l" defTabSz="914400" rtl="0" eaLnBrk="1" latinLnBrk="0" hangingPunct="1">
      <a:defRPr sz="2100" kern="1200">
        <a:solidFill>
          <a:schemeClr val="tx1"/>
        </a:solidFill>
        <a:latin typeface="Arial" panose="020B0604020202020204" pitchFamily="34" charset="0"/>
        <a:ea typeface="MS PGothic" panose="020B0600070205080204" pitchFamily="34" charset="-128"/>
        <a:cs typeface="+mn-cs"/>
      </a:defRPr>
    </a:lvl8pPr>
    <a:lvl9pPr marL="3657600" algn="l" defTabSz="914400" rtl="0" eaLnBrk="1" latinLnBrk="0" hangingPunct="1">
      <a:defRPr sz="2100" kern="1200">
        <a:solidFill>
          <a:schemeClr val="tx1"/>
        </a:solidFill>
        <a:latin typeface="Arial" panose="020B060402020202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663">
          <p15:clr>
            <a:srgbClr val="A4A3A4"/>
          </p15:clr>
        </p15:guide>
        <p15:guide id="2" pos="431">
          <p15:clr>
            <a:srgbClr val="A4A3A4"/>
          </p15:clr>
        </p15:guide>
        <p15:guide id="3" pos="5284">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6699"/>
    <a:srgbClr val="99CCFF"/>
    <a:srgbClr val="009999"/>
    <a:srgbClr val="0099CC"/>
    <a:srgbClr val="99CCCC"/>
    <a:srgbClr val="CCCCCC"/>
    <a:srgbClr val="EAEAEA"/>
    <a:srgbClr val="9999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0956" autoAdjust="0"/>
    <p:restoredTop sz="59577" autoAdjust="0"/>
  </p:normalViewPr>
  <p:slideViewPr>
    <p:cSldViewPr>
      <p:cViewPr varScale="1">
        <p:scale>
          <a:sx n="77" d="100"/>
          <a:sy n="77" d="100"/>
        </p:scale>
        <p:origin x="1470" y="78"/>
      </p:cViewPr>
      <p:guideLst>
        <p:guide orient="horz" pos="663"/>
        <p:guide pos="431"/>
        <p:guide pos="5284"/>
      </p:guideLst>
    </p:cSldViewPr>
  </p:slideViewPr>
  <p:notesTextViewPr>
    <p:cViewPr>
      <p:scale>
        <a:sx n="100" d="100"/>
        <a:sy n="100" d="100"/>
      </p:scale>
      <p:origin x="0" y="0"/>
    </p:cViewPr>
  </p:notesTextViewPr>
  <p:notesViewPr>
    <p:cSldViewPr>
      <p:cViewPr>
        <p:scale>
          <a:sx n="80" d="100"/>
          <a:sy n="80" d="100"/>
        </p:scale>
        <p:origin x="-3258" y="-168"/>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 Type="http://schemas.openxmlformats.org/officeDocument/2006/relationships/slideMaster" Target="slideMasters/slideMaster1.xml"/><Relationship Id="rId21" Type="http://schemas.openxmlformats.org/officeDocument/2006/relationships/slide" Target="slides/slide15.xml"/><Relationship Id="rId34" Type="http://schemas.openxmlformats.org/officeDocument/2006/relationships/notesMaster" Target="notesMasters/notesMaster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1" Type="http://schemas.openxmlformats.org/officeDocument/2006/relationships/customXml" Target="../customXml/item1.xml"/><Relationship Id="rId6" Type="http://schemas.openxmlformats.org/officeDocument/2006/relationships/slideMaster" Target="slideMasters/slideMaster4.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theme" Target="theme/theme1.xml"/><Relationship Id="rId5" Type="http://schemas.openxmlformats.org/officeDocument/2006/relationships/slideMaster" Target="slideMasters/slideMaster3.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viewProps" Target="viewProps.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 Type="http://schemas.openxmlformats.org/officeDocument/2006/relationships/slideMaster" Target="slideMasters/slideMaster2.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7" name="Rectangle 5"/>
          <p:cNvSpPr>
            <a:spLocks noGrp="1" noChangeArrowheads="1"/>
          </p:cNvSpPr>
          <p:nvPr>
            <p:ph type="body" sz="quarter" idx="3"/>
          </p:nvPr>
        </p:nvSpPr>
        <p:spPr bwMode="auto">
          <a:xfrm>
            <a:off x="1160463" y="4356100"/>
            <a:ext cx="45720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zh-CN" noProof="0" dirty="0" smtClean="0"/>
              <a:t>Click to edit Master text styles</a:t>
            </a:r>
          </a:p>
          <a:p>
            <a:pPr lvl="1"/>
            <a:r>
              <a:rPr lang="en-US" altLang="zh-CN" noProof="0" dirty="0" smtClean="0"/>
              <a:t>Second level</a:t>
            </a:r>
          </a:p>
          <a:p>
            <a:pPr lvl="2"/>
            <a:r>
              <a:rPr lang="en-US" altLang="zh-CN" noProof="0" dirty="0" smtClean="0"/>
              <a:t>Third level</a:t>
            </a:r>
          </a:p>
          <a:p>
            <a:pPr lvl="3"/>
            <a:r>
              <a:rPr lang="en-US" altLang="zh-CN" noProof="0" dirty="0" smtClean="0"/>
              <a:t>Fourth level</a:t>
            </a:r>
          </a:p>
          <a:p>
            <a:pPr lvl="4"/>
            <a:r>
              <a:rPr lang="en-US" altLang="zh-CN" noProof="0" dirty="0" smtClean="0"/>
              <a:t>Fifth level</a:t>
            </a:r>
          </a:p>
        </p:txBody>
      </p:sp>
    </p:spTree>
    <p:extLst>
      <p:ext uri="{BB962C8B-B14F-4D97-AF65-F5344CB8AC3E}">
        <p14:creationId xmlns:p14="http://schemas.microsoft.com/office/powerpoint/2010/main" val="2153618554"/>
      </p:ext>
    </p:extLst>
  </p:cSld>
  <p:clrMap bg1="lt1" tx1="dk1" bg2="lt2" tx2="dk2" accent1="accent1" accent2="accent2" accent3="accent3" accent4="accent4" accent5="accent5" accent6="accent6" hlink="hlink" folHlink="folHlink"/>
  <p:notesStyle>
    <a:lvl1pPr algn="just" rtl="0" eaLnBrk="0" fontAlgn="base" hangingPunct="0">
      <a:spcBef>
        <a:spcPct val="30000"/>
      </a:spcBef>
      <a:spcAft>
        <a:spcPct val="0"/>
      </a:spcAft>
      <a:defRPr sz="1100" kern="1200">
        <a:solidFill>
          <a:schemeClr val="tx1"/>
        </a:solidFill>
        <a:latin typeface="Arial" charset="0"/>
        <a:ea typeface="华文细黑" pitchFamily="2" charset="-122"/>
        <a:cs typeface="+mn-cs"/>
      </a:defRPr>
    </a:lvl1pPr>
    <a:lvl2pPr marL="457200" algn="just" rtl="0" eaLnBrk="0" fontAlgn="base" hangingPunct="0">
      <a:spcBef>
        <a:spcPct val="30000"/>
      </a:spcBef>
      <a:spcAft>
        <a:spcPct val="0"/>
      </a:spcAft>
      <a:defRPr sz="1100" kern="1200">
        <a:solidFill>
          <a:schemeClr val="tx1"/>
        </a:solidFill>
        <a:latin typeface="Arial" charset="0"/>
        <a:ea typeface="华文细黑" pitchFamily="2" charset="-122"/>
        <a:cs typeface="+mn-cs"/>
      </a:defRPr>
    </a:lvl2pPr>
    <a:lvl3pPr marL="914400" algn="just" rtl="0" eaLnBrk="0" fontAlgn="base" hangingPunct="0">
      <a:spcBef>
        <a:spcPct val="30000"/>
      </a:spcBef>
      <a:spcAft>
        <a:spcPct val="0"/>
      </a:spcAft>
      <a:defRPr sz="1100" kern="1200">
        <a:solidFill>
          <a:schemeClr val="tx1"/>
        </a:solidFill>
        <a:latin typeface="Arial" charset="0"/>
        <a:ea typeface="华文细黑" pitchFamily="2" charset="-122"/>
        <a:cs typeface="+mn-cs"/>
      </a:defRPr>
    </a:lvl3pPr>
    <a:lvl4pPr marL="1371600" algn="just" rtl="0" eaLnBrk="0" fontAlgn="base" hangingPunct="0">
      <a:spcBef>
        <a:spcPct val="30000"/>
      </a:spcBef>
      <a:spcAft>
        <a:spcPct val="0"/>
      </a:spcAft>
      <a:defRPr sz="1100" kern="1200">
        <a:solidFill>
          <a:schemeClr val="tx1"/>
        </a:solidFill>
        <a:latin typeface="Arial" charset="0"/>
        <a:ea typeface="华文细黑" pitchFamily="2" charset="-122"/>
        <a:cs typeface="+mn-cs"/>
      </a:defRPr>
    </a:lvl4pPr>
    <a:lvl5pPr marL="1828800" algn="just" rtl="0" eaLnBrk="0" fontAlgn="base" hangingPunct="0">
      <a:spcBef>
        <a:spcPct val="30000"/>
      </a:spcBef>
      <a:spcAft>
        <a:spcPct val="0"/>
      </a:spcAft>
      <a:defRPr sz="1100" kern="1200">
        <a:solidFill>
          <a:schemeClr val="tx1"/>
        </a:solidFill>
        <a:latin typeface="Arial" charset="0"/>
        <a:ea typeface="华文细黑"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幻灯片图像占位符 1"/>
          <p:cNvSpPr>
            <a:spLocks noGrp="1" noRot="1" noChangeAspect="1" noTextEdit="1"/>
          </p:cNvSpPr>
          <p:nvPr>
            <p:ph type="sldImg"/>
          </p:nvPr>
        </p:nvSpPr>
        <p:spPr>
          <a:ln/>
        </p:spPr>
      </p:sp>
      <p:sp>
        <p:nvSpPr>
          <p:cNvPr id="8195" name="备注占位符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mtClean="0">
              <a:latin typeface="Arial" panose="020B0604020202020204" pitchFamily="34" charset="0"/>
            </a:endParaRPr>
          </a:p>
        </p:txBody>
      </p:sp>
    </p:spTree>
    <p:extLst>
      <p:ext uri="{BB962C8B-B14F-4D97-AF65-F5344CB8AC3E}">
        <p14:creationId xmlns:p14="http://schemas.microsoft.com/office/powerpoint/2010/main" val="21372714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Rot="1" noChangeAspect="1" noChangeArrowheads="1" noTextEdit="1"/>
          </p:cNvSpPr>
          <p:nvPr>
            <p:ph type="sldImg"/>
          </p:nvPr>
        </p:nvSpPr>
        <p:spPr>
          <a:xfrm>
            <a:off x="1144588" y="685800"/>
            <a:ext cx="4573587" cy="3430588"/>
          </a:xfrm>
          <a:ln/>
        </p:spPr>
      </p:sp>
    </p:spTree>
    <p:extLst>
      <p:ext uri="{BB962C8B-B14F-4D97-AF65-F5344CB8AC3E}">
        <p14:creationId xmlns:p14="http://schemas.microsoft.com/office/powerpoint/2010/main" val="7230705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Rot="1" noChangeAspect="1" noChangeArrowheads="1" noTextEdit="1"/>
          </p:cNvSpPr>
          <p:nvPr>
            <p:ph type="sldImg"/>
          </p:nvPr>
        </p:nvSpPr>
        <p:spPr>
          <a:xfrm>
            <a:off x="1144588" y="685800"/>
            <a:ext cx="4573587" cy="3430588"/>
          </a:xfrm>
          <a:ln/>
        </p:spPr>
      </p:sp>
    </p:spTree>
    <p:extLst>
      <p:ext uri="{BB962C8B-B14F-4D97-AF65-F5344CB8AC3E}">
        <p14:creationId xmlns:p14="http://schemas.microsoft.com/office/powerpoint/2010/main" val="27147634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幻灯片图像占位符 1"/>
          <p:cNvSpPr>
            <a:spLocks noGrp="1" noRot="1" noChangeAspect="1" noTextEdit="1"/>
          </p:cNvSpPr>
          <p:nvPr>
            <p:ph type="sldImg"/>
          </p:nvPr>
        </p:nvSpPr>
        <p:spPr>
          <a:ln/>
        </p:spPr>
      </p:sp>
      <p:sp>
        <p:nvSpPr>
          <p:cNvPr id="14339" name="备注占位符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en-US" smtClean="0">
                <a:latin typeface="Arial" panose="020B0604020202020204" pitchFamily="34" charset="0"/>
              </a:rPr>
              <a:t>在剥掉帧的头部和尾部之前，网络设备需要根据帧头中</a:t>
            </a:r>
            <a:r>
              <a:rPr lang="en-US" altLang="zh-CN" smtClean="0">
                <a:latin typeface="Arial" panose="020B0604020202020204" pitchFamily="34" charset="0"/>
              </a:rPr>
              <a:t>Type</a:t>
            </a:r>
            <a:r>
              <a:rPr lang="zh-CN" altLang="en-US" smtClean="0">
                <a:latin typeface="Arial" panose="020B0604020202020204" pitchFamily="34" charset="0"/>
              </a:rPr>
              <a:t>字段确定下一步将帧发送到哪个上层协议进行处理。本例中的帧头部</a:t>
            </a:r>
            <a:r>
              <a:rPr lang="en-US" altLang="zh-CN" smtClean="0">
                <a:latin typeface="Arial" panose="020B0604020202020204" pitchFamily="34" charset="0"/>
              </a:rPr>
              <a:t>Type</a:t>
            </a:r>
            <a:r>
              <a:rPr lang="zh-CN" altLang="en-US" smtClean="0">
                <a:latin typeface="Arial" panose="020B0604020202020204" pitchFamily="34" charset="0"/>
              </a:rPr>
              <a:t>字段表示该帧需要上送到</a:t>
            </a:r>
            <a:r>
              <a:rPr lang="en-US" altLang="zh-CN" smtClean="0">
                <a:latin typeface="Arial" panose="020B0604020202020204" pitchFamily="34" charset="0"/>
              </a:rPr>
              <a:t>IP</a:t>
            </a:r>
            <a:r>
              <a:rPr lang="zh-CN" altLang="en-US" smtClean="0">
                <a:latin typeface="Arial" panose="020B0604020202020204" pitchFamily="34" charset="0"/>
              </a:rPr>
              <a:t>协议进行处理。以下将介绍帧的头部和尾部被剥掉后，</a:t>
            </a:r>
            <a:r>
              <a:rPr lang="en-US" altLang="zh-CN" smtClean="0">
                <a:latin typeface="Arial" panose="020B0604020202020204" pitchFamily="34" charset="0"/>
              </a:rPr>
              <a:t>IP</a:t>
            </a:r>
            <a:r>
              <a:rPr lang="zh-CN" altLang="en-US" smtClean="0">
                <a:latin typeface="Arial" panose="020B0604020202020204" pitchFamily="34" charset="0"/>
              </a:rPr>
              <a:t>协议将如何处理帧中的数据。</a:t>
            </a:r>
            <a:endParaRPr lang="en-US" altLang="zh-CN" smtClean="0">
              <a:latin typeface="Arial" panose="020B0604020202020204" pitchFamily="34" charset="0"/>
            </a:endParaRPr>
          </a:p>
          <a:p>
            <a:endParaRPr lang="zh-CN" altLang="en-US" smtClean="0">
              <a:latin typeface="Arial" panose="020B0604020202020204" pitchFamily="34" charset="0"/>
            </a:endParaRPr>
          </a:p>
        </p:txBody>
      </p:sp>
    </p:spTree>
    <p:extLst>
      <p:ext uri="{BB962C8B-B14F-4D97-AF65-F5344CB8AC3E}">
        <p14:creationId xmlns:p14="http://schemas.microsoft.com/office/powerpoint/2010/main" val="36406163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幻灯片图像占位符 1"/>
          <p:cNvSpPr>
            <a:spLocks noGrp="1" noRot="1" noChangeAspect="1" noTextEdit="1"/>
          </p:cNvSpPr>
          <p:nvPr>
            <p:ph type="sldImg"/>
          </p:nvPr>
        </p:nvSpPr>
        <p:spPr>
          <a:ln/>
        </p:spPr>
      </p:sp>
      <p:sp>
        <p:nvSpPr>
          <p:cNvPr id="16387" name="备注占位符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zh-CN" dirty="0" smtClean="0">
                <a:latin typeface="Arial" panose="020B0604020202020204" pitchFamily="34" charset="0"/>
              </a:rPr>
              <a:t>IP</a:t>
            </a:r>
            <a:r>
              <a:rPr lang="zh-CN" altLang="en-US" dirty="0" smtClean="0">
                <a:latin typeface="Arial" panose="020B0604020202020204" pitchFamily="34" charset="0"/>
              </a:rPr>
              <a:t>报文头部信息用于指导网络设备对报文进行路由和分片。同一个网段内的数据转发通过链路层即可实现，而跨网段的数据转发需要使用网络设备的路由功能。分片是指数据包超过一定长度时，需要被划分成不同的片段使其能够在网络中传输。</a:t>
            </a:r>
            <a:endParaRPr lang="en-US" altLang="zh-CN" dirty="0" smtClean="0">
              <a:latin typeface="Arial" panose="020B0604020202020204" pitchFamily="34" charset="0"/>
            </a:endParaRPr>
          </a:p>
          <a:p>
            <a:r>
              <a:rPr lang="en-US" altLang="zh-CN" dirty="0" smtClean="0">
                <a:latin typeface="Arial" panose="020B0604020202020204" pitchFamily="34" charset="0"/>
              </a:rPr>
              <a:t>IP</a:t>
            </a:r>
            <a:r>
              <a:rPr lang="zh-CN" altLang="en-US" dirty="0" smtClean="0">
                <a:latin typeface="Arial" panose="020B0604020202020204" pitchFamily="34" charset="0"/>
              </a:rPr>
              <a:t>报文头部长度为</a:t>
            </a:r>
            <a:r>
              <a:rPr lang="en-US" altLang="zh-CN" dirty="0" smtClean="0">
                <a:latin typeface="Arial" panose="020B0604020202020204" pitchFamily="34" charset="0"/>
              </a:rPr>
              <a:t>20</a:t>
            </a:r>
            <a:r>
              <a:rPr lang="zh-CN" altLang="en-US" dirty="0" smtClean="0">
                <a:latin typeface="Arial" panose="020B0604020202020204" pitchFamily="34" charset="0"/>
              </a:rPr>
              <a:t>到</a:t>
            </a:r>
            <a:r>
              <a:rPr lang="en-US" altLang="zh-CN" dirty="0" smtClean="0">
                <a:latin typeface="Arial" panose="020B0604020202020204" pitchFamily="34" charset="0"/>
              </a:rPr>
              <a:t>60</a:t>
            </a:r>
            <a:r>
              <a:rPr lang="zh-CN" altLang="en-US" dirty="0" smtClean="0">
                <a:latin typeface="Arial" panose="020B0604020202020204" pitchFamily="34" charset="0"/>
              </a:rPr>
              <a:t>字节，报文头中的信息可以用来指导网络设备如何将报文从源设备发送到目的设备。其中，版本字段表示当前支持的</a:t>
            </a:r>
            <a:r>
              <a:rPr lang="en-US" altLang="zh-CN" dirty="0" smtClean="0">
                <a:latin typeface="Arial" panose="020B0604020202020204" pitchFamily="34" charset="0"/>
              </a:rPr>
              <a:t>IP</a:t>
            </a:r>
            <a:r>
              <a:rPr lang="zh-CN" altLang="en-US" dirty="0" smtClean="0">
                <a:latin typeface="Arial" panose="020B0604020202020204" pitchFamily="34" charset="0"/>
              </a:rPr>
              <a:t>协议版本，当前的版本号为</a:t>
            </a:r>
            <a:r>
              <a:rPr lang="en-US" altLang="zh-CN" dirty="0" smtClean="0">
                <a:latin typeface="Arial" panose="020B0604020202020204" pitchFamily="34" charset="0"/>
              </a:rPr>
              <a:t>4</a:t>
            </a:r>
            <a:r>
              <a:rPr lang="zh-CN" altLang="en-US" dirty="0" smtClean="0">
                <a:latin typeface="Arial" panose="020B0604020202020204" pitchFamily="34" charset="0"/>
              </a:rPr>
              <a:t>。</a:t>
            </a:r>
            <a:r>
              <a:rPr lang="en-US" altLang="zh-CN" dirty="0" smtClean="0">
                <a:latin typeface="Arial" panose="020B0604020202020204" pitchFamily="34" charset="0"/>
              </a:rPr>
              <a:t>DS</a:t>
            </a:r>
            <a:r>
              <a:rPr lang="zh-CN" altLang="en-US" dirty="0" smtClean="0">
                <a:latin typeface="Arial" panose="020B0604020202020204" pitchFamily="34" charset="0"/>
              </a:rPr>
              <a:t>字段早期用来表示业务类型，现在用于支持</a:t>
            </a:r>
            <a:r>
              <a:rPr lang="en-US" altLang="zh-CN" dirty="0" err="1" smtClean="0">
                <a:latin typeface="Arial" panose="020B0604020202020204" pitchFamily="34" charset="0"/>
              </a:rPr>
              <a:t>QoS</a:t>
            </a:r>
            <a:r>
              <a:rPr lang="zh-CN" altLang="en-US" dirty="0" smtClean="0">
                <a:latin typeface="Arial" panose="020B0604020202020204" pitchFamily="34" charset="0"/>
              </a:rPr>
              <a:t>中的差分服务模型，实现网络流量优化。</a:t>
            </a:r>
            <a:endParaRPr lang="en-US" altLang="zh-CN" dirty="0" smtClean="0">
              <a:latin typeface="Arial" panose="020B0604020202020204" pitchFamily="34" charset="0"/>
            </a:endParaRPr>
          </a:p>
          <a:p>
            <a:r>
              <a:rPr lang="zh-CN" altLang="en-US" dirty="0" smtClean="0">
                <a:latin typeface="Arial" panose="020B0604020202020204" pitchFamily="34" charset="0"/>
              </a:rPr>
              <a:t>源和目的</a:t>
            </a:r>
            <a:r>
              <a:rPr lang="en-US" altLang="zh-CN" dirty="0" smtClean="0">
                <a:latin typeface="Arial" panose="020B0604020202020204" pitchFamily="34" charset="0"/>
              </a:rPr>
              <a:t>IP</a:t>
            </a:r>
            <a:r>
              <a:rPr lang="zh-CN" altLang="en-US" dirty="0" smtClean="0">
                <a:latin typeface="Arial" panose="020B0604020202020204" pitchFamily="34" charset="0"/>
              </a:rPr>
              <a:t>地址是分配给主机的逻辑地址，用于在网络层标识报文的发送方和接收方。根据源和目的</a:t>
            </a:r>
            <a:r>
              <a:rPr lang="en-US" altLang="zh-CN" dirty="0" smtClean="0">
                <a:latin typeface="Arial" panose="020B0604020202020204" pitchFamily="34" charset="0"/>
              </a:rPr>
              <a:t>IP</a:t>
            </a:r>
            <a:r>
              <a:rPr lang="zh-CN" altLang="en-US" dirty="0" smtClean="0">
                <a:latin typeface="Arial" panose="020B0604020202020204" pitchFamily="34" charset="0"/>
              </a:rPr>
              <a:t>地址可以判断目的端是否与发送端位于同一网段，如果二者不在同一网段，则需要采用路由机制进行跨网段转发。</a:t>
            </a:r>
          </a:p>
          <a:p>
            <a:endParaRPr lang="zh-CN" altLang="en-US" dirty="0" smtClean="0">
              <a:latin typeface="Arial" panose="020B0604020202020204" pitchFamily="34" charset="0"/>
            </a:endParaRPr>
          </a:p>
        </p:txBody>
      </p:sp>
    </p:spTree>
    <p:extLst>
      <p:ext uri="{BB962C8B-B14F-4D97-AF65-F5344CB8AC3E}">
        <p14:creationId xmlns:p14="http://schemas.microsoft.com/office/powerpoint/2010/main" val="21768785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幻灯片图像占位符 1"/>
          <p:cNvSpPr>
            <a:spLocks noGrp="1" noRot="1" noChangeAspect="1" noTextEdit="1"/>
          </p:cNvSpPr>
          <p:nvPr>
            <p:ph type="sldImg"/>
          </p:nvPr>
        </p:nvSpPr>
        <p:spPr>
          <a:ln/>
        </p:spPr>
      </p:sp>
      <p:sp>
        <p:nvSpPr>
          <p:cNvPr id="18435" name="备注占位符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zh-CN" smtClean="0">
                <a:latin typeface="Arial" panose="020B0604020202020204" pitchFamily="34" charset="0"/>
              </a:rPr>
              <a:t>IPv4</a:t>
            </a:r>
            <a:r>
              <a:rPr lang="zh-CN" altLang="en-US" smtClean="0">
                <a:latin typeface="Arial" panose="020B0604020202020204" pitchFamily="34" charset="0"/>
              </a:rPr>
              <a:t>地址为</a:t>
            </a:r>
            <a:r>
              <a:rPr lang="en-US" altLang="zh-CN" smtClean="0">
                <a:latin typeface="Arial" panose="020B0604020202020204" pitchFamily="34" charset="0"/>
              </a:rPr>
              <a:t>32</a:t>
            </a:r>
            <a:r>
              <a:rPr lang="zh-CN" altLang="en-US" smtClean="0">
                <a:latin typeface="Arial" panose="020B0604020202020204" pitchFamily="34" charset="0"/>
              </a:rPr>
              <a:t>比特的二进制数，通常用点分十进制表示。</a:t>
            </a:r>
            <a:r>
              <a:rPr lang="en-US" altLang="zh-CN" smtClean="0">
                <a:latin typeface="Arial" panose="020B0604020202020204" pitchFamily="34" charset="0"/>
              </a:rPr>
              <a:t>IP</a:t>
            </a:r>
            <a:r>
              <a:rPr lang="zh-CN" altLang="en-US" smtClean="0">
                <a:latin typeface="Arial" panose="020B0604020202020204" pitchFamily="34" charset="0"/>
              </a:rPr>
              <a:t>地址用来标识网络中的设备，具有</a:t>
            </a:r>
            <a:r>
              <a:rPr lang="en-US" altLang="zh-CN" smtClean="0">
                <a:latin typeface="Arial" panose="020B0604020202020204" pitchFamily="34" charset="0"/>
              </a:rPr>
              <a:t>IP</a:t>
            </a:r>
            <a:r>
              <a:rPr lang="zh-CN" altLang="en-US" smtClean="0">
                <a:latin typeface="Arial" panose="020B0604020202020204" pitchFamily="34" charset="0"/>
              </a:rPr>
              <a:t>地址的设备可以在同一网段内或跨网段通信。</a:t>
            </a:r>
            <a:r>
              <a:rPr lang="en-US" altLang="zh-CN" smtClean="0">
                <a:latin typeface="Arial" panose="020B0604020202020204" pitchFamily="34" charset="0"/>
              </a:rPr>
              <a:t>IP</a:t>
            </a:r>
            <a:r>
              <a:rPr lang="zh-CN" altLang="en-US" smtClean="0">
                <a:latin typeface="Arial" panose="020B0604020202020204" pitchFamily="34" charset="0"/>
              </a:rPr>
              <a:t>地址包括两部分，第一部分是网络号，表示</a:t>
            </a:r>
            <a:r>
              <a:rPr lang="en-US" altLang="zh-CN" smtClean="0">
                <a:latin typeface="Arial" panose="020B0604020202020204" pitchFamily="34" charset="0"/>
              </a:rPr>
              <a:t>IP</a:t>
            </a:r>
            <a:r>
              <a:rPr lang="zh-CN" altLang="en-US" smtClean="0">
                <a:latin typeface="Arial" panose="020B0604020202020204" pitchFamily="34" charset="0"/>
              </a:rPr>
              <a:t>地址所属的网段，第二部分是主机号，用来唯一标识本网段上的某台网络设备。</a:t>
            </a:r>
          </a:p>
          <a:p>
            <a:endParaRPr lang="zh-CN" altLang="en-US" smtClean="0">
              <a:latin typeface="Arial" panose="020B0604020202020204" pitchFamily="34" charset="0"/>
            </a:endParaRPr>
          </a:p>
        </p:txBody>
      </p:sp>
    </p:spTree>
    <p:extLst>
      <p:ext uri="{BB962C8B-B14F-4D97-AF65-F5344CB8AC3E}">
        <p14:creationId xmlns:p14="http://schemas.microsoft.com/office/powerpoint/2010/main" val="555682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幻灯片图像占位符 1"/>
          <p:cNvSpPr>
            <a:spLocks noGrp="1" noRot="1" noChangeAspect="1" noTextEdit="1"/>
          </p:cNvSpPr>
          <p:nvPr>
            <p:ph type="sldImg"/>
          </p:nvPr>
        </p:nvSpPr>
        <p:spPr>
          <a:ln/>
        </p:spPr>
      </p:sp>
      <p:sp>
        <p:nvSpPr>
          <p:cNvPr id="20483" name="备注占位符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en-US" smtClean="0">
                <a:latin typeface="Arial" panose="020B0604020202020204" pitchFamily="34" charset="0"/>
              </a:rPr>
              <a:t>每个网段上都有两个特殊地址不能分配给主机或网络设备。第一个是该网段的网络地址，该</a:t>
            </a:r>
            <a:r>
              <a:rPr lang="en-US" altLang="zh-CN" smtClean="0">
                <a:latin typeface="Arial" panose="020B0604020202020204" pitchFamily="34" charset="0"/>
              </a:rPr>
              <a:t>IP</a:t>
            </a:r>
            <a:r>
              <a:rPr lang="zh-CN" altLang="en-US" smtClean="0">
                <a:latin typeface="Arial" panose="020B0604020202020204" pitchFamily="34" charset="0"/>
              </a:rPr>
              <a:t>地址的主机位为全</a:t>
            </a:r>
            <a:r>
              <a:rPr lang="en-US" altLang="zh-CN" smtClean="0">
                <a:latin typeface="Arial" panose="020B0604020202020204" pitchFamily="34" charset="0"/>
              </a:rPr>
              <a:t>0</a:t>
            </a:r>
            <a:r>
              <a:rPr lang="zh-CN" altLang="en-US" smtClean="0">
                <a:latin typeface="Arial" panose="020B0604020202020204" pitchFamily="34" charset="0"/>
              </a:rPr>
              <a:t>，表示一个网段。第二个地址是该网段中的广播地址，目的地址为广播地址的报文会被该网段中的所有网络设备接收。广播地址的主机位为全</a:t>
            </a:r>
            <a:r>
              <a:rPr lang="en-US" altLang="zh-CN" smtClean="0">
                <a:latin typeface="Arial" panose="020B0604020202020204" pitchFamily="34" charset="0"/>
              </a:rPr>
              <a:t>1</a:t>
            </a:r>
            <a:r>
              <a:rPr lang="zh-CN" altLang="en-US" smtClean="0">
                <a:latin typeface="Arial" panose="020B0604020202020204" pitchFamily="34" charset="0"/>
              </a:rPr>
              <a:t>。除网络地址和广播地址以外的其他</a:t>
            </a:r>
            <a:r>
              <a:rPr lang="en-US" altLang="zh-CN" smtClean="0">
                <a:latin typeface="Arial" panose="020B0604020202020204" pitchFamily="34" charset="0"/>
              </a:rPr>
              <a:t>IP</a:t>
            </a:r>
            <a:r>
              <a:rPr lang="zh-CN" altLang="en-US" smtClean="0">
                <a:latin typeface="Arial" panose="020B0604020202020204" pitchFamily="34" charset="0"/>
              </a:rPr>
              <a:t>地址都可以作为网络设备的</a:t>
            </a:r>
            <a:r>
              <a:rPr lang="en-US" altLang="zh-CN" smtClean="0">
                <a:latin typeface="Arial" panose="020B0604020202020204" pitchFamily="34" charset="0"/>
              </a:rPr>
              <a:t>IP</a:t>
            </a:r>
            <a:r>
              <a:rPr lang="zh-CN" altLang="en-US" smtClean="0">
                <a:latin typeface="Arial" panose="020B0604020202020204" pitchFamily="34" charset="0"/>
              </a:rPr>
              <a:t>地址。</a:t>
            </a:r>
            <a:endParaRPr lang="en-US" altLang="zh-CN" smtClean="0">
              <a:latin typeface="Arial" panose="020B0604020202020204" pitchFamily="34" charset="0"/>
            </a:endParaRPr>
          </a:p>
          <a:p>
            <a:endParaRPr lang="zh-CN" altLang="en-US" smtClean="0">
              <a:latin typeface="Arial" panose="020B0604020202020204" pitchFamily="34" charset="0"/>
            </a:endParaRPr>
          </a:p>
        </p:txBody>
      </p:sp>
    </p:spTree>
    <p:extLst>
      <p:ext uri="{BB962C8B-B14F-4D97-AF65-F5344CB8AC3E}">
        <p14:creationId xmlns:p14="http://schemas.microsoft.com/office/powerpoint/2010/main" val="35348392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幻灯片图像占位符 1"/>
          <p:cNvSpPr>
            <a:spLocks noGrp="1" noRot="1" noChangeAspect="1" noTextEdit="1"/>
          </p:cNvSpPr>
          <p:nvPr>
            <p:ph type="sldImg"/>
          </p:nvPr>
        </p:nvSpPr>
        <p:spPr>
          <a:ln/>
        </p:spPr>
      </p:sp>
      <p:sp>
        <p:nvSpPr>
          <p:cNvPr id="22531" name="备注占位符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en-US" smtClean="0">
                <a:latin typeface="Arial" panose="020B0604020202020204" pitchFamily="34" charset="0"/>
              </a:rPr>
              <a:t>网络中的数据可以采用二进制、十进制或十六进制来表示，了解这些进制对理解</a:t>
            </a:r>
            <a:r>
              <a:rPr lang="en-US" altLang="zh-CN" smtClean="0">
                <a:latin typeface="Arial" panose="020B0604020202020204" pitchFamily="34" charset="0"/>
              </a:rPr>
              <a:t>IP</a:t>
            </a:r>
            <a:r>
              <a:rPr lang="zh-CN" altLang="en-US" smtClean="0">
                <a:latin typeface="Arial" panose="020B0604020202020204" pitchFamily="34" charset="0"/>
              </a:rPr>
              <a:t>网络基础知识很有必要。每种进制使用不同的基值表示每一位的数值。二进制每一位只有</a:t>
            </a:r>
            <a:r>
              <a:rPr lang="en-US" altLang="zh-CN" smtClean="0">
                <a:latin typeface="Arial" panose="020B0604020202020204" pitchFamily="34" charset="0"/>
              </a:rPr>
              <a:t>0</a:t>
            </a:r>
            <a:r>
              <a:rPr lang="zh-CN" altLang="en-US" smtClean="0">
                <a:latin typeface="Arial" panose="020B0604020202020204" pitchFamily="34" charset="0"/>
              </a:rPr>
              <a:t>和</a:t>
            </a:r>
            <a:r>
              <a:rPr lang="en-US" altLang="zh-CN" smtClean="0">
                <a:latin typeface="Arial" panose="020B0604020202020204" pitchFamily="34" charset="0"/>
              </a:rPr>
              <a:t>1</a:t>
            </a:r>
            <a:r>
              <a:rPr lang="zh-CN" altLang="en-US" smtClean="0">
                <a:latin typeface="Arial" panose="020B0604020202020204" pitchFamily="34" charset="0"/>
              </a:rPr>
              <a:t>两个值，基值为</a:t>
            </a:r>
            <a:r>
              <a:rPr lang="en-US" altLang="zh-CN" smtClean="0">
                <a:latin typeface="Arial" panose="020B0604020202020204" pitchFamily="34" charset="0"/>
              </a:rPr>
              <a:t>2</a:t>
            </a:r>
            <a:r>
              <a:rPr lang="zh-CN" altLang="en-US" smtClean="0">
                <a:latin typeface="Arial" panose="020B0604020202020204" pitchFamily="34" charset="0"/>
              </a:rPr>
              <a:t>，二进制数的每一位都可以用</a:t>
            </a:r>
            <a:r>
              <a:rPr lang="en-US" altLang="zh-CN" smtClean="0">
                <a:latin typeface="Arial" panose="020B0604020202020204" pitchFamily="34" charset="0"/>
              </a:rPr>
              <a:t>2</a:t>
            </a:r>
            <a:r>
              <a:rPr lang="zh-CN" altLang="en-US" smtClean="0">
                <a:latin typeface="Arial" panose="020B0604020202020204" pitchFamily="34" charset="0"/>
              </a:rPr>
              <a:t>的</a:t>
            </a:r>
            <a:r>
              <a:rPr lang="en-US" altLang="zh-CN" smtClean="0">
                <a:latin typeface="Arial" panose="020B0604020202020204" pitchFamily="34" charset="0"/>
              </a:rPr>
              <a:t>x</a:t>
            </a:r>
            <a:r>
              <a:rPr lang="zh-CN" altLang="en-US" smtClean="0">
                <a:latin typeface="Arial" panose="020B0604020202020204" pitchFamily="34" charset="0"/>
              </a:rPr>
              <a:t>次幂来表示，</a:t>
            </a:r>
            <a:r>
              <a:rPr lang="en-US" altLang="zh-CN" smtClean="0">
                <a:latin typeface="Arial" panose="020B0604020202020204" pitchFamily="34" charset="0"/>
              </a:rPr>
              <a:t>x</a:t>
            </a:r>
            <a:r>
              <a:rPr lang="zh-CN" altLang="en-US" smtClean="0">
                <a:latin typeface="Arial" panose="020B0604020202020204" pitchFamily="34" charset="0"/>
              </a:rPr>
              <a:t>表示二进制数的位数。十六进制的每一位可以有</a:t>
            </a:r>
            <a:r>
              <a:rPr lang="en-US" altLang="zh-CN" smtClean="0">
                <a:latin typeface="Arial" panose="020B0604020202020204" pitchFamily="34" charset="0"/>
              </a:rPr>
              <a:t>16</a:t>
            </a:r>
            <a:r>
              <a:rPr lang="zh-CN" altLang="en-US" smtClean="0">
                <a:latin typeface="Arial" panose="020B0604020202020204" pitchFamily="34" charset="0"/>
              </a:rPr>
              <a:t>个数值，范围为</a:t>
            </a:r>
            <a:r>
              <a:rPr lang="en-US" altLang="zh-CN" smtClean="0">
                <a:latin typeface="Arial" panose="020B0604020202020204" pitchFamily="34" charset="0"/>
              </a:rPr>
              <a:t>0-F</a:t>
            </a:r>
            <a:r>
              <a:rPr lang="zh-CN" altLang="en-US" smtClean="0">
                <a:latin typeface="Arial" panose="020B0604020202020204" pitchFamily="34" charset="0"/>
              </a:rPr>
              <a:t>（即</a:t>
            </a:r>
            <a:r>
              <a:rPr lang="en-US" altLang="zh-CN" smtClean="0">
                <a:latin typeface="Arial" panose="020B0604020202020204" pitchFamily="34" charset="0"/>
              </a:rPr>
              <a:t>0-9</a:t>
            </a:r>
            <a:r>
              <a:rPr lang="zh-CN" altLang="en-US" smtClean="0">
                <a:latin typeface="Arial" panose="020B0604020202020204" pitchFamily="34" charset="0"/>
              </a:rPr>
              <a:t>和</a:t>
            </a:r>
            <a:r>
              <a:rPr lang="en-US" altLang="zh-CN" smtClean="0">
                <a:latin typeface="Arial" panose="020B0604020202020204" pitchFamily="34" charset="0"/>
              </a:rPr>
              <a:t>A-F</a:t>
            </a:r>
            <a:r>
              <a:rPr lang="zh-CN" altLang="en-US" smtClean="0">
                <a:latin typeface="Arial" panose="020B0604020202020204" pitchFamily="34" charset="0"/>
              </a:rPr>
              <a:t>），</a:t>
            </a:r>
            <a:r>
              <a:rPr lang="en-US" altLang="zh-CN" smtClean="0">
                <a:latin typeface="Arial" panose="020B0604020202020204" pitchFamily="34" charset="0"/>
              </a:rPr>
              <a:t>A</a:t>
            </a:r>
            <a:r>
              <a:rPr lang="zh-CN" altLang="en-US" smtClean="0">
                <a:latin typeface="Arial" panose="020B0604020202020204" pitchFamily="34" charset="0"/>
              </a:rPr>
              <a:t>对应十进制的</a:t>
            </a:r>
            <a:r>
              <a:rPr lang="en-US" altLang="zh-CN" smtClean="0">
                <a:latin typeface="Arial" panose="020B0604020202020204" pitchFamily="34" charset="0"/>
              </a:rPr>
              <a:t>10</a:t>
            </a:r>
            <a:r>
              <a:rPr lang="zh-CN" altLang="en-US" smtClean="0">
                <a:latin typeface="Arial" panose="020B0604020202020204" pitchFamily="34" charset="0"/>
              </a:rPr>
              <a:t>，</a:t>
            </a:r>
            <a:r>
              <a:rPr lang="en-US" altLang="zh-CN" smtClean="0">
                <a:latin typeface="Arial" panose="020B0604020202020204" pitchFamily="34" charset="0"/>
              </a:rPr>
              <a:t>F</a:t>
            </a:r>
            <a:r>
              <a:rPr lang="zh-CN" altLang="en-US" smtClean="0">
                <a:latin typeface="Arial" panose="020B0604020202020204" pitchFamily="34" charset="0"/>
              </a:rPr>
              <a:t>对应十进制的</a:t>
            </a:r>
            <a:r>
              <a:rPr lang="en-US" altLang="zh-CN" smtClean="0">
                <a:latin typeface="Arial" panose="020B0604020202020204" pitchFamily="34" charset="0"/>
              </a:rPr>
              <a:t>15</a:t>
            </a:r>
            <a:r>
              <a:rPr lang="zh-CN" altLang="en-US" smtClean="0">
                <a:latin typeface="Arial" panose="020B0604020202020204" pitchFamily="34" charset="0"/>
              </a:rPr>
              <a:t>（二进制的</a:t>
            </a:r>
            <a:r>
              <a:rPr lang="en-US" altLang="zh-CN" smtClean="0">
                <a:latin typeface="Arial" panose="020B0604020202020204" pitchFamily="34" charset="0"/>
              </a:rPr>
              <a:t>1111</a:t>
            </a:r>
            <a:r>
              <a:rPr lang="zh-CN" altLang="en-US" smtClean="0">
                <a:latin typeface="Arial" panose="020B0604020202020204" pitchFamily="34" charset="0"/>
              </a:rPr>
              <a:t>）。</a:t>
            </a:r>
            <a:endParaRPr lang="en-US" altLang="zh-CN" smtClean="0">
              <a:latin typeface="Arial" panose="020B0604020202020204" pitchFamily="34" charset="0"/>
            </a:endParaRPr>
          </a:p>
          <a:p>
            <a:endParaRPr lang="zh-CN" altLang="en-US" smtClean="0">
              <a:latin typeface="Arial" panose="020B0604020202020204" pitchFamily="34" charset="0"/>
            </a:endParaRPr>
          </a:p>
        </p:txBody>
      </p:sp>
    </p:spTree>
    <p:extLst>
      <p:ext uri="{BB962C8B-B14F-4D97-AF65-F5344CB8AC3E}">
        <p14:creationId xmlns:p14="http://schemas.microsoft.com/office/powerpoint/2010/main" val="22649722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幻灯片图像占位符 1"/>
          <p:cNvSpPr>
            <a:spLocks noGrp="1" noRot="1" noChangeAspect="1" noTextEdit="1"/>
          </p:cNvSpPr>
          <p:nvPr>
            <p:ph type="sldImg"/>
          </p:nvPr>
        </p:nvSpPr>
        <p:spPr>
          <a:ln/>
        </p:spPr>
      </p:sp>
      <p:sp>
        <p:nvSpPr>
          <p:cNvPr id="24579" name="备注占位符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zh-CN" smtClean="0">
                <a:latin typeface="Arial" panose="020B0604020202020204" pitchFamily="34" charset="0"/>
              </a:rPr>
              <a:t>IP</a:t>
            </a:r>
            <a:r>
              <a:rPr lang="zh-CN" altLang="en-US" smtClean="0">
                <a:latin typeface="Arial" panose="020B0604020202020204" pitchFamily="34" charset="0"/>
              </a:rPr>
              <a:t>地址以字节为单位分为四段，每字节包含</a:t>
            </a:r>
            <a:r>
              <a:rPr lang="en-US" altLang="zh-CN" smtClean="0">
                <a:latin typeface="Arial" panose="020B0604020202020204" pitchFamily="34" charset="0"/>
              </a:rPr>
              <a:t>8</a:t>
            </a:r>
            <a:r>
              <a:rPr lang="zh-CN" altLang="en-US" smtClean="0">
                <a:latin typeface="Arial" panose="020B0604020202020204" pitchFamily="34" charset="0"/>
              </a:rPr>
              <a:t>个比特，可以表示</a:t>
            </a:r>
            <a:r>
              <a:rPr lang="en-US" altLang="zh-CN" smtClean="0">
                <a:latin typeface="Arial" panose="020B0604020202020204" pitchFamily="34" charset="0"/>
              </a:rPr>
              <a:t>0</a:t>
            </a:r>
            <a:r>
              <a:rPr lang="zh-CN" altLang="en-US" smtClean="0">
                <a:latin typeface="Arial" panose="020B0604020202020204" pitchFamily="34" charset="0"/>
              </a:rPr>
              <a:t>到</a:t>
            </a:r>
            <a:r>
              <a:rPr lang="en-US" altLang="zh-CN" smtClean="0">
                <a:latin typeface="Arial" panose="020B0604020202020204" pitchFamily="34" charset="0"/>
              </a:rPr>
              <a:t>255</a:t>
            </a:r>
            <a:r>
              <a:rPr lang="zh-CN" altLang="en-US" smtClean="0">
                <a:latin typeface="Arial" panose="020B0604020202020204" pitchFamily="34" charset="0"/>
              </a:rPr>
              <a:t>，共</a:t>
            </a:r>
            <a:r>
              <a:rPr lang="en-US" altLang="zh-CN" smtClean="0">
                <a:latin typeface="Arial" panose="020B0604020202020204" pitchFamily="34" charset="0"/>
              </a:rPr>
              <a:t>256</a:t>
            </a:r>
            <a:r>
              <a:rPr lang="zh-CN" altLang="en-US" smtClean="0">
                <a:latin typeface="Arial" panose="020B0604020202020204" pitchFamily="34" charset="0"/>
              </a:rPr>
              <a:t>个数值。从二进制到十进制转换表中可以看到每一位二进制数所代表的十进制数。上面的表格举例说明了</a:t>
            </a:r>
            <a:r>
              <a:rPr lang="en-US" altLang="zh-CN" smtClean="0">
                <a:latin typeface="Arial" panose="020B0604020202020204" pitchFamily="34" charset="0"/>
              </a:rPr>
              <a:t>8</a:t>
            </a:r>
            <a:r>
              <a:rPr lang="zh-CN" altLang="en-US" smtClean="0">
                <a:latin typeface="Arial" panose="020B0604020202020204" pitchFamily="34" charset="0"/>
              </a:rPr>
              <a:t>位二进制数转换为十进制数和十六进制数的情况。从表格中也可以看到全</a:t>
            </a:r>
            <a:r>
              <a:rPr lang="en-US" altLang="zh-CN" smtClean="0">
                <a:latin typeface="Arial" panose="020B0604020202020204" pitchFamily="34" charset="0"/>
              </a:rPr>
              <a:t>0</a:t>
            </a:r>
            <a:r>
              <a:rPr lang="zh-CN" altLang="en-US" smtClean="0">
                <a:latin typeface="Arial" panose="020B0604020202020204" pitchFamily="34" charset="0"/>
              </a:rPr>
              <a:t>和全</a:t>
            </a:r>
            <a:r>
              <a:rPr lang="en-US" altLang="zh-CN" smtClean="0">
                <a:latin typeface="Arial" panose="020B0604020202020204" pitchFamily="34" charset="0"/>
              </a:rPr>
              <a:t>1</a:t>
            </a:r>
            <a:r>
              <a:rPr lang="zh-CN" altLang="en-US" smtClean="0">
                <a:latin typeface="Arial" panose="020B0604020202020204" pitchFamily="34" charset="0"/>
              </a:rPr>
              <a:t>所对应的十进制数和十六进制数。</a:t>
            </a:r>
            <a:endParaRPr lang="en-US" altLang="zh-CN" smtClean="0">
              <a:latin typeface="Arial" panose="020B0604020202020204" pitchFamily="34" charset="0"/>
            </a:endParaRPr>
          </a:p>
          <a:p>
            <a:endParaRPr lang="zh-CN" altLang="en-US" smtClean="0">
              <a:latin typeface="Arial" panose="020B0604020202020204" pitchFamily="34" charset="0"/>
            </a:endParaRPr>
          </a:p>
        </p:txBody>
      </p:sp>
    </p:spTree>
    <p:extLst>
      <p:ext uri="{BB962C8B-B14F-4D97-AF65-F5344CB8AC3E}">
        <p14:creationId xmlns:p14="http://schemas.microsoft.com/office/powerpoint/2010/main" val="213035858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幻灯片图像占位符 1"/>
          <p:cNvSpPr>
            <a:spLocks noGrp="1" noRot="1" noChangeAspect="1" noTextEdit="1"/>
          </p:cNvSpPr>
          <p:nvPr>
            <p:ph type="sldImg"/>
          </p:nvPr>
        </p:nvSpPr>
        <p:spPr>
          <a:ln/>
        </p:spPr>
      </p:sp>
      <p:sp>
        <p:nvSpPr>
          <p:cNvPr id="26627" name="备注占位符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zh-CN" smtClean="0">
                <a:latin typeface="Arial" panose="020B0604020202020204" pitchFamily="34" charset="0"/>
              </a:rPr>
              <a:t>32</a:t>
            </a:r>
            <a:r>
              <a:rPr lang="zh-CN" altLang="en-US" smtClean="0">
                <a:latin typeface="Arial" panose="020B0604020202020204" pitchFamily="34" charset="0"/>
              </a:rPr>
              <a:t>位的</a:t>
            </a:r>
            <a:r>
              <a:rPr lang="en-US" altLang="zh-CN" smtClean="0">
                <a:latin typeface="Arial" panose="020B0604020202020204" pitchFamily="34" charset="0"/>
              </a:rPr>
              <a:t>IP</a:t>
            </a:r>
            <a:r>
              <a:rPr lang="zh-CN" altLang="en-US" smtClean="0">
                <a:latin typeface="Arial" panose="020B0604020202020204" pitchFamily="34" charset="0"/>
              </a:rPr>
              <a:t>地址分为</a:t>
            </a:r>
            <a:r>
              <a:rPr lang="en-US" altLang="zh-CN" smtClean="0">
                <a:latin typeface="Arial" panose="020B0604020202020204" pitchFamily="34" charset="0"/>
              </a:rPr>
              <a:t>4</a:t>
            </a:r>
            <a:r>
              <a:rPr lang="zh-CN" altLang="en-US" smtClean="0">
                <a:latin typeface="Arial" panose="020B0604020202020204" pitchFamily="34" charset="0"/>
              </a:rPr>
              <a:t>个字节，每个字节有</a:t>
            </a:r>
            <a:r>
              <a:rPr lang="en-US" altLang="zh-CN" smtClean="0">
                <a:latin typeface="Arial" panose="020B0604020202020204" pitchFamily="34" charset="0"/>
              </a:rPr>
              <a:t>256</a:t>
            </a:r>
            <a:r>
              <a:rPr lang="zh-CN" altLang="en-US" smtClean="0">
                <a:latin typeface="Arial" panose="020B0604020202020204" pitchFamily="34" charset="0"/>
              </a:rPr>
              <a:t>个取值。因此，理论上</a:t>
            </a:r>
            <a:r>
              <a:rPr lang="en-US" altLang="zh-CN" smtClean="0">
                <a:latin typeface="Arial" panose="020B0604020202020204" pitchFamily="34" charset="0"/>
              </a:rPr>
              <a:t>IPv4</a:t>
            </a:r>
            <a:r>
              <a:rPr lang="zh-CN" altLang="en-US" smtClean="0">
                <a:latin typeface="Arial" panose="020B0604020202020204" pitchFamily="34" charset="0"/>
              </a:rPr>
              <a:t>可以有</a:t>
            </a:r>
            <a:r>
              <a:rPr lang="en-US" altLang="zh-CN" smtClean="0">
                <a:latin typeface="Arial" panose="020B0604020202020204" pitchFamily="34" charset="0"/>
              </a:rPr>
              <a:t>4,294,967,296</a:t>
            </a:r>
            <a:r>
              <a:rPr lang="zh-CN" altLang="en-US" smtClean="0">
                <a:latin typeface="Arial" panose="020B0604020202020204" pitchFamily="34" charset="0"/>
              </a:rPr>
              <a:t>个</a:t>
            </a:r>
            <a:r>
              <a:rPr lang="en-US" altLang="zh-CN" smtClean="0">
                <a:latin typeface="Arial" panose="020B0604020202020204" pitchFamily="34" charset="0"/>
              </a:rPr>
              <a:t>IP</a:t>
            </a:r>
            <a:r>
              <a:rPr lang="zh-CN" altLang="en-US" smtClean="0">
                <a:latin typeface="Arial" panose="020B0604020202020204" pitchFamily="34" charset="0"/>
              </a:rPr>
              <a:t>地址，但实际上只有其中一部分地址可以分配给网络设备使用。本例中，</a:t>
            </a:r>
            <a:r>
              <a:rPr lang="en-US" altLang="zh-CN" smtClean="0">
                <a:latin typeface="Arial" panose="020B0604020202020204" pitchFamily="34" charset="0"/>
              </a:rPr>
              <a:t>IP</a:t>
            </a:r>
            <a:r>
              <a:rPr lang="zh-CN" altLang="en-US" smtClean="0">
                <a:latin typeface="Arial" panose="020B0604020202020204" pitchFamily="34" charset="0"/>
              </a:rPr>
              <a:t>地址的前三个字节表示网络号，最后一个字节表示该网络上网络设备可用的地址范围。将二进制格式的</a:t>
            </a:r>
            <a:r>
              <a:rPr lang="en-US" altLang="zh-CN" smtClean="0">
                <a:latin typeface="Arial" panose="020B0604020202020204" pitchFamily="34" charset="0"/>
              </a:rPr>
              <a:t>IP</a:t>
            </a:r>
            <a:r>
              <a:rPr lang="zh-CN" altLang="en-US" smtClean="0">
                <a:latin typeface="Arial" panose="020B0604020202020204" pitchFamily="34" charset="0"/>
              </a:rPr>
              <a:t>地址转换为十进制格式时，需要把二进制中每一位</a:t>
            </a:r>
            <a:r>
              <a:rPr lang="en-US" altLang="zh-CN" smtClean="0">
                <a:latin typeface="Arial" panose="020B0604020202020204" pitchFamily="34" charset="0"/>
              </a:rPr>
              <a:t>1</a:t>
            </a:r>
            <a:r>
              <a:rPr lang="zh-CN" altLang="en-US" smtClean="0">
                <a:latin typeface="Arial" panose="020B0604020202020204" pitchFamily="34" charset="0"/>
              </a:rPr>
              <a:t>所代表的值加在一起，得出</a:t>
            </a:r>
            <a:r>
              <a:rPr lang="en-US" altLang="zh-CN" smtClean="0">
                <a:latin typeface="Arial" panose="020B0604020202020204" pitchFamily="34" charset="0"/>
              </a:rPr>
              <a:t>IP</a:t>
            </a:r>
            <a:r>
              <a:rPr lang="zh-CN" altLang="en-US" smtClean="0">
                <a:latin typeface="Arial" panose="020B0604020202020204" pitchFamily="34" charset="0"/>
              </a:rPr>
              <a:t>地址的十进制值。</a:t>
            </a:r>
            <a:endParaRPr lang="en-US" altLang="zh-CN" smtClean="0">
              <a:latin typeface="Arial" panose="020B0604020202020204" pitchFamily="34" charset="0"/>
            </a:endParaRPr>
          </a:p>
          <a:p>
            <a:endParaRPr lang="zh-CN" altLang="en-US" smtClean="0">
              <a:latin typeface="Arial" panose="020B0604020202020204" pitchFamily="34" charset="0"/>
            </a:endParaRPr>
          </a:p>
        </p:txBody>
      </p:sp>
    </p:spTree>
    <p:extLst>
      <p:ext uri="{BB962C8B-B14F-4D97-AF65-F5344CB8AC3E}">
        <p14:creationId xmlns:p14="http://schemas.microsoft.com/office/powerpoint/2010/main" val="87508273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幻灯片图像占位符 1"/>
          <p:cNvSpPr>
            <a:spLocks noGrp="1" noRot="1" noChangeAspect="1" noTextEdit="1"/>
          </p:cNvSpPr>
          <p:nvPr>
            <p:ph type="sldImg"/>
          </p:nvPr>
        </p:nvSpPr>
        <p:spPr>
          <a:ln/>
        </p:spPr>
      </p:sp>
      <p:sp>
        <p:nvSpPr>
          <p:cNvPr id="28675" name="备注占位符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zh-CN" smtClean="0">
                <a:latin typeface="Arial" panose="020B0604020202020204" pitchFamily="34" charset="0"/>
              </a:rPr>
              <a:t>IPv4</a:t>
            </a:r>
            <a:r>
              <a:rPr lang="zh-CN" altLang="en-US" smtClean="0">
                <a:latin typeface="Arial" panose="020B0604020202020204" pitchFamily="34" charset="0"/>
              </a:rPr>
              <a:t>地址被划分为</a:t>
            </a:r>
            <a:r>
              <a:rPr lang="en-US" altLang="zh-CN" smtClean="0">
                <a:latin typeface="Arial" panose="020B0604020202020204" pitchFamily="34" charset="0"/>
              </a:rPr>
              <a:t>A</a:t>
            </a:r>
            <a:r>
              <a:rPr lang="zh-CN" altLang="en-US" smtClean="0">
                <a:latin typeface="Arial" panose="020B0604020202020204" pitchFamily="34" charset="0"/>
              </a:rPr>
              <a:t>、</a:t>
            </a:r>
            <a:r>
              <a:rPr lang="en-US" altLang="zh-CN" smtClean="0">
                <a:latin typeface="Arial" panose="020B0604020202020204" pitchFamily="34" charset="0"/>
              </a:rPr>
              <a:t>B</a:t>
            </a:r>
            <a:r>
              <a:rPr lang="zh-CN" altLang="en-US" smtClean="0">
                <a:latin typeface="Arial" panose="020B0604020202020204" pitchFamily="34" charset="0"/>
              </a:rPr>
              <a:t>、</a:t>
            </a:r>
            <a:r>
              <a:rPr lang="en-US" altLang="zh-CN" smtClean="0">
                <a:latin typeface="Arial" panose="020B0604020202020204" pitchFamily="34" charset="0"/>
              </a:rPr>
              <a:t>C</a:t>
            </a:r>
            <a:r>
              <a:rPr lang="zh-CN" altLang="en-US" smtClean="0">
                <a:latin typeface="Arial" panose="020B0604020202020204" pitchFamily="34" charset="0"/>
              </a:rPr>
              <a:t>、</a:t>
            </a:r>
            <a:r>
              <a:rPr lang="en-US" altLang="zh-CN" smtClean="0">
                <a:latin typeface="Arial" panose="020B0604020202020204" pitchFamily="34" charset="0"/>
              </a:rPr>
              <a:t>D</a:t>
            </a:r>
            <a:r>
              <a:rPr lang="zh-CN" altLang="en-US" smtClean="0">
                <a:latin typeface="Arial" panose="020B0604020202020204" pitchFamily="34" charset="0"/>
              </a:rPr>
              <a:t>、</a:t>
            </a:r>
            <a:r>
              <a:rPr lang="en-US" altLang="zh-CN" smtClean="0">
                <a:latin typeface="Arial" panose="020B0604020202020204" pitchFamily="34" charset="0"/>
              </a:rPr>
              <a:t>E</a:t>
            </a:r>
            <a:r>
              <a:rPr lang="zh-CN" altLang="en-US" smtClean="0">
                <a:latin typeface="Arial" panose="020B0604020202020204" pitchFamily="34" charset="0"/>
              </a:rPr>
              <a:t>五类，每类地址的网络号包含不同的字节数。</a:t>
            </a:r>
            <a:r>
              <a:rPr lang="en-US" altLang="zh-CN" smtClean="0">
                <a:latin typeface="Arial" panose="020B0604020202020204" pitchFamily="34" charset="0"/>
              </a:rPr>
              <a:t>A</a:t>
            </a:r>
            <a:r>
              <a:rPr lang="zh-CN" altLang="en-US" smtClean="0">
                <a:latin typeface="Arial" panose="020B0604020202020204" pitchFamily="34" charset="0"/>
              </a:rPr>
              <a:t>类，</a:t>
            </a:r>
            <a:r>
              <a:rPr lang="en-US" altLang="zh-CN" smtClean="0">
                <a:latin typeface="Arial" panose="020B0604020202020204" pitchFamily="34" charset="0"/>
              </a:rPr>
              <a:t>B</a:t>
            </a:r>
            <a:r>
              <a:rPr lang="zh-CN" altLang="en-US" smtClean="0">
                <a:latin typeface="Arial" panose="020B0604020202020204" pitchFamily="34" charset="0"/>
              </a:rPr>
              <a:t>类和</a:t>
            </a:r>
            <a:r>
              <a:rPr lang="en-US" altLang="zh-CN" smtClean="0">
                <a:latin typeface="Arial" panose="020B0604020202020204" pitchFamily="34" charset="0"/>
              </a:rPr>
              <a:t>C</a:t>
            </a:r>
            <a:r>
              <a:rPr lang="zh-CN" altLang="en-US" smtClean="0">
                <a:latin typeface="Arial" panose="020B0604020202020204" pitchFamily="34" charset="0"/>
              </a:rPr>
              <a:t>类地址为可分配</a:t>
            </a:r>
            <a:r>
              <a:rPr lang="en-US" altLang="zh-CN" smtClean="0">
                <a:latin typeface="Arial" panose="020B0604020202020204" pitchFamily="34" charset="0"/>
              </a:rPr>
              <a:t>IP</a:t>
            </a:r>
            <a:r>
              <a:rPr lang="zh-CN" altLang="en-US" smtClean="0">
                <a:latin typeface="Arial" panose="020B0604020202020204" pitchFamily="34" charset="0"/>
              </a:rPr>
              <a:t>地址，每类地址支持的网络数和主机数不同。比如，</a:t>
            </a:r>
            <a:r>
              <a:rPr lang="en-US" altLang="zh-CN" smtClean="0">
                <a:latin typeface="Arial" panose="020B0604020202020204" pitchFamily="34" charset="0"/>
              </a:rPr>
              <a:t>A</a:t>
            </a:r>
            <a:r>
              <a:rPr lang="zh-CN" altLang="en-US" smtClean="0">
                <a:latin typeface="Arial" panose="020B0604020202020204" pitchFamily="34" charset="0"/>
              </a:rPr>
              <a:t>类地址可支持</a:t>
            </a:r>
            <a:r>
              <a:rPr lang="en-US" altLang="zh-CN" smtClean="0">
                <a:latin typeface="Arial" panose="020B0604020202020204" pitchFamily="34" charset="0"/>
              </a:rPr>
              <a:t>126</a:t>
            </a:r>
            <a:r>
              <a:rPr lang="zh-CN" altLang="en-US" smtClean="0">
                <a:latin typeface="Arial" panose="020B0604020202020204" pitchFamily="34" charset="0"/>
              </a:rPr>
              <a:t>个网络，每个网络支持</a:t>
            </a:r>
            <a:r>
              <a:rPr lang="en-US" altLang="zh-CN" smtClean="0">
                <a:latin typeface="Arial" panose="020B0604020202020204" pitchFamily="34" charset="0"/>
              </a:rPr>
              <a:t>2</a:t>
            </a:r>
            <a:r>
              <a:rPr lang="en-US" altLang="zh-CN" baseline="30000" smtClean="0">
                <a:latin typeface="Arial" panose="020B0604020202020204" pitchFamily="34" charset="0"/>
              </a:rPr>
              <a:t>24 </a:t>
            </a:r>
            <a:r>
              <a:rPr lang="zh-CN" altLang="en-US" smtClean="0">
                <a:latin typeface="Arial" panose="020B0604020202020204" pitchFamily="34" charset="0"/>
              </a:rPr>
              <a:t>（</a:t>
            </a:r>
            <a:r>
              <a:rPr lang="en-US" altLang="zh-CN" smtClean="0">
                <a:latin typeface="Arial" panose="020B0604020202020204" pitchFamily="34" charset="0"/>
              </a:rPr>
              <a:t>16,777,216 )</a:t>
            </a:r>
            <a:r>
              <a:rPr lang="zh-CN" altLang="en-US" smtClean="0">
                <a:latin typeface="Arial" panose="020B0604020202020204" pitchFamily="34" charset="0"/>
              </a:rPr>
              <a:t>个主机地址，另外每个网段中的网络地址和广播地址不能分配给主机。</a:t>
            </a:r>
            <a:r>
              <a:rPr lang="en-US" altLang="zh-CN" smtClean="0">
                <a:latin typeface="Arial" panose="020B0604020202020204" pitchFamily="34" charset="0"/>
              </a:rPr>
              <a:t>C</a:t>
            </a:r>
            <a:r>
              <a:rPr lang="zh-CN" altLang="en-US" smtClean="0">
                <a:latin typeface="Arial" panose="020B0604020202020204" pitchFamily="34" charset="0"/>
              </a:rPr>
              <a:t>类地址支持</a:t>
            </a:r>
            <a:r>
              <a:rPr lang="en-US" altLang="zh-CN" smtClean="0">
                <a:latin typeface="Arial" panose="020B0604020202020204" pitchFamily="34" charset="0"/>
              </a:rPr>
              <a:t>200</a:t>
            </a:r>
            <a:r>
              <a:rPr lang="zh-CN" altLang="en-US" smtClean="0">
                <a:latin typeface="Arial" panose="020B0604020202020204" pitchFamily="34" charset="0"/>
              </a:rPr>
              <a:t>多万个网络，每个网络支持</a:t>
            </a:r>
            <a:r>
              <a:rPr lang="en-US" altLang="zh-CN" smtClean="0">
                <a:latin typeface="Arial" panose="020B0604020202020204" pitchFamily="34" charset="0"/>
              </a:rPr>
              <a:t>256</a:t>
            </a:r>
            <a:r>
              <a:rPr lang="zh-CN" altLang="en-US" smtClean="0">
                <a:latin typeface="Arial" panose="020B0604020202020204" pitchFamily="34" charset="0"/>
              </a:rPr>
              <a:t>个主机地址，其中</a:t>
            </a:r>
            <a:r>
              <a:rPr lang="en-US" altLang="zh-CN" smtClean="0">
                <a:latin typeface="Arial" panose="020B0604020202020204" pitchFamily="34" charset="0"/>
              </a:rPr>
              <a:t>254</a:t>
            </a:r>
            <a:r>
              <a:rPr lang="zh-CN" altLang="en-US" smtClean="0">
                <a:latin typeface="Arial" panose="020B0604020202020204" pitchFamily="34" charset="0"/>
              </a:rPr>
              <a:t>个地址可以分配给主机使用。</a:t>
            </a:r>
            <a:endParaRPr lang="en-US" altLang="zh-CN" smtClean="0">
              <a:latin typeface="Arial" panose="020B0604020202020204" pitchFamily="34" charset="0"/>
            </a:endParaRPr>
          </a:p>
          <a:p>
            <a:r>
              <a:rPr lang="en-US" altLang="zh-CN" smtClean="0">
                <a:latin typeface="Arial" panose="020B0604020202020204" pitchFamily="34" charset="0"/>
              </a:rPr>
              <a:t>D</a:t>
            </a:r>
            <a:r>
              <a:rPr lang="zh-CN" altLang="en-US" smtClean="0">
                <a:latin typeface="Arial" panose="020B0604020202020204" pitchFamily="34" charset="0"/>
              </a:rPr>
              <a:t>类地址为组播地址。主机收到以</a:t>
            </a:r>
            <a:r>
              <a:rPr lang="en-US" altLang="zh-CN" smtClean="0">
                <a:latin typeface="Arial" panose="020B0604020202020204" pitchFamily="34" charset="0"/>
              </a:rPr>
              <a:t>D</a:t>
            </a:r>
            <a:r>
              <a:rPr lang="zh-CN" altLang="en-US" smtClean="0">
                <a:latin typeface="Arial" panose="020B0604020202020204" pitchFamily="34" charset="0"/>
              </a:rPr>
              <a:t>类地址为目的地址的报文后，且该主机是该组播组成员，就会接收并处理该报文。各类</a:t>
            </a:r>
            <a:r>
              <a:rPr lang="en-US" altLang="zh-CN" smtClean="0">
                <a:latin typeface="Arial" panose="020B0604020202020204" pitchFamily="34" charset="0"/>
              </a:rPr>
              <a:t>IP</a:t>
            </a:r>
            <a:r>
              <a:rPr lang="zh-CN" altLang="en-US" smtClean="0">
                <a:latin typeface="Arial" panose="020B0604020202020204" pitchFamily="34" charset="0"/>
              </a:rPr>
              <a:t>地址可以通过第一个字节中的比特位进行区分。如</a:t>
            </a:r>
            <a:r>
              <a:rPr lang="en-US" altLang="zh-CN" smtClean="0">
                <a:latin typeface="Arial" panose="020B0604020202020204" pitchFamily="34" charset="0"/>
              </a:rPr>
              <a:t>A</a:t>
            </a:r>
            <a:r>
              <a:rPr lang="zh-CN" altLang="en-US" smtClean="0">
                <a:latin typeface="Arial" panose="020B0604020202020204" pitchFamily="34" charset="0"/>
              </a:rPr>
              <a:t>类地址第一字节的最高位固定为</a:t>
            </a:r>
            <a:r>
              <a:rPr lang="en-US" altLang="zh-CN" smtClean="0">
                <a:latin typeface="Arial" panose="020B0604020202020204" pitchFamily="34" charset="0"/>
              </a:rPr>
              <a:t>0</a:t>
            </a:r>
            <a:r>
              <a:rPr lang="zh-CN" altLang="en-US" smtClean="0">
                <a:latin typeface="Arial" panose="020B0604020202020204" pitchFamily="34" charset="0"/>
              </a:rPr>
              <a:t>，</a:t>
            </a:r>
            <a:r>
              <a:rPr lang="en-US" altLang="zh-CN" smtClean="0">
                <a:latin typeface="Arial" panose="020B0604020202020204" pitchFamily="34" charset="0"/>
              </a:rPr>
              <a:t>B</a:t>
            </a:r>
            <a:r>
              <a:rPr lang="zh-CN" altLang="en-US" smtClean="0">
                <a:latin typeface="Arial" panose="020B0604020202020204" pitchFamily="34" charset="0"/>
              </a:rPr>
              <a:t>类地址第一字节的高两位固定为</a:t>
            </a:r>
            <a:r>
              <a:rPr lang="en-US" altLang="zh-CN" smtClean="0">
                <a:latin typeface="Arial" panose="020B0604020202020204" pitchFamily="34" charset="0"/>
              </a:rPr>
              <a:t>10</a:t>
            </a:r>
            <a:r>
              <a:rPr lang="zh-CN" altLang="en-US" smtClean="0">
                <a:latin typeface="Arial" panose="020B0604020202020204" pitchFamily="34" charset="0"/>
              </a:rPr>
              <a:t>，</a:t>
            </a:r>
            <a:r>
              <a:rPr lang="en-US" altLang="zh-CN" smtClean="0">
                <a:latin typeface="Arial" panose="020B0604020202020204" pitchFamily="34" charset="0"/>
              </a:rPr>
              <a:t>C</a:t>
            </a:r>
            <a:r>
              <a:rPr lang="zh-CN" altLang="en-US" smtClean="0">
                <a:latin typeface="Arial" panose="020B0604020202020204" pitchFamily="34" charset="0"/>
              </a:rPr>
              <a:t>类地址第一字节的高三位固定为</a:t>
            </a:r>
            <a:r>
              <a:rPr lang="en-US" altLang="zh-CN" smtClean="0">
                <a:latin typeface="Arial" panose="020B0604020202020204" pitchFamily="34" charset="0"/>
              </a:rPr>
              <a:t>110</a:t>
            </a:r>
            <a:r>
              <a:rPr lang="zh-CN" altLang="en-US" smtClean="0">
                <a:latin typeface="Arial" panose="020B0604020202020204" pitchFamily="34" charset="0"/>
              </a:rPr>
              <a:t>，</a:t>
            </a:r>
            <a:r>
              <a:rPr lang="en-US" altLang="zh-CN" smtClean="0">
                <a:latin typeface="Arial" panose="020B0604020202020204" pitchFamily="34" charset="0"/>
              </a:rPr>
              <a:t>D</a:t>
            </a:r>
            <a:r>
              <a:rPr lang="zh-CN" altLang="en-US" smtClean="0">
                <a:latin typeface="Arial" panose="020B0604020202020204" pitchFamily="34" charset="0"/>
              </a:rPr>
              <a:t>类地址第一字节的高四位固定为</a:t>
            </a:r>
            <a:r>
              <a:rPr lang="en-US" altLang="zh-CN" smtClean="0">
                <a:latin typeface="Arial" panose="020B0604020202020204" pitchFamily="34" charset="0"/>
              </a:rPr>
              <a:t>1110</a:t>
            </a:r>
            <a:r>
              <a:rPr lang="zh-CN" altLang="en-US" smtClean="0">
                <a:latin typeface="Arial" panose="020B0604020202020204" pitchFamily="34" charset="0"/>
              </a:rPr>
              <a:t>，</a:t>
            </a:r>
            <a:r>
              <a:rPr lang="en-US" altLang="zh-CN" smtClean="0">
                <a:latin typeface="Arial" panose="020B0604020202020204" pitchFamily="34" charset="0"/>
              </a:rPr>
              <a:t>E</a:t>
            </a:r>
            <a:r>
              <a:rPr lang="zh-CN" altLang="en-US" smtClean="0">
                <a:latin typeface="Arial" panose="020B0604020202020204" pitchFamily="34" charset="0"/>
              </a:rPr>
              <a:t>类地址第一字节的高四位固定为</a:t>
            </a:r>
            <a:r>
              <a:rPr lang="en-US" altLang="zh-CN" smtClean="0">
                <a:latin typeface="Arial" panose="020B0604020202020204" pitchFamily="34" charset="0"/>
              </a:rPr>
              <a:t>1111</a:t>
            </a:r>
            <a:r>
              <a:rPr lang="zh-CN" altLang="en-US" smtClean="0">
                <a:latin typeface="Arial" panose="020B0604020202020204" pitchFamily="34" charset="0"/>
              </a:rPr>
              <a:t>。</a:t>
            </a:r>
            <a:endParaRPr lang="en-US" altLang="zh-CN" smtClean="0">
              <a:latin typeface="Arial" panose="020B0604020202020204" pitchFamily="34" charset="0"/>
            </a:endParaRPr>
          </a:p>
          <a:p>
            <a:endParaRPr lang="zh-CN" altLang="en-US" smtClean="0">
              <a:latin typeface="Arial" panose="020B0604020202020204" pitchFamily="34" charset="0"/>
            </a:endParaRPr>
          </a:p>
        </p:txBody>
      </p:sp>
    </p:spTree>
    <p:extLst>
      <p:ext uri="{BB962C8B-B14F-4D97-AF65-F5344CB8AC3E}">
        <p14:creationId xmlns:p14="http://schemas.microsoft.com/office/powerpoint/2010/main" val="333339806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幻灯片图像占位符 1"/>
          <p:cNvSpPr>
            <a:spLocks noGrp="1" noRot="1" noChangeAspect="1" noTextEdit="1"/>
          </p:cNvSpPr>
          <p:nvPr>
            <p:ph type="sldImg"/>
          </p:nvPr>
        </p:nvSpPr>
        <p:spPr>
          <a:ln/>
        </p:spPr>
      </p:sp>
      <p:sp>
        <p:nvSpPr>
          <p:cNvPr id="30723" name="备注占位符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zh-CN" smtClean="0">
                <a:latin typeface="Arial" panose="020B0604020202020204" pitchFamily="34" charset="0"/>
              </a:rPr>
              <a:t>IPv4</a:t>
            </a:r>
            <a:r>
              <a:rPr lang="zh-CN" altLang="en-US" smtClean="0">
                <a:latin typeface="Arial" panose="020B0604020202020204" pitchFamily="34" charset="0"/>
              </a:rPr>
              <a:t>中的部分</a:t>
            </a:r>
            <a:r>
              <a:rPr lang="en-US" altLang="zh-CN" smtClean="0">
                <a:latin typeface="Arial" panose="020B0604020202020204" pitchFamily="34" charset="0"/>
              </a:rPr>
              <a:t>IP</a:t>
            </a:r>
            <a:r>
              <a:rPr lang="zh-CN" altLang="en-US" smtClean="0">
                <a:latin typeface="Arial" panose="020B0604020202020204" pitchFamily="34" charset="0"/>
              </a:rPr>
              <a:t>地址被保留用作特殊用途。为节省</a:t>
            </a:r>
            <a:r>
              <a:rPr lang="en-US" altLang="zh-CN" smtClean="0">
                <a:latin typeface="Arial" panose="020B0604020202020204" pitchFamily="34" charset="0"/>
              </a:rPr>
              <a:t>IPv4</a:t>
            </a:r>
            <a:r>
              <a:rPr lang="zh-CN" altLang="en-US" smtClean="0">
                <a:latin typeface="Arial" panose="020B0604020202020204" pitchFamily="34" charset="0"/>
              </a:rPr>
              <a:t>地址，</a:t>
            </a:r>
            <a:r>
              <a:rPr lang="en-US" altLang="zh-CN" smtClean="0">
                <a:latin typeface="Arial" panose="020B0604020202020204" pitchFamily="34" charset="0"/>
              </a:rPr>
              <a:t>A</a:t>
            </a:r>
            <a:r>
              <a:rPr lang="zh-CN" altLang="en-US" smtClean="0">
                <a:latin typeface="Arial" panose="020B0604020202020204" pitchFamily="34" charset="0"/>
              </a:rPr>
              <a:t>、</a:t>
            </a:r>
            <a:r>
              <a:rPr lang="en-US" altLang="zh-CN" smtClean="0">
                <a:latin typeface="Arial" panose="020B0604020202020204" pitchFamily="34" charset="0"/>
              </a:rPr>
              <a:t>B</a:t>
            </a:r>
            <a:r>
              <a:rPr lang="zh-CN" altLang="en-US" smtClean="0">
                <a:latin typeface="Arial" panose="020B0604020202020204" pitchFamily="34" charset="0"/>
              </a:rPr>
              <a:t>、</a:t>
            </a:r>
            <a:r>
              <a:rPr lang="en-US" altLang="zh-CN" smtClean="0">
                <a:latin typeface="Arial" panose="020B0604020202020204" pitchFamily="34" charset="0"/>
              </a:rPr>
              <a:t>C</a:t>
            </a:r>
            <a:r>
              <a:rPr lang="zh-CN" altLang="en-US" smtClean="0">
                <a:latin typeface="Arial" panose="020B0604020202020204" pitchFamily="34" charset="0"/>
              </a:rPr>
              <a:t>类地址段中都预留了特定范围的地址作为私网地址。现在，世界上所有终端系统和网络设备需要的</a:t>
            </a:r>
            <a:r>
              <a:rPr lang="en-US" altLang="zh-CN" smtClean="0">
                <a:latin typeface="Arial" panose="020B0604020202020204" pitchFamily="34" charset="0"/>
              </a:rPr>
              <a:t>IP</a:t>
            </a:r>
            <a:r>
              <a:rPr lang="zh-CN" altLang="en-US" smtClean="0">
                <a:latin typeface="Arial" panose="020B0604020202020204" pitchFamily="34" charset="0"/>
              </a:rPr>
              <a:t>地址总数已经超过了</a:t>
            </a:r>
            <a:r>
              <a:rPr lang="en-US" altLang="zh-CN" smtClean="0">
                <a:latin typeface="Arial" panose="020B0604020202020204" pitchFamily="34" charset="0"/>
              </a:rPr>
              <a:t>32</a:t>
            </a:r>
            <a:r>
              <a:rPr lang="zh-CN" altLang="en-US" smtClean="0">
                <a:latin typeface="Arial" panose="020B0604020202020204" pitchFamily="34" charset="0"/>
              </a:rPr>
              <a:t>位</a:t>
            </a:r>
            <a:r>
              <a:rPr lang="en-US" altLang="zh-CN" smtClean="0">
                <a:latin typeface="Arial" panose="020B0604020202020204" pitchFamily="34" charset="0"/>
              </a:rPr>
              <a:t>IPv4</a:t>
            </a:r>
            <a:r>
              <a:rPr lang="zh-CN" altLang="en-US" smtClean="0">
                <a:latin typeface="Arial" panose="020B0604020202020204" pitchFamily="34" charset="0"/>
              </a:rPr>
              <a:t>地址所能支持的最大地址数</a:t>
            </a:r>
            <a:r>
              <a:rPr lang="en-US" altLang="zh-CN" smtClean="0">
                <a:latin typeface="Arial" panose="020B0604020202020204" pitchFamily="34" charset="0"/>
              </a:rPr>
              <a:t>4,294,967,296</a:t>
            </a:r>
            <a:r>
              <a:rPr lang="zh-CN" altLang="en-US" smtClean="0">
                <a:latin typeface="Arial" panose="020B0604020202020204" pitchFamily="34" charset="0"/>
              </a:rPr>
              <a:t>。为主机分配私网地址节省了公网地址，可以用来缓解</a:t>
            </a:r>
            <a:r>
              <a:rPr lang="en-US" altLang="zh-CN" smtClean="0">
                <a:latin typeface="Arial" panose="020B0604020202020204" pitchFamily="34" charset="0"/>
              </a:rPr>
              <a:t>IP</a:t>
            </a:r>
            <a:r>
              <a:rPr lang="zh-CN" altLang="en-US" smtClean="0">
                <a:latin typeface="Arial" panose="020B0604020202020204" pitchFamily="34" charset="0"/>
              </a:rPr>
              <a:t>地址短缺的问题。企业网络中普遍使用私网地址，不同企业网络中的私网地址可以重叠。默认情况下，网络中的主机无法使用私网地址与公网通信；当需要与公网通信时，私网地址必须转换成公网地址。还有其他一些特殊</a:t>
            </a:r>
            <a:r>
              <a:rPr lang="en-US" altLang="zh-CN" smtClean="0">
                <a:latin typeface="Arial" panose="020B0604020202020204" pitchFamily="34" charset="0"/>
              </a:rPr>
              <a:t>IP</a:t>
            </a:r>
            <a:r>
              <a:rPr lang="zh-CN" altLang="en-US" smtClean="0">
                <a:latin typeface="Arial" panose="020B0604020202020204" pitchFamily="34" charset="0"/>
              </a:rPr>
              <a:t>地址，如</a:t>
            </a:r>
            <a:r>
              <a:rPr lang="en-US" altLang="zh-CN" smtClean="0">
                <a:latin typeface="Arial" panose="020B0604020202020204" pitchFamily="34" charset="0"/>
              </a:rPr>
              <a:t>127.0.0.0</a:t>
            </a:r>
            <a:r>
              <a:rPr lang="zh-CN" altLang="en-US" smtClean="0">
                <a:latin typeface="Arial" panose="020B0604020202020204" pitchFamily="34" charset="0"/>
              </a:rPr>
              <a:t>网段中的地址为环回地址，用于诊断网络是否正常。</a:t>
            </a:r>
            <a:r>
              <a:rPr lang="en-US" altLang="zh-CN" smtClean="0">
                <a:latin typeface="Arial" panose="020B0604020202020204" pitchFamily="34" charset="0"/>
              </a:rPr>
              <a:t>IPv4</a:t>
            </a:r>
            <a:r>
              <a:rPr lang="zh-CN" altLang="en-US" smtClean="0">
                <a:latin typeface="Arial" panose="020B0604020202020204" pitchFamily="34" charset="0"/>
              </a:rPr>
              <a:t>中的第一个地址</a:t>
            </a:r>
            <a:r>
              <a:rPr lang="en-US" altLang="zh-CN" smtClean="0">
                <a:latin typeface="Arial" panose="020B0604020202020204" pitchFamily="34" charset="0"/>
              </a:rPr>
              <a:t>0.0.0.0</a:t>
            </a:r>
            <a:r>
              <a:rPr lang="zh-CN" altLang="en-US" smtClean="0">
                <a:latin typeface="Arial" panose="020B0604020202020204" pitchFamily="34" charset="0"/>
              </a:rPr>
              <a:t>表示任何网络，这个地址的作用将在路由原理中详细介绍。</a:t>
            </a:r>
            <a:r>
              <a:rPr lang="en-US" altLang="zh-CN" smtClean="0">
                <a:latin typeface="Arial" panose="020B0604020202020204" pitchFamily="34" charset="0"/>
              </a:rPr>
              <a:t>IPv4</a:t>
            </a:r>
            <a:r>
              <a:rPr lang="zh-CN" altLang="en-US" smtClean="0">
                <a:latin typeface="Arial" panose="020B0604020202020204" pitchFamily="34" charset="0"/>
              </a:rPr>
              <a:t>中的最后一个地址</a:t>
            </a:r>
            <a:r>
              <a:rPr lang="en-US" altLang="zh-CN" smtClean="0">
                <a:latin typeface="Arial" panose="020B0604020202020204" pitchFamily="34" charset="0"/>
              </a:rPr>
              <a:t>255.255.255.255</a:t>
            </a:r>
            <a:r>
              <a:rPr lang="zh-CN" altLang="en-US" smtClean="0">
                <a:latin typeface="Arial" panose="020B0604020202020204" pitchFamily="34" charset="0"/>
              </a:rPr>
              <a:t>是</a:t>
            </a:r>
            <a:r>
              <a:rPr lang="en-US" altLang="zh-CN" smtClean="0">
                <a:latin typeface="Arial" panose="020B0604020202020204" pitchFamily="34" charset="0"/>
              </a:rPr>
              <a:t>0.0.0.0</a:t>
            </a:r>
            <a:r>
              <a:rPr lang="zh-CN" altLang="en-US" smtClean="0">
                <a:latin typeface="Arial" panose="020B0604020202020204" pitchFamily="34" charset="0"/>
              </a:rPr>
              <a:t>网络中的广播地址。</a:t>
            </a:r>
          </a:p>
        </p:txBody>
      </p:sp>
    </p:spTree>
    <p:extLst>
      <p:ext uri="{BB962C8B-B14F-4D97-AF65-F5344CB8AC3E}">
        <p14:creationId xmlns:p14="http://schemas.microsoft.com/office/powerpoint/2010/main" val="320104251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幻灯片图像占位符 1"/>
          <p:cNvSpPr>
            <a:spLocks noGrp="1" noRot="1" noChangeAspect="1" noTextEdit="1"/>
          </p:cNvSpPr>
          <p:nvPr>
            <p:ph type="sldImg"/>
          </p:nvPr>
        </p:nvSpPr>
        <p:spPr>
          <a:ln/>
        </p:spPr>
      </p:sp>
      <p:sp>
        <p:nvSpPr>
          <p:cNvPr id="32771" name="备注占位符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en-US" dirty="0" smtClean="0">
                <a:latin typeface="Arial" panose="020B0604020202020204" pitchFamily="34" charset="0"/>
              </a:rPr>
              <a:t>源主机必须要知道目的主机的</a:t>
            </a:r>
            <a:r>
              <a:rPr lang="en-US" altLang="zh-CN" dirty="0" smtClean="0">
                <a:latin typeface="Arial" panose="020B0604020202020204" pitchFamily="34" charset="0"/>
              </a:rPr>
              <a:t>IP</a:t>
            </a:r>
            <a:r>
              <a:rPr lang="zh-CN" altLang="en-US" dirty="0" smtClean="0">
                <a:latin typeface="Arial" panose="020B0604020202020204" pitchFamily="34" charset="0"/>
              </a:rPr>
              <a:t>地址后才能将数据发送到目的地。源主机向其他目的主机发送报文之前，需要检查目的</a:t>
            </a:r>
            <a:r>
              <a:rPr lang="en-US" altLang="zh-CN" dirty="0" smtClean="0">
                <a:latin typeface="Arial" panose="020B0604020202020204" pitchFamily="34" charset="0"/>
              </a:rPr>
              <a:t>IP</a:t>
            </a:r>
            <a:r>
              <a:rPr lang="zh-CN" altLang="en-US" dirty="0" smtClean="0">
                <a:latin typeface="Arial" panose="020B0604020202020204" pitchFamily="34" charset="0"/>
              </a:rPr>
              <a:t>地址和源</a:t>
            </a:r>
            <a:r>
              <a:rPr lang="en-US" altLang="zh-CN" dirty="0" smtClean="0">
                <a:latin typeface="Arial" panose="020B0604020202020204" pitchFamily="34" charset="0"/>
              </a:rPr>
              <a:t>IP</a:t>
            </a:r>
            <a:r>
              <a:rPr lang="zh-CN" altLang="en-US" dirty="0" smtClean="0">
                <a:latin typeface="Arial" panose="020B0604020202020204" pitchFamily="34" charset="0"/>
              </a:rPr>
              <a:t>地址是否属于同一个网段。如果是，则报文将被下发到底层协议进行以太网封装处理。如果目的地址和源地址属于不同网段，则主机需要获取下一跳路由器的</a:t>
            </a:r>
            <a:r>
              <a:rPr lang="en-US" altLang="zh-CN" dirty="0" smtClean="0">
                <a:latin typeface="Arial" panose="020B0604020202020204" pitchFamily="34" charset="0"/>
              </a:rPr>
              <a:t>IP</a:t>
            </a:r>
            <a:r>
              <a:rPr lang="zh-CN" altLang="en-US" dirty="0" smtClean="0">
                <a:latin typeface="Arial" panose="020B0604020202020204" pitchFamily="34" charset="0"/>
              </a:rPr>
              <a:t>地址，然后将报文下发到底层协议处理。</a:t>
            </a:r>
            <a:endParaRPr lang="en-US" altLang="zh-CN" dirty="0" smtClean="0">
              <a:latin typeface="Arial" panose="020B0604020202020204" pitchFamily="34" charset="0"/>
            </a:endParaRPr>
          </a:p>
          <a:p>
            <a:endParaRPr lang="zh-CN" altLang="en-US" dirty="0" smtClean="0">
              <a:latin typeface="Arial" panose="020B0604020202020204" pitchFamily="34" charset="0"/>
            </a:endParaRPr>
          </a:p>
        </p:txBody>
      </p:sp>
    </p:spTree>
    <p:extLst>
      <p:ext uri="{BB962C8B-B14F-4D97-AF65-F5344CB8AC3E}">
        <p14:creationId xmlns:p14="http://schemas.microsoft.com/office/powerpoint/2010/main" val="171711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幻灯片图像占位符 1"/>
          <p:cNvSpPr>
            <a:spLocks noGrp="1" noRot="1" noChangeAspect="1" noTextEdit="1"/>
          </p:cNvSpPr>
          <p:nvPr>
            <p:ph type="sldImg"/>
          </p:nvPr>
        </p:nvSpPr>
        <p:spPr>
          <a:ln/>
        </p:spPr>
      </p:sp>
      <p:sp>
        <p:nvSpPr>
          <p:cNvPr id="34819" name="备注占位符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en-US" dirty="0" smtClean="0">
                <a:latin typeface="Arial" panose="020B0604020202020204" pitchFamily="34" charset="0"/>
              </a:rPr>
              <a:t>子网掩码用于区分网络部分和主机部分。子网掩码与</a:t>
            </a:r>
            <a:r>
              <a:rPr lang="en-US" altLang="zh-CN" dirty="0" smtClean="0">
                <a:latin typeface="Arial" panose="020B0604020202020204" pitchFamily="34" charset="0"/>
              </a:rPr>
              <a:t>IP</a:t>
            </a:r>
            <a:r>
              <a:rPr lang="zh-CN" altLang="en-US" dirty="0" smtClean="0">
                <a:latin typeface="Arial" panose="020B0604020202020204" pitchFamily="34" charset="0"/>
              </a:rPr>
              <a:t>地址的表示方法相同。每个</a:t>
            </a:r>
            <a:r>
              <a:rPr lang="en-US" altLang="zh-CN" dirty="0" smtClean="0">
                <a:latin typeface="Arial" panose="020B0604020202020204" pitchFamily="34" charset="0"/>
              </a:rPr>
              <a:t>IP</a:t>
            </a:r>
            <a:r>
              <a:rPr lang="zh-CN" altLang="en-US" dirty="0" smtClean="0">
                <a:latin typeface="Arial" panose="020B0604020202020204" pitchFamily="34" charset="0"/>
              </a:rPr>
              <a:t>地址和子网掩码一起可以用来唯一的标识一个网段中的某台网络设备。子网掩码中的</a:t>
            </a:r>
            <a:r>
              <a:rPr lang="en-US" altLang="zh-CN" dirty="0" smtClean="0">
                <a:latin typeface="Arial" panose="020B0604020202020204" pitchFamily="34" charset="0"/>
              </a:rPr>
              <a:t>1</a:t>
            </a:r>
            <a:r>
              <a:rPr lang="zh-CN" altLang="en-US" dirty="0" smtClean="0">
                <a:latin typeface="Arial" panose="020B0604020202020204" pitchFamily="34" charset="0"/>
              </a:rPr>
              <a:t>表示网络位，</a:t>
            </a:r>
            <a:r>
              <a:rPr lang="en-US" altLang="zh-CN" dirty="0" smtClean="0">
                <a:latin typeface="Arial" panose="020B0604020202020204" pitchFamily="34" charset="0"/>
              </a:rPr>
              <a:t>0</a:t>
            </a:r>
            <a:r>
              <a:rPr lang="zh-CN" altLang="en-US" dirty="0" smtClean="0">
                <a:latin typeface="Arial" panose="020B0604020202020204" pitchFamily="34" charset="0"/>
              </a:rPr>
              <a:t>表示主机位。</a:t>
            </a:r>
          </a:p>
        </p:txBody>
      </p:sp>
    </p:spTree>
    <p:extLst>
      <p:ext uri="{BB962C8B-B14F-4D97-AF65-F5344CB8AC3E}">
        <p14:creationId xmlns:p14="http://schemas.microsoft.com/office/powerpoint/2010/main" val="284322670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幻灯片图像占位符 1"/>
          <p:cNvSpPr>
            <a:spLocks noGrp="1" noRot="1" noChangeAspect="1" noTextEdit="1"/>
          </p:cNvSpPr>
          <p:nvPr>
            <p:ph type="sldImg"/>
          </p:nvPr>
        </p:nvSpPr>
        <p:spPr>
          <a:ln/>
        </p:spPr>
      </p:sp>
      <p:sp>
        <p:nvSpPr>
          <p:cNvPr id="36867" name="备注占位符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en-US" dirty="0" smtClean="0">
                <a:latin typeface="Arial" panose="020B0604020202020204" pitchFamily="34" charset="0"/>
              </a:rPr>
              <a:t>每类</a:t>
            </a:r>
            <a:r>
              <a:rPr lang="en-US" altLang="zh-CN" dirty="0" smtClean="0">
                <a:latin typeface="Arial" panose="020B0604020202020204" pitchFamily="34" charset="0"/>
              </a:rPr>
              <a:t>IP</a:t>
            </a:r>
            <a:r>
              <a:rPr lang="zh-CN" altLang="en-US" dirty="0" smtClean="0">
                <a:latin typeface="Arial" panose="020B0604020202020204" pitchFamily="34" charset="0"/>
              </a:rPr>
              <a:t>地址有一个缺省子网掩码。</a:t>
            </a:r>
            <a:r>
              <a:rPr lang="en-US" altLang="zh-CN" dirty="0" smtClean="0">
                <a:latin typeface="Arial" panose="020B0604020202020204" pitchFamily="34" charset="0"/>
              </a:rPr>
              <a:t>A</a:t>
            </a:r>
            <a:r>
              <a:rPr lang="zh-CN" altLang="en-US" dirty="0" smtClean="0">
                <a:latin typeface="Arial" panose="020B0604020202020204" pitchFamily="34" charset="0"/>
              </a:rPr>
              <a:t>类地址的缺省子网掩码为</a:t>
            </a:r>
            <a:r>
              <a:rPr lang="en-US" altLang="zh-CN" dirty="0" smtClean="0">
                <a:latin typeface="Arial" panose="020B0604020202020204" pitchFamily="34" charset="0"/>
              </a:rPr>
              <a:t>8</a:t>
            </a:r>
            <a:r>
              <a:rPr lang="zh-CN" altLang="en-US" dirty="0" smtClean="0">
                <a:latin typeface="Arial" panose="020B0604020202020204" pitchFamily="34" charset="0"/>
              </a:rPr>
              <a:t>位，即第一个字节表示网络位，其他三个字节表示主机位。</a:t>
            </a:r>
            <a:r>
              <a:rPr lang="en-US" altLang="zh-CN" dirty="0" smtClean="0">
                <a:latin typeface="Arial" panose="020B0604020202020204" pitchFamily="34" charset="0"/>
              </a:rPr>
              <a:t>B</a:t>
            </a:r>
            <a:r>
              <a:rPr lang="zh-CN" altLang="en-US" dirty="0" smtClean="0">
                <a:latin typeface="Arial" panose="020B0604020202020204" pitchFamily="34" charset="0"/>
              </a:rPr>
              <a:t>类地址的缺省子网掩码为</a:t>
            </a:r>
            <a:r>
              <a:rPr lang="en-US" altLang="zh-CN" dirty="0" smtClean="0">
                <a:latin typeface="Arial" panose="020B0604020202020204" pitchFamily="34" charset="0"/>
              </a:rPr>
              <a:t>16</a:t>
            </a:r>
            <a:r>
              <a:rPr lang="zh-CN" altLang="en-US" dirty="0" smtClean="0">
                <a:latin typeface="Arial" panose="020B0604020202020204" pitchFamily="34" charset="0"/>
              </a:rPr>
              <a:t>位，因此</a:t>
            </a:r>
            <a:r>
              <a:rPr lang="en-US" altLang="zh-CN" dirty="0" smtClean="0">
                <a:latin typeface="Arial" panose="020B0604020202020204" pitchFamily="34" charset="0"/>
              </a:rPr>
              <a:t>B</a:t>
            </a:r>
            <a:r>
              <a:rPr lang="zh-CN" altLang="en-US" dirty="0" smtClean="0">
                <a:latin typeface="Arial" panose="020B0604020202020204" pitchFamily="34" charset="0"/>
              </a:rPr>
              <a:t>类地址支持更多的网络，但是主机数也相应减少。</a:t>
            </a:r>
            <a:r>
              <a:rPr lang="en-US" altLang="zh-CN" dirty="0" smtClean="0">
                <a:latin typeface="Arial" panose="020B0604020202020204" pitchFamily="34" charset="0"/>
              </a:rPr>
              <a:t>C</a:t>
            </a:r>
            <a:r>
              <a:rPr lang="zh-CN" altLang="en-US" dirty="0" smtClean="0">
                <a:latin typeface="Arial" panose="020B0604020202020204" pitchFamily="34" charset="0"/>
              </a:rPr>
              <a:t>类地址的缺省子网掩码为</a:t>
            </a:r>
            <a:r>
              <a:rPr lang="en-US" altLang="zh-CN" dirty="0" smtClean="0">
                <a:latin typeface="Arial" panose="020B0604020202020204" pitchFamily="34" charset="0"/>
              </a:rPr>
              <a:t>24</a:t>
            </a:r>
            <a:r>
              <a:rPr lang="zh-CN" altLang="en-US" dirty="0" smtClean="0">
                <a:latin typeface="Arial" panose="020B0604020202020204" pitchFamily="34" charset="0"/>
              </a:rPr>
              <a:t>位，支持的网络最多，同时也限制了单个网络中主机的数量。</a:t>
            </a:r>
          </a:p>
        </p:txBody>
      </p:sp>
    </p:spTree>
    <p:extLst>
      <p:ext uri="{BB962C8B-B14F-4D97-AF65-F5344CB8AC3E}">
        <p14:creationId xmlns:p14="http://schemas.microsoft.com/office/powerpoint/2010/main" val="295894453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幻灯片图像占位符 1"/>
          <p:cNvSpPr>
            <a:spLocks noGrp="1" noRot="1" noChangeAspect="1" noTextEdit="1"/>
          </p:cNvSpPr>
          <p:nvPr>
            <p:ph type="sldImg"/>
          </p:nvPr>
        </p:nvSpPr>
        <p:spPr>
          <a:ln/>
        </p:spPr>
      </p:sp>
      <p:sp>
        <p:nvSpPr>
          <p:cNvPr id="38915" name="备注占位符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en-US" dirty="0" smtClean="0">
                <a:latin typeface="Arial" panose="020B0604020202020204" pitchFamily="34" charset="0"/>
              </a:rPr>
              <a:t>通过子网掩码可以判断主机所属的网段、网段上的</a:t>
            </a:r>
            <a:r>
              <a:rPr lang="zh-CN" altLang="en-US" dirty="0" smtClean="0">
                <a:latin typeface="Arial" panose="020B0604020202020204" pitchFamily="34" charset="0"/>
              </a:rPr>
              <a:t>广播地址以及</a:t>
            </a:r>
            <a:r>
              <a:rPr lang="zh-CN" altLang="en-US" dirty="0" smtClean="0">
                <a:latin typeface="Arial" panose="020B0604020202020204" pitchFamily="34" charset="0"/>
              </a:rPr>
              <a:t>网段上支持的主机数。图中这个例子，主机地址为</a:t>
            </a:r>
            <a:r>
              <a:rPr lang="en-US" altLang="zh-CN" dirty="0" smtClean="0">
                <a:latin typeface="Arial" panose="020B0604020202020204" pitchFamily="34" charset="0"/>
              </a:rPr>
              <a:t>192.168.1.7</a:t>
            </a:r>
            <a:r>
              <a:rPr lang="zh-CN" altLang="en-US" dirty="0" smtClean="0">
                <a:latin typeface="Arial" panose="020B0604020202020204" pitchFamily="34" charset="0"/>
              </a:rPr>
              <a:t>，子网掩码为</a:t>
            </a:r>
            <a:r>
              <a:rPr lang="en-US" altLang="zh-CN" dirty="0" smtClean="0">
                <a:latin typeface="Arial" panose="020B0604020202020204" pitchFamily="34" charset="0"/>
              </a:rPr>
              <a:t>24</a:t>
            </a:r>
            <a:r>
              <a:rPr lang="zh-CN" altLang="en-US" dirty="0" smtClean="0">
                <a:latin typeface="Arial" panose="020B0604020202020204" pitchFamily="34" charset="0"/>
              </a:rPr>
              <a:t>位（</a:t>
            </a:r>
            <a:r>
              <a:rPr lang="en-US" altLang="zh-CN" dirty="0" smtClean="0">
                <a:latin typeface="Arial" panose="020B0604020202020204" pitchFamily="34" charset="0"/>
              </a:rPr>
              <a:t>C</a:t>
            </a:r>
            <a:r>
              <a:rPr lang="zh-CN" altLang="en-US" dirty="0" smtClean="0">
                <a:latin typeface="Arial" panose="020B0604020202020204" pitchFamily="34" charset="0"/>
              </a:rPr>
              <a:t>类</a:t>
            </a:r>
            <a:r>
              <a:rPr lang="en-US" altLang="zh-CN" dirty="0" smtClean="0">
                <a:latin typeface="Arial" panose="020B0604020202020204" pitchFamily="34" charset="0"/>
              </a:rPr>
              <a:t>IP</a:t>
            </a:r>
            <a:r>
              <a:rPr lang="zh-CN" altLang="en-US" dirty="0" smtClean="0">
                <a:latin typeface="Arial" panose="020B0604020202020204" pitchFamily="34" charset="0"/>
              </a:rPr>
              <a:t>地址的缺省掩码），从中我们可以判断该主机位于</a:t>
            </a:r>
            <a:r>
              <a:rPr lang="en-US" altLang="zh-CN" dirty="0" smtClean="0">
                <a:latin typeface="Arial" panose="020B0604020202020204" pitchFamily="34" charset="0"/>
              </a:rPr>
              <a:t>192.168.1.0/24</a:t>
            </a:r>
            <a:r>
              <a:rPr lang="zh-CN" altLang="en-US" dirty="0" smtClean="0">
                <a:latin typeface="Arial" panose="020B0604020202020204" pitchFamily="34" charset="0"/>
              </a:rPr>
              <a:t>网段。将</a:t>
            </a:r>
            <a:r>
              <a:rPr lang="en-US" altLang="zh-CN" dirty="0" smtClean="0">
                <a:latin typeface="Arial" panose="020B0604020202020204" pitchFamily="34" charset="0"/>
              </a:rPr>
              <a:t>IP</a:t>
            </a:r>
            <a:r>
              <a:rPr lang="zh-CN" altLang="en-US" dirty="0" smtClean="0">
                <a:latin typeface="Arial" panose="020B0604020202020204" pitchFamily="34" charset="0"/>
              </a:rPr>
              <a:t>地址中的主机位全部置为</a:t>
            </a:r>
            <a:r>
              <a:rPr lang="en-US" altLang="zh-CN" dirty="0" smtClean="0">
                <a:latin typeface="Arial" panose="020B0604020202020204" pitchFamily="34" charset="0"/>
              </a:rPr>
              <a:t>1</a:t>
            </a:r>
            <a:r>
              <a:rPr lang="zh-CN" altLang="en-US" dirty="0" smtClean="0">
                <a:latin typeface="Arial" panose="020B0604020202020204" pitchFamily="34" charset="0"/>
              </a:rPr>
              <a:t>，并转换为十进制数，即可得到该网段的广播地址</a:t>
            </a:r>
            <a:r>
              <a:rPr lang="en-US" altLang="zh-CN" dirty="0" smtClean="0">
                <a:latin typeface="Arial" panose="020B0604020202020204" pitchFamily="34" charset="0"/>
              </a:rPr>
              <a:t>192.168.1.255</a:t>
            </a:r>
            <a:r>
              <a:rPr lang="zh-CN" altLang="en-US" dirty="0" smtClean="0">
                <a:latin typeface="Arial" panose="020B0604020202020204" pitchFamily="34" charset="0"/>
              </a:rPr>
              <a:t>。网段中支持的主机数为</a:t>
            </a:r>
            <a:r>
              <a:rPr lang="en-US" altLang="zh-CN" dirty="0" smtClean="0">
                <a:latin typeface="Arial" panose="020B0604020202020204" pitchFamily="34" charset="0"/>
              </a:rPr>
              <a:t>2</a:t>
            </a:r>
            <a:r>
              <a:rPr lang="en-US" altLang="zh-CN" baseline="30000" dirty="0" smtClean="0">
                <a:latin typeface="Arial" panose="020B0604020202020204" pitchFamily="34" charset="0"/>
              </a:rPr>
              <a:t>n</a:t>
            </a:r>
            <a:r>
              <a:rPr lang="zh-CN" altLang="en-US" dirty="0" smtClean="0">
                <a:latin typeface="Arial" panose="020B0604020202020204" pitchFamily="34" charset="0"/>
              </a:rPr>
              <a:t>，</a:t>
            </a:r>
            <a:r>
              <a:rPr lang="en-US" altLang="zh-CN" dirty="0" smtClean="0">
                <a:latin typeface="Arial" panose="020B0604020202020204" pitchFamily="34" charset="0"/>
              </a:rPr>
              <a:t>n</a:t>
            </a:r>
            <a:r>
              <a:rPr lang="zh-CN" altLang="en-US" dirty="0" smtClean="0">
                <a:latin typeface="Arial" panose="020B0604020202020204" pitchFamily="34" charset="0"/>
              </a:rPr>
              <a:t>为主机位的个数。本例中</a:t>
            </a:r>
            <a:r>
              <a:rPr lang="en-US" altLang="zh-CN" dirty="0" smtClean="0">
                <a:latin typeface="Arial" panose="020B0604020202020204" pitchFamily="34" charset="0"/>
              </a:rPr>
              <a:t>n=8</a:t>
            </a:r>
            <a:r>
              <a:rPr lang="zh-CN" altLang="en-US" dirty="0" smtClean="0">
                <a:latin typeface="Arial" panose="020B0604020202020204" pitchFamily="34" charset="0"/>
              </a:rPr>
              <a:t>，</a:t>
            </a:r>
            <a:r>
              <a:rPr lang="en-US" altLang="zh-CN" dirty="0" smtClean="0">
                <a:latin typeface="Arial" panose="020B0604020202020204" pitchFamily="34" charset="0"/>
              </a:rPr>
              <a:t>2</a:t>
            </a:r>
            <a:r>
              <a:rPr lang="en-US" altLang="zh-CN" baseline="30000" dirty="0" smtClean="0">
                <a:latin typeface="Arial" panose="020B0604020202020204" pitchFamily="34" charset="0"/>
              </a:rPr>
              <a:t>8</a:t>
            </a:r>
            <a:r>
              <a:rPr lang="en-US" altLang="zh-CN" dirty="0" smtClean="0">
                <a:latin typeface="Arial" panose="020B0604020202020204" pitchFamily="34" charset="0"/>
              </a:rPr>
              <a:t>=256</a:t>
            </a:r>
            <a:r>
              <a:rPr lang="zh-CN" altLang="en-US" dirty="0" smtClean="0">
                <a:latin typeface="Arial" panose="020B0604020202020204" pitchFamily="34" charset="0"/>
              </a:rPr>
              <a:t>，减去本网段的网络地址和广播地址，可知该网段支持</a:t>
            </a:r>
            <a:r>
              <a:rPr lang="en-US" altLang="zh-CN" dirty="0" smtClean="0">
                <a:latin typeface="Arial" panose="020B0604020202020204" pitchFamily="34" charset="0"/>
              </a:rPr>
              <a:t>254</a:t>
            </a:r>
            <a:r>
              <a:rPr lang="zh-CN" altLang="en-US" dirty="0" smtClean="0">
                <a:latin typeface="Arial" panose="020B0604020202020204" pitchFamily="34" charset="0"/>
              </a:rPr>
              <a:t>个有效主机地址。</a:t>
            </a:r>
          </a:p>
          <a:p>
            <a:endParaRPr lang="zh-CN" altLang="en-US" dirty="0" smtClean="0">
              <a:latin typeface="Arial" panose="020B0604020202020204" pitchFamily="34" charset="0"/>
            </a:endParaRPr>
          </a:p>
        </p:txBody>
      </p:sp>
    </p:spTree>
    <p:extLst>
      <p:ext uri="{BB962C8B-B14F-4D97-AF65-F5344CB8AC3E}">
        <p14:creationId xmlns:p14="http://schemas.microsoft.com/office/powerpoint/2010/main" val="182414380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幻灯片图像占位符 1"/>
          <p:cNvSpPr>
            <a:spLocks noGrp="1" noRot="1" noChangeAspect="1" noTextEdit="1"/>
          </p:cNvSpPr>
          <p:nvPr>
            <p:ph type="sldImg"/>
          </p:nvPr>
        </p:nvSpPr>
        <p:spPr>
          <a:ln/>
        </p:spPr>
      </p:sp>
      <p:sp>
        <p:nvSpPr>
          <p:cNvPr id="40963" name="备注占位符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en-US" dirty="0" smtClean="0">
                <a:latin typeface="Arial" panose="020B0604020202020204" pitchFamily="34" charset="0"/>
              </a:rPr>
              <a:t>本例说明如何根据</a:t>
            </a:r>
            <a:r>
              <a:rPr lang="en-US" altLang="zh-CN" dirty="0" smtClean="0">
                <a:latin typeface="Arial" panose="020B0604020202020204" pitchFamily="34" charset="0"/>
              </a:rPr>
              <a:t>B</a:t>
            </a:r>
            <a:r>
              <a:rPr lang="zh-CN" altLang="en-US" dirty="0" smtClean="0">
                <a:latin typeface="Arial" panose="020B0604020202020204" pitchFamily="34" charset="0"/>
              </a:rPr>
              <a:t>类</a:t>
            </a:r>
            <a:r>
              <a:rPr lang="en-US" altLang="zh-CN" dirty="0" smtClean="0">
                <a:latin typeface="Arial" panose="020B0604020202020204" pitchFamily="34" charset="0"/>
              </a:rPr>
              <a:t>IP</a:t>
            </a:r>
            <a:r>
              <a:rPr lang="zh-CN" altLang="en-US" dirty="0" smtClean="0">
                <a:latin typeface="Arial" panose="020B0604020202020204" pitchFamily="34" charset="0"/>
              </a:rPr>
              <a:t>地址及其子网掩码判断主机所属的网段、网段中的</a:t>
            </a:r>
            <a:r>
              <a:rPr lang="zh-CN" altLang="en-US" dirty="0" smtClean="0">
                <a:latin typeface="Arial" panose="020B0604020202020204" pitchFamily="34" charset="0"/>
              </a:rPr>
              <a:t>广播地址以及</a:t>
            </a:r>
            <a:r>
              <a:rPr lang="zh-CN" altLang="en-US" dirty="0" smtClean="0">
                <a:latin typeface="Arial" panose="020B0604020202020204" pitchFamily="34" charset="0"/>
              </a:rPr>
              <a:t>有效主机地址数量。判断过程与</a:t>
            </a:r>
            <a:r>
              <a:rPr lang="en-US" altLang="zh-CN" dirty="0" smtClean="0">
                <a:latin typeface="Arial" panose="020B0604020202020204" pitchFamily="34" charset="0"/>
              </a:rPr>
              <a:t>C</a:t>
            </a:r>
            <a:r>
              <a:rPr lang="zh-CN" altLang="en-US" dirty="0" smtClean="0">
                <a:latin typeface="Arial" panose="020B0604020202020204" pitchFamily="34" charset="0"/>
              </a:rPr>
              <a:t>类地址类似。</a:t>
            </a:r>
          </a:p>
          <a:p>
            <a:endParaRPr lang="zh-CN" altLang="en-US" dirty="0" smtClean="0">
              <a:latin typeface="Arial" panose="020B0604020202020204" pitchFamily="34" charset="0"/>
            </a:endParaRPr>
          </a:p>
        </p:txBody>
      </p:sp>
    </p:spTree>
    <p:extLst>
      <p:ext uri="{BB962C8B-B14F-4D97-AF65-F5344CB8AC3E}">
        <p14:creationId xmlns:p14="http://schemas.microsoft.com/office/powerpoint/2010/main" val="147820298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幻灯片图像占位符 1"/>
          <p:cNvSpPr>
            <a:spLocks noGrp="1" noRot="1" noChangeAspect="1" noTextEdit="1"/>
          </p:cNvSpPr>
          <p:nvPr>
            <p:ph type="sldImg"/>
          </p:nvPr>
        </p:nvSpPr>
        <p:spPr>
          <a:ln/>
        </p:spPr>
      </p:sp>
      <p:sp>
        <p:nvSpPr>
          <p:cNvPr id="43011" name="备注占位符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en-US" dirty="0" smtClean="0">
                <a:latin typeface="Arial" panose="020B0604020202020204" pitchFamily="34" charset="0"/>
              </a:rPr>
              <a:t>如果企业网络中希望通过规划多个网段来隔离物理网络上的主机，使用缺省子网掩码就会存在一定的局限性。网络中划分多个网段后，每个网段中的实际主机数量可能很有限，导致很多地址未被使用。如图所示的场景下，如果使用缺省子网掩码的编址方案，则地址使用率很低。</a:t>
            </a:r>
          </a:p>
          <a:p>
            <a:endParaRPr lang="zh-CN" altLang="en-US" dirty="0" smtClean="0">
              <a:latin typeface="Arial" panose="020B0604020202020204" pitchFamily="34" charset="0"/>
            </a:endParaRPr>
          </a:p>
        </p:txBody>
      </p:sp>
    </p:spTree>
    <p:extLst>
      <p:ext uri="{BB962C8B-B14F-4D97-AF65-F5344CB8AC3E}">
        <p14:creationId xmlns:p14="http://schemas.microsoft.com/office/powerpoint/2010/main" val="98939683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幻灯片图像占位符 1"/>
          <p:cNvSpPr>
            <a:spLocks noGrp="1" noRot="1" noChangeAspect="1" noTextEdit="1"/>
          </p:cNvSpPr>
          <p:nvPr>
            <p:ph type="sldImg"/>
          </p:nvPr>
        </p:nvSpPr>
        <p:spPr>
          <a:ln/>
        </p:spPr>
      </p:sp>
      <p:sp>
        <p:nvSpPr>
          <p:cNvPr id="45059" name="备注占位符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en-US" dirty="0" smtClean="0">
                <a:latin typeface="Arial" panose="020B0604020202020204" pitchFamily="34" charset="0"/>
              </a:rPr>
              <a:t>采用可变长子网掩码可解决上述问题。缺省子网掩码可以进一步划分，成为变长子网掩码（</a:t>
            </a:r>
            <a:r>
              <a:rPr lang="en-US" altLang="zh-CN" dirty="0" smtClean="0">
                <a:latin typeface="Arial" panose="020B0604020202020204" pitchFamily="34" charset="0"/>
              </a:rPr>
              <a:t>VLSM</a:t>
            </a:r>
            <a:r>
              <a:rPr lang="zh-CN" altLang="en-US" dirty="0" smtClean="0">
                <a:latin typeface="Arial" panose="020B0604020202020204" pitchFamily="34" charset="0"/>
              </a:rPr>
              <a:t>）。通过改变子网掩码，可以将网络划分为多个子网。本例中的地址为</a:t>
            </a:r>
            <a:r>
              <a:rPr lang="en-US" altLang="zh-CN" dirty="0" smtClean="0">
                <a:latin typeface="Arial" panose="020B0604020202020204" pitchFamily="34" charset="0"/>
              </a:rPr>
              <a:t>C</a:t>
            </a:r>
            <a:r>
              <a:rPr lang="zh-CN" altLang="en-US" dirty="0" smtClean="0">
                <a:latin typeface="Arial" panose="020B0604020202020204" pitchFamily="34" charset="0"/>
              </a:rPr>
              <a:t>类地址，缺省子网掩码为</a:t>
            </a:r>
            <a:r>
              <a:rPr lang="en-US" altLang="zh-CN" dirty="0" smtClean="0">
                <a:latin typeface="Arial" panose="020B0604020202020204" pitchFamily="34" charset="0"/>
              </a:rPr>
              <a:t>24</a:t>
            </a:r>
            <a:r>
              <a:rPr lang="zh-CN" altLang="en-US" dirty="0" smtClean="0">
                <a:latin typeface="Arial" panose="020B0604020202020204" pitchFamily="34" charset="0"/>
              </a:rPr>
              <a:t>位。现借用一个主机位作为网络位，借用的主机位变成子网位。一个子网位有两个取值</a:t>
            </a:r>
            <a:r>
              <a:rPr lang="en-US" altLang="zh-CN" dirty="0" smtClean="0">
                <a:latin typeface="Arial" panose="020B0604020202020204" pitchFamily="34" charset="0"/>
              </a:rPr>
              <a:t>0</a:t>
            </a:r>
            <a:r>
              <a:rPr lang="zh-CN" altLang="en-US" dirty="0" smtClean="0">
                <a:latin typeface="Arial" panose="020B0604020202020204" pitchFamily="34" charset="0"/>
              </a:rPr>
              <a:t>和</a:t>
            </a:r>
            <a:r>
              <a:rPr lang="en-US" altLang="zh-CN" dirty="0" smtClean="0">
                <a:latin typeface="Arial" panose="020B0604020202020204" pitchFamily="34" charset="0"/>
              </a:rPr>
              <a:t>1</a:t>
            </a:r>
            <a:r>
              <a:rPr lang="zh-CN" altLang="en-US" dirty="0" smtClean="0">
                <a:latin typeface="Arial" panose="020B0604020202020204" pitchFamily="34" charset="0"/>
              </a:rPr>
              <a:t>，因此可划分两个子网。该比特位设置为</a:t>
            </a:r>
            <a:r>
              <a:rPr lang="en-US" altLang="zh-CN" dirty="0" smtClean="0">
                <a:latin typeface="Arial" panose="020B0604020202020204" pitchFamily="34" charset="0"/>
              </a:rPr>
              <a:t>0</a:t>
            </a:r>
            <a:r>
              <a:rPr lang="zh-CN" altLang="en-US" dirty="0" smtClean="0">
                <a:latin typeface="Arial" panose="020B0604020202020204" pitchFamily="34" charset="0"/>
              </a:rPr>
              <a:t>，则子网号为</a:t>
            </a:r>
            <a:r>
              <a:rPr lang="en-US" altLang="zh-CN" dirty="0" smtClean="0">
                <a:latin typeface="Arial" panose="020B0604020202020204" pitchFamily="34" charset="0"/>
              </a:rPr>
              <a:t>0</a:t>
            </a:r>
            <a:r>
              <a:rPr lang="zh-CN" altLang="en-US" dirty="0" smtClean="0">
                <a:latin typeface="Arial" panose="020B0604020202020204" pitchFamily="34" charset="0"/>
              </a:rPr>
              <a:t>，该比特位设置为</a:t>
            </a:r>
            <a:r>
              <a:rPr lang="en-US" altLang="zh-CN" dirty="0" smtClean="0">
                <a:latin typeface="Arial" panose="020B0604020202020204" pitchFamily="34" charset="0"/>
              </a:rPr>
              <a:t>1</a:t>
            </a:r>
            <a:r>
              <a:rPr lang="zh-CN" altLang="en-US" dirty="0" smtClean="0">
                <a:latin typeface="Arial" panose="020B0604020202020204" pitchFamily="34" charset="0"/>
              </a:rPr>
              <a:t>，则子网号为</a:t>
            </a:r>
            <a:r>
              <a:rPr lang="en-US" altLang="zh-CN" dirty="0" smtClean="0">
                <a:latin typeface="Arial" panose="020B0604020202020204" pitchFamily="34" charset="0"/>
              </a:rPr>
              <a:t>128。</a:t>
            </a:r>
            <a:r>
              <a:rPr lang="zh-CN" altLang="en-US" dirty="0" smtClean="0">
                <a:latin typeface="Arial" panose="020B0604020202020204" pitchFamily="34" charset="0"/>
              </a:rPr>
              <a:t>将剩余的主机位都设置为</a:t>
            </a:r>
            <a:r>
              <a:rPr lang="en-US" altLang="zh-CN" dirty="0" smtClean="0">
                <a:latin typeface="Arial" panose="020B0604020202020204" pitchFamily="34" charset="0"/>
              </a:rPr>
              <a:t>0</a:t>
            </a:r>
            <a:r>
              <a:rPr lang="zh-CN" altLang="en-US" dirty="0" smtClean="0">
                <a:latin typeface="Arial" panose="020B0604020202020204" pitchFamily="34" charset="0"/>
              </a:rPr>
              <a:t>，即可得到划分后的子网地址；将剩余的主机位都设置为</a:t>
            </a:r>
            <a:r>
              <a:rPr lang="en-US" altLang="zh-CN" dirty="0" smtClean="0">
                <a:latin typeface="Arial" panose="020B0604020202020204" pitchFamily="34" charset="0"/>
              </a:rPr>
              <a:t>1</a:t>
            </a:r>
            <a:r>
              <a:rPr lang="zh-CN" altLang="en-US" dirty="0" smtClean="0">
                <a:latin typeface="Arial" panose="020B0604020202020204" pitchFamily="34" charset="0"/>
              </a:rPr>
              <a:t>，即可得到子网的广播地址。每个子网中支持的主机数为</a:t>
            </a:r>
            <a:r>
              <a:rPr lang="en-US" altLang="zh-CN" dirty="0" smtClean="0">
                <a:latin typeface="Arial" panose="020B0604020202020204" pitchFamily="34" charset="0"/>
              </a:rPr>
              <a:t>2</a:t>
            </a:r>
            <a:r>
              <a:rPr lang="en-US" altLang="zh-CN" baseline="30000" dirty="0" smtClean="0">
                <a:latin typeface="Arial" panose="020B0604020202020204" pitchFamily="34" charset="0"/>
              </a:rPr>
              <a:t>7</a:t>
            </a:r>
            <a:r>
              <a:rPr lang="en-US" altLang="zh-CN" dirty="0" smtClean="0">
                <a:latin typeface="Arial" panose="020B0604020202020204" pitchFamily="34" charset="0"/>
              </a:rPr>
              <a:t>-2</a:t>
            </a:r>
            <a:r>
              <a:rPr lang="zh-CN" altLang="en-US" dirty="0" smtClean="0">
                <a:latin typeface="Arial" panose="020B0604020202020204" pitchFamily="34" charset="0"/>
              </a:rPr>
              <a:t>（减去子网地址和广播地址），即</a:t>
            </a:r>
            <a:r>
              <a:rPr lang="en-US" altLang="zh-CN" dirty="0" smtClean="0">
                <a:latin typeface="Arial" panose="020B0604020202020204" pitchFamily="34" charset="0"/>
              </a:rPr>
              <a:t>126</a:t>
            </a:r>
            <a:r>
              <a:rPr lang="zh-CN" altLang="en-US" dirty="0" smtClean="0">
                <a:latin typeface="Arial" panose="020B0604020202020204" pitchFamily="34" charset="0"/>
              </a:rPr>
              <a:t>个主机地址。</a:t>
            </a:r>
          </a:p>
          <a:p>
            <a:endParaRPr lang="zh-CN" altLang="en-US" dirty="0" smtClean="0">
              <a:latin typeface="Arial" panose="020B0604020202020204" pitchFamily="34" charset="0"/>
            </a:endParaRPr>
          </a:p>
        </p:txBody>
      </p:sp>
    </p:spTree>
    <p:extLst>
      <p:ext uri="{BB962C8B-B14F-4D97-AF65-F5344CB8AC3E}">
        <p14:creationId xmlns:p14="http://schemas.microsoft.com/office/powerpoint/2010/main" val="389206217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幻灯片图像占位符 1"/>
          <p:cNvSpPr>
            <a:spLocks noGrp="1" noRot="1" noChangeAspect="1" noTextEdit="1"/>
          </p:cNvSpPr>
          <p:nvPr>
            <p:ph type="sldImg"/>
          </p:nvPr>
        </p:nvSpPr>
        <p:spPr>
          <a:ln/>
        </p:spPr>
      </p:sp>
      <p:sp>
        <p:nvSpPr>
          <p:cNvPr id="47107" name="备注占位符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en-US" dirty="0" smtClean="0">
                <a:latin typeface="Arial" panose="020B0604020202020204" pitchFamily="34" charset="0"/>
              </a:rPr>
              <a:t>可变长子网掩码缓解了使用缺省子网掩码导致的地址浪费问题，同时也为企业网络提供了更为有效的编址方案。本例中需要使用可变长子网掩码来划分多个子网，借用一定数量的主机位作为子网位的同时，剩余的主机位必须保证有足够的</a:t>
            </a:r>
            <a:r>
              <a:rPr lang="en-US" altLang="zh-CN" dirty="0" smtClean="0">
                <a:latin typeface="Arial" panose="020B0604020202020204" pitchFamily="34" charset="0"/>
              </a:rPr>
              <a:t>IP</a:t>
            </a:r>
            <a:r>
              <a:rPr lang="zh-CN" altLang="en-US" dirty="0" smtClean="0">
                <a:latin typeface="Arial" panose="020B0604020202020204" pitchFamily="34" charset="0"/>
              </a:rPr>
              <a:t>地址供每个子网上的所有主机使用。</a:t>
            </a:r>
          </a:p>
          <a:p>
            <a:endParaRPr lang="zh-CN" altLang="en-US" dirty="0" smtClean="0">
              <a:latin typeface="Arial" panose="020B0604020202020204" pitchFamily="34" charset="0"/>
            </a:endParaRPr>
          </a:p>
        </p:txBody>
      </p:sp>
    </p:spTree>
    <p:extLst>
      <p:ext uri="{BB962C8B-B14F-4D97-AF65-F5344CB8AC3E}">
        <p14:creationId xmlns:p14="http://schemas.microsoft.com/office/powerpoint/2010/main" val="189589521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幻灯片图像占位符 1"/>
          <p:cNvSpPr>
            <a:spLocks noGrp="1" noRot="1" noChangeAspect="1" noTextEdit="1"/>
          </p:cNvSpPr>
          <p:nvPr>
            <p:ph type="sldImg"/>
          </p:nvPr>
        </p:nvSpPr>
        <p:spPr>
          <a:ln/>
        </p:spPr>
      </p:sp>
      <p:sp>
        <p:nvSpPr>
          <p:cNvPr id="49155" name="备注占位符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en-US" dirty="0" smtClean="0">
                <a:latin typeface="Arial" panose="020B0604020202020204" pitchFamily="34" charset="0"/>
              </a:rPr>
              <a:t>无类域间路由</a:t>
            </a:r>
            <a:r>
              <a:rPr lang="en-US" altLang="zh-CN" dirty="0" smtClean="0">
                <a:latin typeface="Arial" panose="020B0604020202020204" pitchFamily="34" charset="0"/>
              </a:rPr>
              <a:t>CIDR</a:t>
            </a:r>
            <a:r>
              <a:rPr lang="zh-CN" altLang="en-US" dirty="0" smtClean="0">
                <a:latin typeface="Arial" panose="020B0604020202020204" pitchFamily="34" charset="0"/>
              </a:rPr>
              <a:t>（</a:t>
            </a:r>
            <a:r>
              <a:rPr lang="en-US" altLang="zh-CN" dirty="0" smtClean="0">
                <a:latin typeface="Arial" panose="020B0604020202020204" pitchFamily="34" charset="0"/>
              </a:rPr>
              <a:t>Classless Inter Domain Routing</a:t>
            </a:r>
            <a:r>
              <a:rPr lang="zh-CN" altLang="en-US" dirty="0" smtClean="0">
                <a:latin typeface="Arial" panose="020B0604020202020204" pitchFamily="34" charset="0"/>
              </a:rPr>
              <a:t>）由</a:t>
            </a:r>
            <a:r>
              <a:rPr lang="en-US" altLang="zh-CN" dirty="0" smtClean="0">
                <a:latin typeface="Arial" panose="020B0604020202020204" pitchFamily="34" charset="0"/>
              </a:rPr>
              <a:t>RFC1817</a:t>
            </a:r>
            <a:r>
              <a:rPr lang="zh-CN" altLang="en-US" dirty="0" smtClean="0">
                <a:latin typeface="Arial" panose="020B0604020202020204" pitchFamily="34" charset="0"/>
              </a:rPr>
              <a:t>定义。</a:t>
            </a:r>
            <a:r>
              <a:rPr lang="en-US" altLang="zh-CN" dirty="0" smtClean="0">
                <a:latin typeface="Arial" panose="020B0604020202020204" pitchFamily="34" charset="0"/>
              </a:rPr>
              <a:t>CIDR</a:t>
            </a:r>
            <a:r>
              <a:rPr lang="zh-CN" altLang="en-US" dirty="0" smtClean="0">
                <a:latin typeface="Arial" panose="020B0604020202020204" pitchFamily="34" charset="0"/>
              </a:rPr>
              <a:t>突破了传统</a:t>
            </a:r>
            <a:r>
              <a:rPr lang="en-US" altLang="zh-CN" dirty="0" smtClean="0">
                <a:latin typeface="Arial" panose="020B0604020202020204" pitchFamily="34" charset="0"/>
              </a:rPr>
              <a:t>IP</a:t>
            </a:r>
            <a:r>
              <a:rPr lang="zh-CN" altLang="en-US" dirty="0" smtClean="0">
                <a:latin typeface="Arial" panose="020B0604020202020204" pitchFamily="34" charset="0"/>
              </a:rPr>
              <a:t>地址的分类边界，将路由表中的若干条路由汇聚为一条路由，减少了路由表的规模，提高了路由器的可扩展性。</a:t>
            </a:r>
          </a:p>
          <a:p>
            <a:r>
              <a:rPr lang="zh-CN" altLang="en-US" dirty="0" smtClean="0">
                <a:latin typeface="Arial" panose="020B0604020202020204" pitchFamily="34" charset="0"/>
              </a:rPr>
              <a:t>如上图所示，一个企业分配到了一段</a:t>
            </a:r>
            <a:r>
              <a:rPr lang="en-US" altLang="zh-CN" dirty="0" smtClean="0">
                <a:latin typeface="Arial" panose="020B0604020202020204" pitchFamily="34" charset="0"/>
              </a:rPr>
              <a:t>A</a:t>
            </a:r>
            <a:r>
              <a:rPr lang="zh-CN" altLang="en-US" dirty="0" smtClean="0">
                <a:latin typeface="Arial" panose="020B0604020202020204" pitchFamily="34" charset="0"/>
              </a:rPr>
              <a:t>类网络地址，</a:t>
            </a:r>
            <a:r>
              <a:rPr lang="en-US" altLang="zh-CN" dirty="0" smtClean="0">
                <a:latin typeface="Arial" panose="020B0604020202020204" pitchFamily="34" charset="0"/>
              </a:rPr>
              <a:t>10.24.0.0/22</a:t>
            </a:r>
            <a:r>
              <a:rPr lang="zh-CN" altLang="en-US" dirty="0" smtClean="0">
                <a:latin typeface="Arial" panose="020B0604020202020204" pitchFamily="34" charset="0"/>
              </a:rPr>
              <a:t>。该企业准备把这些</a:t>
            </a:r>
            <a:r>
              <a:rPr lang="en-US" altLang="zh-CN" dirty="0" smtClean="0">
                <a:latin typeface="Arial" panose="020B0604020202020204" pitchFamily="34" charset="0"/>
              </a:rPr>
              <a:t>A</a:t>
            </a:r>
            <a:r>
              <a:rPr lang="zh-CN" altLang="en-US" dirty="0" smtClean="0">
                <a:latin typeface="Arial" panose="020B0604020202020204" pitchFamily="34" charset="0"/>
              </a:rPr>
              <a:t>类网络分配给各个用户群，目前已经分配了四个网段给用户。如果没有实施</a:t>
            </a:r>
            <a:r>
              <a:rPr lang="en-US" altLang="zh-CN" dirty="0" smtClean="0">
                <a:latin typeface="Arial" panose="020B0604020202020204" pitchFamily="34" charset="0"/>
              </a:rPr>
              <a:t>CIDR</a:t>
            </a:r>
            <a:r>
              <a:rPr lang="zh-CN" altLang="en-US" dirty="0" smtClean="0">
                <a:latin typeface="Arial" panose="020B0604020202020204" pitchFamily="34" charset="0"/>
              </a:rPr>
              <a:t>技术，企业路由器的路由表中会有四条下连网段的路由条目，并且会把它通告给其他路由器。通过实施</a:t>
            </a:r>
            <a:r>
              <a:rPr lang="en-US" altLang="zh-CN" dirty="0" smtClean="0">
                <a:latin typeface="Arial" panose="020B0604020202020204" pitchFamily="34" charset="0"/>
              </a:rPr>
              <a:t>CIDR</a:t>
            </a:r>
            <a:r>
              <a:rPr lang="zh-CN" altLang="en-US" dirty="0" smtClean="0">
                <a:latin typeface="Arial" panose="020B0604020202020204" pitchFamily="34" charset="0"/>
              </a:rPr>
              <a:t>技术，我们可以在企业的路由器上把这四条路由</a:t>
            </a:r>
            <a:r>
              <a:rPr lang="en-US" altLang="zh-CN" dirty="0" smtClean="0">
                <a:latin typeface="Arial" panose="020B0604020202020204" pitchFamily="34" charset="0"/>
              </a:rPr>
              <a:t>10.24.0.0/24</a:t>
            </a:r>
            <a:r>
              <a:rPr lang="zh-CN" altLang="en-US" dirty="0" smtClean="0">
                <a:latin typeface="Arial" panose="020B0604020202020204" pitchFamily="34" charset="0"/>
              </a:rPr>
              <a:t>，</a:t>
            </a:r>
            <a:r>
              <a:rPr lang="en-US" altLang="zh-CN" dirty="0" smtClean="0">
                <a:latin typeface="Arial" panose="020B0604020202020204" pitchFamily="34" charset="0"/>
              </a:rPr>
              <a:t>10.24.1.0/24</a:t>
            </a:r>
            <a:r>
              <a:rPr lang="zh-CN" altLang="en-US" dirty="0" smtClean="0">
                <a:latin typeface="Arial" panose="020B0604020202020204" pitchFamily="34" charset="0"/>
              </a:rPr>
              <a:t>，</a:t>
            </a:r>
            <a:r>
              <a:rPr lang="en-US" altLang="zh-CN" dirty="0" smtClean="0">
                <a:latin typeface="Arial" panose="020B0604020202020204" pitchFamily="34" charset="0"/>
              </a:rPr>
              <a:t>10.24.2.0/24</a:t>
            </a:r>
            <a:r>
              <a:rPr lang="zh-CN" altLang="en-US" dirty="0" smtClean="0">
                <a:latin typeface="Arial" panose="020B0604020202020204" pitchFamily="34" charset="0"/>
              </a:rPr>
              <a:t>，</a:t>
            </a:r>
            <a:r>
              <a:rPr lang="en-US" altLang="zh-CN" dirty="0" smtClean="0">
                <a:latin typeface="Arial" panose="020B0604020202020204" pitchFamily="34" charset="0"/>
              </a:rPr>
              <a:t>10.24.3.0/24</a:t>
            </a:r>
            <a:r>
              <a:rPr lang="zh-CN" altLang="en-US" dirty="0" smtClean="0">
                <a:latin typeface="Arial" panose="020B0604020202020204" pitchFamily="34" charset="0"/>
              </a:rPr>
              <a:t>汇聚成一条路由</a:t>
            </a:r>
            <a:r>
              <a:rPr lang="en-US" altLang="zh-CN" dirty="0" smtClean="0">
                <a:latin typeface="Arial" panose="020B0604020202020204" pitchFamily="34" charset="0"/>
              </a:rPr>
              <a:t>10.24.0.0/22</a:t>
            </a:r>
            <a:r>
              <a:rPr lang="zh-CN" altLang="en-US" dirty="0" smtClean="0">
                <a:latin typeface="Arial" panose="020B0604020202020204" pitchFamily="34" charset="0"/>
              </a:rPr>
              <a:t>。这样，企业路由器只需通告</a:t>
            </a:r>
            <a:r>
              <a:rPr lang="en-US" altLang="zh-CN" dirty="0" smtClean="0">
                <a:latin typeface="Arial" panose="020B0604020202020204" pitchFamily="34" charset="0"/>
              </a:rPr>
              <a:t>10.24.0.0/22</a:t>
            </a:r>
            <a:r>
              <a:rPr lang="zh-CN" altLang="en-US" dirty="0" smtClean="0">
                <a:latin typeface="Arial" panose="020B0604020202020204" pitchFamily="34" charset="0"/>
              </a:rPr>
              <a:t>这一条路由，大大</a:t>
            </a:r>
            <a:r>
              <a:rPr lang="zh-CN" altLang="en-US" dirty="0" smtClean="0">
                <a:latin typeface="Arial" panose="020B0604020202020204" pitchFamily="34" charset="0"/>
              </a:rPr>
              <a:t>减小了</a:t>
            </a:r>
            <a:r>
              <a:rPr lang="zh-CN" altLang="en-US" dirty="0" smtClean="0">
                <a:latin typeface="Arial" panose="020B0604020202020204" pitchFamily="34" charset="0"/>
              </a:rPr>
              <a:t>路由表的规模。</a:t>
            </a:r>
          </a:p>
          <a:p>
            <a:endParaRPr lang="zh-CN" altLang="en-US" dirty="0" smtClean="0">
              <a:latin typeface="Arial" panose="020B0604020202020204" pitchFamily="34" charset="0"/>
            </a:endParaRPr>
          </a:p>
        </p:txBody>
      </p:sp>
    </p:spTree>
    <p:extLst>
      <p:ext uri="{BB962C8B-B14F-4D97-AF65-F5344CB8AC3E}">
        <p14:creationId xmlns:p14="http://schemas.microsoft.com/office/powerpoint/2010/main" val="81731598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幻灯片图像占位符 1"/>
          <p:cNvSpPr>
            <a:spLocks noGrp="1" noRot="1" noChangeAspect="1" noTextEdit="1"/>
          </p:cNvSpPr>
          <p:nvPr>
            <p:ph type="sldImg"/>
          </p:nvPr>
        </p:nvSpPr>
        <p:spPr>
          <a:ln/>
        </p:spPr>
      </p:sp>
      <p:sp>
        <p:nvSpPr>
          <p:cNvPr id="51203" name="备注占位符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en-US" dirty="0" smtClean="0">
                <a:latin typeface="Arial" panose="020B0604020202020204" pitchFamily="34" charset="0"/>
              </a:rPr>
              <a:t>报文转发过程中，首先需要确定转发路径以及通往目的网段的接口，然后将报文封装在以太帧中通过指定的物理接口转发出去。如果目的主机与源主机不在同一网段，报文需要先转发到网关，然后通过网关将报文转发到目的网段。</a:t>
            </a:r>
            <a:endParaRPr lang="en-US" altLang="zh-CN" dirty="0" smtClean="0">
              <a:latin typeface="Arial" panose="020B0604020202020204" pitchFamily="34" charset="0"/>
            </a:endParaRPr>
          </a:p>
          <a:p>
            <a:r>
              <a:rPr lang="zh-CN" altLang="en-US" dirty="0" smtClean="0">
                <a:latin typeface="Arial" panose="020B0604020202020204" pitchFamily="34" charset="0"/>
              </a:rPr>
              <a:t>网关是指接收并处理本地网段主机发送的报文并转发到目的网段的设备。为实现此功能，网关必须知道目的网段的</a:t>
            </a:r>
            <a:r>
              <a:rPr lang="en-US" altLang="zh-CN" dirty="0" smtClean="0">
                <a:latin typeface="Arial" panose="020B0604020202020204" pitchFamily="34" charset="0"/>
              </a:rPr>
              <a:t>IP</a:t>
            </a:r>
            <a:r>
              <a:rPr lang="zh-CN" altLang="en-US" dirty="0" smtClean="0">
                <a:latin typeface="Arial" panose="020B0604020202020204" pitchFamily="34" charset="0"/>
              </a:rPr>
              <a:t>地址。网关设备上连接本地网段的接口地址即为该网段的网关地址。</a:t>
            </a:r>
          </a:p>
          <a:p>
            <a:endParaRPr lang="zh-CN" altLang="en-US" dirty="0" smtClean="0">
              <a:latin typeface="Arial" panose="020B0604020202020204" pitchFamily="34" charset="0"/>
            </a:endParaRPr>
          </a:p>
          <a:p>
            <a:endParaRPr lang="zh-CN" altLang="en-US" dirty="0" smtClean="0">
              <a:latin typeface="Arial" panose="020B0604020202020204" pitchFamily="34" charset="0"/>
            </a:endParaRPr>
          </a:p>
        </p:txBody>
      </p:sp>
    </p:spTree>
    <p:extLst>
      <p:ext uri="{BB962C8B-B14F-4D97-AF65-F5344CB8AC3E}">
        <p14:creationId xmlns:p14="http://schemas.microsoft.com/office/powerpoint/2010/main" val="193116323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幻灯片图像占位符 1"/>
          <p:cNvSpPr>
            <a:spLocks noGrp="1" noRot="1" noChangeAspect="1" noTextEdit="1"/>
          </p:cNvSpPr>
          <p:nvPr>
            <p:ph type="sldImg"/>
          </p:nvPr>
        </p:nvSpPr>
        <p:spPr>
          <a:ln/>
        </p:spPr>
      </p:sp>
      <p:sp>
        <p:nvSpPr>
          <p:cNvPr id="53251" name="备注占位符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en-US" dirty="0" smtClean="0">
                <a:latin typeface="Arial" panose="020B0604020202020204" pitchFamily="34" charset="0"/>
              </a:rPr>
              <a:t>网络中转发的</a:t>
            </a:r>
            <a:r>
              <a:rPr lang="en-US" altLang="zh-CN" dirty="0" smtClean="0">
                <a:latin typeface="Arial" panose="020B0604020202020204" pitchFamily="34" charset="0"/>
              </a:rPr>
              <a:t>IP</a:t>
            </a:r>
            <a:r>
              <a:rPr lang="zh-CN" altLang="en-US" dirty="0" smtClean="0">
                <a:latin typeface="Arial" panose="020B0604020202020204" pitchFamily="34" charset="0"/>
              </a:rPr>
              <a:t>报文的长度可以不同，但如果报文长度超过了数据链路所支持的最大长度，则</a:t>
            </a:r>
            <a:r>
              <a:rPr lang="zh-CN" altLang="en-US" dirty="0" smtClean="0">
                <a:latin typeface="Arial" panose="020B0604020202020204" pitchFamily="34" charset="0"/>
              </a:rPr>
              <a:t>报文就需要</a:t>
            </a:r>
            <a:r>
              <a:rPr lang="zh-CN" altLang="en-US" dirty="0" smtClean="0">
                <a:latin typeface="Arial" panose="020B0604020202020204" pitchFamily="34" charset="0"/>
              </a:rPr>
              <a:t>分割成若干个较小的片段才能够在链路上传输。将报文分割成多个片段的过程叫做分片。</a:t>
            </a:r>
            <a:endParaRPr lang="en-US" altLang="zh-CN" dirty="0" smtClean="0">
              <a:latin typeface="Arial" panose="020B0604020202020204" pitchFamily="34" charset="0"/>
            </a:endParaRPr>
          </a:p>
          <a:p>
            <a:r>
              <a:rPr lang="zh-CN" altLang="en-US" dirty="0" smtClean="0">
                <a:latin typeface="Arial" panose="020B0604020202020204" pitchFamily="34" charset="0"/>
              </a:rPr>
              <a:t>接收端根据分片报文中的标识符（</a:t>
            </a:r>
            <a:r>
              <a:rPr lang="en-US" altLang="zh-CN" dirty="0" smtClean="0">
                <a:latin typeface="Arial" panose="020B0604020202020204" pitchFamily="34" charset="0"/>
              </a:rPr>
              <a:t>Identification</a:t>
            </a:r>
            <a:r>
              <a:rPr lang="zh-CN" altLang="en-US" dirty="0" smtClean="0">
                <a:latin typeface="Arial" panose="020B0604020202020204" pitchFamily="34" charset="0"/>
              </a:rPr>
              <a:t>），标志（</a:t>
            </a:r>
            <a:r>
              <a:rPr lang="en-US" altLang="zh-CN" dirty="0" smtClean="0">
                <a:latin typeface="Arial" panose="020B0604020202020204" pitchFamily="34" charset="0"/>
              </a:rPr>
              <a:t>Flags)</a:t>
            </a:r>
            <a:r>
              <a:rPr lang="zh-CN" altLang="en-US" dirty="0" smtClean="0">
                <a:latin typeface="Arial" panose="020B0604020202020204" pitchFamily="34" charset="0"/>
              </a:rPr>
              <a:t>，及片偏移（</a:t>
            </a:r>
            <a:r>
              <a:rPr lang="en-US" altLang="zh-CN" dirty="0" smtClean="0">
                <a:latin typeface="Arial" panose="020B0604020202020204" pitchFamily="34" charset="0"/>
              </a:rPr>
              <a:t>Fragment Offset</a:t>
            </a:r>
            <a:r>
              <a:rPr lang="zh-CN" altLang="en-US" dirty="0" smtClean="0">
                <a:latin typeface="Arial" panose="020B0604020202020204" pitchFamily="34" charset="0"/>
              </a:rPr>
              <a:t>）字段对分片报文进行重组。标识符用于识别属于同一个数据包的分片，以区别于同一主机或其他主机发送的其它数据包分片，保证分片被正确的重新组合。标志字段用于判断是否已经收到最后一个分片。最后一个分片的标志字段设置为</a:t>
            </a:r>
            <a:r>
              <a:rPr lang="en-US" altLang="zh-CN" dirty="0" smtClean="0">
                <a:latin typeface="Arial" panose="020B0604020202020204" pitchFamily="34" charset="0"/>
              </a:rPr>
              <a:t>0</a:t>
            </a:r>
            <a:r>
              <a:rPr lang="zh-CN" altLang="en-US" dirty="0" smtClean="0">
                <a:latin typeface="Arial" panose="020B0604020202020204" pitchFamily="34" charset="0"/>
              </a:rPr>
              <a:t>，其他分片的标志字段设置为</a:t>
            </a:r>
            <a:r>
              <a:rPr lang="en-US" altLang="zh-CN" dirty="0" smtClean="0">
                <a:latin typeface="Arial" panose="020B0604020202020204" pitchFamily="34" charset="0"/>
              </a:rPr>
              <a:t>1</a:t>
            </a:r>
            <a:r>
              <a:rPr lang="zh-CN" altLang="en-US" dirty="0" smtClean="0">
                <a:latin typeface="Arial" panose="020B0604020202020204" pitchFamily="34" charset="0"/>
              </a:rPr>
              <a:t>，目的端在收到标志字段为</a:t>
            </a:r>
            <a:r>
              <a:rPr lang="en-US" altLang="zh-CN" dirty="0" smtClean="0">
                <a:latin typeface="Arial" panose="020B0604020202020204" pitchFamily="34" charset="0"/>
              </a:rPr>
              <a:t>0</a:t>
            </a:r>
            <a:r>
              <a:rPr lang="zh-CN" altLang="en-US" dirty="0" smtClean="0">
                <a:latin typeface="Arial" panose="020B0604020202020204" pitchFamily="34" charset="0"/>
              </a:rPr>
              <a:t>的分片后，开始重组报文。片偏移字段表示每个分片在原始报文中的位置。第一个分片的片偏移为</a:t>
            </a:r>
            <a:r>
              <a:rPr lang="en-US" altLang="zh-CN" dirty="0" smtClean="0">
                <a:latin typeface="Arial" panose="020B0604020202020204" pitchFamily="34" charset="0"/>
              </a:rPr>
              <a:t>0</a:t>
            </a:r>
            <a:r>
              <a:rPr lang="zh-CN" altLang="en-US" dirty="0" smtClean="0">
                <a:latin typeface="Arial" panose="020B0604020202020204" pitchFamily="34" charset="0"/>
              </a:rPr>
              <a:t>，第二个分片的片偏移表示紧跟第一个分片后的第一个比特的位置。比如，如果首片报文包含</a:t>
            </a:r>
            <a:r>
              <a:rPr lang="en-US" altLang="zh-CN" dirty="0" smtClean="0">
                <a:latin typeface="Arial" panose="020B0604020202020204" pitchFamily="34" charset="0"/>
              </a:rPr>
              <a:t>1259</a:t>
            </a:r>
            <a:r>
              <a:rPr lang="zh-CN" altLang="en-US" dirty="0" smtClean="0">
                <a:latin typeface="Arial" panose="020B0604020202020204" pitchFamily="34" charset="0"/>
              </a:rPr>
              <a:t>比特，那么</a:t>
            </a:r>
            <a:r>
              <a:rPr lang="zh-CN" altLang="en-US" dirty="0" smtClean="0">
                <a:latin typeface="Arial" panose="020B0604020202020204" pitchFamily="34" charset="0"/>
              </a:rPr>
              <a:t>第二分片</a:t>
            </a:r>
            <a:r>
              <a:rPr lang="zh-CN" altLang="en-US" dirty="0" smtClean="0">
                <a:latin typeface="Arial" panose="020B0604020202020204" pitchFamily="34" charset="0"/>
              </a:rPr>
              <a:t>报文的片偏移字段值就应该为</a:t>
            </a:r>
            <a:r>
              <a:rPr lang="en-US" altLang="zh-CN" dirty="0" smtClean="0">
                <a:latin typeface="Arial" panose="020B0604020202020204" pitchFamily="34" charset="0"/>
              </a:rPr>
              <a:t>1260</a:t>
            </a:r>
            <a:r>
              <a:rPr lang="zh-CN" altLang="en-US" dirty="0" smtClean="0">
                <a:latin typeface="Arial" panose="020B0604020202020204" pitchFamily="34" charset="0"/>
              </a:rPr>
              <a:t>。</a:t>
            </a:r>
            <a:endParaRPr lang="en-US" altLang="zh-CN" dirty="0" smtClean="0">
              <a:latin typeface="Arial" panose="020B0604020202020204" pitchFamily="34" charset="0"/>
            </a:endParaRPr>
          </a:p>
          <a:p>
            <a:endParaRPr lang="zh-CN" altLang="en-US" dirty="0" smtClean="0">
              <a:latin typeface="Arial" panose="020B0604020202020204" pitchFamily="34" charset="0"/>
            </a:endParaRPr>
          </a:p>
        </p:txBody>
      </p:sp>
    </p:spTree>
    <p:extLst>
      <p:ext uri="{BB962C8B-B14F-4D97-AF65-F5344CB8AC3E}">
        <p14:creationId xmlns:p14="http://schemas.microsoft.com/office/powerpoint/2010/main" val="278179525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幻灯片图像占位符 1"/>
          <p:cNvSpPr>
            <a:spLocks noGrp="1" noRot="1" noChangeAspect="1" noTextEdit="1"/>
          </p:cNvSpPr>
          <p:nvPr>
            <p:ph type="sldImg"/>
          </p:nvPr>
        </p:nvSpPr>
        <p:spPr>
          <a:ln/>
        </p:spPr>
      </p:sp>
      <p:sp>
        <p:nvSpPr>
          <p:cNvPr id="55299" name="备注占位符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en-US" dirty="0" smtClean="0">
                <a:latin typeface="Arial" panose="020B0604020202020204" pitchFamily="34" charset="0"/>
              </a:rPr>
              <a:t>报文在网段间转发时，如果网络设备上的路由规划不合理，就可能会出现环路，导致报文在网络中无限循环，无法到达目的端。环路发生后，所有发往这个目的地的报文都会被循环转发，随着这种报文逐渐增多，网络将会发生拥塞。</a:t>
            </a:r>
            <a:endParaRPr lang="en-US" altLang="zh-CN" dirty="0" smtClean="0">
              <a:latin typeface="Arial" panose="020B0604020202020204" pitchFamily="34" charset="0"/>
            </a:endParaRPr>
          </a:p>
          <a:p>
            <a:r>
              <a:rPr lang="zh-CN" altLang="en-US" dirty="0" smtClean="0">
                <a:latin typeface="Arial" panose="020B0604020202020204" pitchFamily="34" charset="0"/>
              </a:rPr>
              <a:t>为避免环路导致的网络拥塞，</a:t>
            </a:r>
            <a:r>
              <a:rPr lang="en-US" altLang="zh-CN" dirty="0" smtClean="0">
                <a:latin typeface="Arial" panose="020B0604020202020204" pitchFamily="34" charset="0"/>
              </a:rPr>
              <a:t>IP</a:t>
            </a:r>
            <a:r>
              <a:rPr lang="zh-CN" altLang="en-US" dirty="0" smtClean="0">
                <a:latin typeface="Arial" panose="020B0604020202020204" pitchFamily="34" charset="0"/>
              </a:rPr>
              <a:t>报文头中包含一个生存时间</a:t>
            </a:r>
            <a:r>
              <a:rPr lang="en-US" altLang="zh-CN" dirty="0" smtClean="0">
                <a:latin typeface="Arial" panose="020B0604020202020204" pitchFamily="34" charset="0"/>
              </a:rPr>
              <a:t>TTL</a:t>
            </a:r>
            <a:r>
              <a:rPr lang="zh-CN" altLang="en-US" dirty="0" smtClean="0">
                <a:latin typeface="Arial" panose="020B0604020202020204" pitchFamily="34" charset="0"/>
              </a:rPr>
              <a:t>（</a:t>
            </a:r>
            <a:r>
              <a:rPr lang="en-US" altLang="zh-CN" dirty="0" smtClean="0">
                <a:latin typeface="Arial" panose="020B0604020202020204" pitchFamily="34" charset="0"/>
              </a:rPr>
              <a:t>Time To Live</a:t>
            </a:r>
            <a:r>
              <a:rPr lang="zh-CN" altLang="en-US" dirty="0" smtClean="0">
                <a:latin typeface="Arial" panose="020B0604020202020204" pitchFamily="34" charset="0"/>
              </a:rPr>
              <a:t>）字段。报文每经过一台三层设备，</a:t>
            </a:r>
            <a:r>
              <a:rPr lang="en-US" altLang="zh-CN" dirty="0" smtClean="0">
                <a:latin typeface="Arial" panose="020B0604020202020204" pitchFamily="34" charset="0"/>
              </a:rPr>
              <a:t>TTL</a:t>
            </a:r>
            <a:r>
              <a:rPr lang="zh-CN" altLang="en-US" dirty="0" smtClean="0">
                <a:latin typeface="Arial" panose="020B0604020202020204" pitchFamily="34" charset="0"/>
              </a:rPr>
              <a:t>值减</a:t>
            </a:r>
            <a:r>
              <a:rPr lang="en-US" altLang="zh-CN" dirty="0" smtClean="0">
                <a:latin typeface="Arial" panose="020B0604020202020204" pitchFamily="34" charset="0"/>
              </a:rPr>
              <a:t>1。</a:t>
            </a:r>
            <a:r>
              <a:rPr lang="zh-CN" altLang="en-US" dirty="0" smtClean="0">
                <a:latin typeface="Arial" panose="020B0604020202020204" pitchFamily="34" charset="0"/>
              </a:rPr>
              <a:t>初始</a:t>
            </a:r>
            <a:r>
              <a:rPr lang="en-US" altLang="zh-CN" dirty="0" smtClean="0">
                <a:latin typeface="Arial" panose="020B0604020202020204" pitchFamily="34" charset="0"/>
              </a:rPr>
              <a:t>TTL</a:t>
            </a:r>
            <a:r>
              <a:rPr lang="zh-CN" altLang="en-US" dirty="0" smtClean="0">
                <a:latin typeface="Arial" panose="020B0604020202020204" pitchFamily="34" charset="0"/>
              </a:rPr>
              <a:t>值由源端设备设置。当报文中的</a:t>
            </a:r>
            <a:r>
              <a:rPr lang="en-US" altLang="zh-CN" dirty="0" smtClean="0">
                <a:latin typeface="Arial" panose="020B0604020202020204" pitchFamily="34" charset="0"/>
              </a:rPr>
              <a:t>TTL</a:t>
            </a:r>
            <a:r>
              <a:rPr lang="zh-CN" altLang="en-US" dirty="0" smtClean="0">
                <a:latin typeface="Arial" panose="020B0604020202020204" pitchFamily="34" charset="0"/>
              </a:rPr>
              <a:t>降为</a:t>
            </a:r>
            <a:r>
              <a:rPr lang="en-US" altLang="zh-CN" dirty="0" smtClean="0">
                <a:latin typeface="Arial" panose="020B0604020202020204" pitchFamily="34" charset="0"/>
              </a:rPr>
              <a:t>0</a:t>
            </a:r>
            <a:r>
              <a:rPr lang="zh-CN" altLang="en-US" dirty="0" smtClean="0">
                <a:latin typeface="Arial" panose="020B0604020202020204" pitchFamily="34" charset="0"/>
              </a:rPr>
              <a:t>时，报文会被丢弃。同时，丢弃报文的设备会根据报文头中的源</a:t>
            </a:r>
            <a:r>
              <a:rPr lang="en-US" altLang="zh-CN" dirty="0" smtClean="0">
                <a:latin typeface="Arial" panose="020B0604020202020204" pitchFamily="34" charset="0"/>
              </a:rPr>
              <a:t>IP</a:t>
            </a:r>
            <a:r>
              <a:rPr lang="zh-CN" altLang="en-US" dirty="0" smtClean="0">
                <a:latin typeface="Arial" panose="020B0604020202020204" pitchFamily="34" charset="0"/>
              </a:rPr>
              <a:t>地址向源端发送</a:t>
            </a:r>
            <a:r>
              <a:rPr lang="en-US" altLang="zh-CN" dirty="0" smtClean="0">
                <a:latin typeface="Arial" panose="020B0604020202020204" pitchFamily="34" charset="0"/>
              </a:rPr>
              <a:t>ICMP</a:t>
            </a:r>
            <a:r>
              <a:rPr lang="zh-CN" altLang="en-US" dirty="0" smtClean="0">
                <a:latin typeface="Arial" panose="020B0604020202020204" pitchFamily="34" charset="0"/>
              </a:rPr>
              <a:t>错误消息。</a:t>
            </a:r>
          </a:p>
          <a:p>
            <a:endParaRPr lang="zh-CN" altLang="en-US" dirty="0" smtClean="0">
              <a:latin typeface="Arial" panose="020B0604020202020204" pitchFamily="34" charset="0"/>
            </a:endParaRPr>
          </a:p>
        </p:txBody>
      </p:sp>
    </p:spTree>
    <p:extLst>
      <p:ext uri="{BB962C8B-B14F-4D97-AF65-F5344CB8AC3E}">
        <p14:creationId xmlns:p14="http://schemas.microsoft.com/office/powerpoint/2010/main" val="394245042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幻灯片图像占位符 1"/>
          <p:cNvSpPr>
            <a:spLocks noGrp="1" noRot="1" noChangeAspect="1" noTextEdit="1"/>
          </p:cNvSpPr>
          <p:nvPr>
            <p:ph type="sldImg"/>
          </p:nvPr>
        </p:nvSpPr>
        <p:spPr>
          <a:ln/>
        </p:spPr>
      </p:sp>
      <p:sp>
        <p:nvSpPr>
          <p:cNvPr id="57347" name="备注占位符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en-US" dirty="0" smtClean="0">
                <a:latin typeface="Arial" panose="020B0604020202020204" pitchFamily="34" charset="0"/>
              </a:rPr>
              <a:t>目的端的网络层在接收并处理报文以后，需要决定下一步对报文该做如何处理。</a:t>
            </a:r>
            <a:r>
              <a:rPr lang="en-US" altLang="zh-CN" dirty="0" smtClean="0">
                <a:latin typeface="Arial" panose="020B0604020202020204" pitchFamily="34" charset="0"/>
              </a:rPr>
              <a:t>IP</a:t>
            </a:r>
            <a:r>
              <a:rPr lang="zh-CN" altLang="en-US" dirty="0" smtClean="0">
                <a:latin typeface="Arial" panose="020B0604020202020204" pitchFamily="34" charset="0"/>
              </a:rPr>
              <a:t>报文头中的协议字段标识了将会继续处理报文的协议。与以太帧头中的</a:t>
            </a:r>
            <a:r>
              <a:rPr lang="en-US" altLang="zh-CN" dirty="0" smtClean="0">
                <a:latin typeface="Arial" panose="020B0604020202020204" pitchFamily="34" charset="0"/>
              </a:rPr>
              <a:t>Type</a:t>
            </a:r>
            <a:r>
              <a:rPr lang="zh-CN" altLang="en-US" dirty="0" smtClean="0">
                <a:latin typeface="Arial" panose="020B0604020202020204" pitchFamily="34" charset="0"/>
              </a:rPr>
              <a:t>字段类似，协议字段也是一个十六进制数。该字段可以标识网络层协议，如</a:t>
            </a:r>
            <a:r>
              <a:rPr lang="en-US" altLang="zh-CN" dirty="0" smtClean="0">
                <a:latin typeface="Arial" panose="020B0604020202020204" pitchFamily="34" charset="0"/>
              </a:rPr>
              <a:t>ICMP</a:t>
            </a:r>
            <a:r>
              <a:rPr lang="zh-CN" altLang="en-US" dirty="0" smtClean="0">
                <a:latin typeface="Arial" panose="020B0604020202020204" pitchFamily="34" charset="0"/>
              </a:rPr>
              <a:t>（</a:t>
            </a:r>
            <a:r>
              <a:rPr lang="en-US" altLang="zh-CN" dirty="0" smtClean="0">
                <a:latin typeface="Arial" panose="020B0604020202020204" pitchFamily="34" charset="0"/>
              </a:rPr>
              <a:t>Internet Control Message Protocol</a:t>
            </a:r>
            <a:r>
              <a:rPr lang="zh-CN" altLang="en-US" dirty="0" smtClean="0">
                <a:latin typeface="Arial" panose="020B0604020202020204" pitchFamily="34" charset="0"/>
              </a:rPr>
              <a:t>，因特网控制报文协议），也可以标识上层协议，如</a:t>
            </a:r>
            <a:r>
              <a:rPr lang="en-US" altLang="zh-CN" dirty="0" smtClean="0">
                <a:latin typeface="Arial" panose="020B0604020202020204" pitchFamily="34" charset="0"/>
              </a:rPr>
              <a:t>TCP</a:t>
            </a:r>
            <a:r>
              <a:rPr lang="zh-CN" altLang="en-US" dirty="0" smtClean="0">
                <a:latin typeface="Arial" panose="020B0604020202020204" pitchFamily="34" charset="0"/>
              </a:rPr>
              <a:t>（</a:t>
            </a:r>
            <a:r>
              <a:rPr lang="en-US" altLang="zh-CN" dirty="0" smtClean="0">
                <a:latin typeface="Arial" panose="020B0604020202020204" pitchFamily="34" charset="0"/>
              </a:rPr>
              <a:t>Transmission Control Protocol</a:t>
            </a:r>
            <a:r>
              <a:rPr lang="zh-CN" altLang="en-US" dirty="0" smtClean="0">
                <a:latin typeface="Arial" panose="020B0604020202020204" pitchFamily="34" charset="0"/>
              </a:rPr>
              <a:t>，传输控制协议，对应值</a:t>
            </a:r>
            <a:r>
              <a:rPr lang="en-US" altLang="zh-CN" dirty="0" smtClean="0">
                <a:latin typeface="Arial" panose="020B0604020202020204" pitchFamily="34" charset="0"/>
              </a:rPr>
              <a:t>0x06</a:t>
            </a:r>
            <a:r>
              <a:rPr lang="zh-CN" altLang="en-US" dirty="0" smtClean="0">
                <a:latin typeface="Arial" panose="020B0604020202020204" pitchFamily="34" charset="0"/>
              </a:rPr>
              <a:t>）、</a:t>
            </a:r>
            <a:r>
              <a:rPr lang="en-US" altLang="zh-CN" dirty="0" smtClean="0">
                <a:latin typeface="Arial" panose="020B0604020202020204" pitchFamily="34" charset="0"/>
              </a:rPr>
              <a:t>UDP</a:t>
            </a:r>
            <a:r>
              <a:rPr lang="zh-CN" altLang="en-US" dirty="0" smtClean="0">
                <a:latin typeface="Arial" panose="020B0604020202020204" pitchFamily="34" charset="0"/>
              </a:rPr>
              <a:t>（</a:t>
            </a:r>
            <a:r>
              <a:rPr lang="en-US" altLang="zh-CN" dirty="0" smtClean="0">
                <a:latin typeface="Arial" panose="020B0604020202020204" pitchFamily="34" charset="0"/>
              </a:rPr>
              <a:t>User Datagram Protocol</a:t>
            </a:r>
            <a:r>
              <a:rPr lang="zh-CN" altLang="en-US" dirty="0" smtClean="0">
                <a:latin typeface="Arial" panose="020B0604020202020204" pitchFamily="34" charset="0"/>
              </a:rPr>
              <a:t>，用户</a:t>
            </a:r>
            <a:r>
              <a:rPr lang="zh-CN" altLang="en-US" dirty="0" smtClean="0">
                <a:latin typeface="Arial" panose="020B0604020202020204" pitchFamily="34" charset="0"/>
              </a:rPr>
              <a:t>数据包协议</a:t>
            </a:r>
            <a:r>
              <a:rPr lang="zh-CN" altLang="en-US" dirty="0" smtClean="0">
                <a:latin typeface="Arial" panose="020B0604020202020204" pitchFamily="34" charset="0"/>
              </a:rPr>
              <a:t>，对应值</a:t>
            </a:r>
            <a:r>
              <a:rPr lang="en-US" altLang="zh-CN" dirty="0" smtClean="0">
                <a:latin typeface="Arial" panose="020B0604020202020204" pitchFamily="34" charset="0"/>
              </a:rPr>
              <a:t>0x11</a:t>
            </a:r>
            <a:r>
              <a:rPr lang="zh-CN" altLang="en-US" dirty="0" smtClean="0">
                <a:latin typeface="Arial" panose="020B0604020202020204" pitchFamily="34" charset="0"/>
              </a:rPr>
              <a:t>）。</a:t>
            </a:r>
          </a:p>
        </p:txBody>
      </p:sp>
    </p:spTree>
    <p:extLst>
      <p:ext uri="{BB962C8B-B14F-4D97-AF65-F5344CB8AC3E}">
        <p14:creationId xmlns:p14="http://schemas.microsoft.com/office/powerpoint/2010/main" val="116247485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Rot="1" noChangeAspect="1" noChangeArrowheads="1" noTextEdit="1"/>
          </p:cNvSpPr>
          <p:nvPr>
            <p:ph type="sldImg"/>
          </p:nvPr>
        </p:nvSpPr>
        <p:spPr>
          <a:xfrm>
            <a:off x="1144588" y="685800"/>
            <a:ext cx="4573587" cy="3430588"/>
          </a:xfrm>
          <a:ln/>
        </p:spPr>
      </p:sp>
      <p:sp>
        <p:nvSpPr>
          <p:cNvPr id="59395" name="Rectangle 3"/>
          <p:cNvSpPr>
            <a:spLocks noGrp="1" noChangeArrowheads="1"/>
          </p:cNvSpPr>
          <p:nvPr>
            <p:ph type="body" idx="1"/>
          </p:nvPr>
        </p:nvSpPr>
        <p:spPr>
          <a:xfrm>
            <a:off x="1144588" y="4356100"/>
            <a:ext cx="45720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eaLnBrk="1" hangingPunct="1">
              <a:buFontTx/>
              <a:buAutoNum type="arabicPeriod"/>
            </a:pPr>
            <a:r>
              <a:rPr lang="en-US" altLang="zh-CN" dirty="0" smtClean="0">
                <a:latin typeface="Arial" panose="020B0604020202020204" pitchFamily="34" charset="0"/>
              </a:rPr>
              <a:t>32</a:t>
            </a:r>
            <a:r>
              <a:rPr lang="zh-CN" altLang="en-US" dirty="0" smtClean="0">
                <a:latin typeface="Arial" panose="020B0604020202020204" pitchFamily="34" charset="0"/>
              </a:rPr>
              <a:t>位的</a:t>
            </a:r>
            <a:r>
              <a:rPr lang="en-US" altLang="zh-CN" dirty="0" smtClean="0">
                <a:latin typeface="Arial" panose="020B0604020202020204" pitchFamily="34" charset="0"/>
              </a:rPr>
              <a:t>IP</a:t>
            </a:r>
            <a:r>
              <a:rPr lang="zh-CN" altLang="en-US" dirty="0" smtClean="0">
                <a:latin typeface="Arial" panose="020B0604020202020204" pitchFamily="34" charset="0"/>
              </a:rPr>
              <a:t>子网掩码用于区分</a:t>
            </a:r>
            <a:r>
              <a:rPr lang="en-US" altLang="zh-CN" dirty="0" smtClean="0">
                <a:latin typeface="Arial" panose="020B0604020202020204" pitchFamily="34" charset="0"/>
              </a:rPr>
              <a:t>IP</a:t>
            </a:r>
            <a:r>
              <a:rPr lang="zh-CN" altLang="en-US" dirty="0" smtClean="0">
                <a:latin typeface="Arial" panose="020B0604020202020204" pitchFamily="34" charset="0"/>
              </a:rPr>
              <a:t>地址中的网络号和主机号。网络号表示网络或子网，主机号表示网络或子网中的主机。</a:t>
            </a:r>
            <a:endParaRPr lang="en-US" altLang="zh-CN" dirty="0" smtClean="0">
              <a:latin typeface="Arial" panose="020B0604020202020204" pitchFamily="34" charset="0"/>
            </a:endParaRPr>
          </a:p>
          <a:p>
            <a:pPr marL="228600" indent="-228600" eaLnBrk="1" hangingPunct="1">
              <a:buFontTx/>
              <a:buAutoNum type="arabicPeriod"/>
            </a:pPr>
            <a:r>
              <a:rPr lang="zh-CN" altLang="en-US" dirty="0" smtClean="0">
                <a:latin typeface="Arial" panose="020B0604020202020204" pitchFamily="34" charset="0"/>
              </a:rPr>
              <a:t>如果网络中存在环路，则</a:t>
            </a:r>
            <a:r>
              <a:rPr lang="en-US" altLang="zh-CN" dirty="0" smtClean="0">
                <a:latin typeface="Arial" panose="020B0604020202020204" pitchFamily="34" charset="0"/>
              </a:rPr>
              <a:t>IP</a:t>
            </a:r>
            <a:r>
              <a:rPr lang="zh-CN" altLang="en-US" dirty="0" smtClean="0">
                <a:latin typeface="Arial" panose="020B0604020202020204" pitchFamily="34" charset="0"/>
              </a:rPr>
              <a:t>报文可能会在网络中循环而无法到达目的端。</a:t>
            </a:r>
            <a:r>
              <a:rPr lang="en-US" altLang="zh-CN" dirty="0" smtClean="0">
                <a:latin typeface="Arial" panose="020B0604020202020204" pitchFamily="34" charset="0"/>
              </a:rPr>
              <a:t>TTL</a:t>
            </a:r>
            <a:r>
              <a:rPr lang="zh-CN" altLang="en-US" dirty="0" smtClean="0">
                <a:latin typeface="Arial" panose="020B0604020202020204" pitchFamily="34" charset="0"/>
              </a:rPr>
              <a:t>字段限定了</a:t>
            </a:r>
            <a:r>
              <a:rPr lang="en-US" altLang="zh-CN" dirty="0" smtClean="0">
                <a:latin typeface="Arial" panose="020B0604020202020204" pitchFamily="34" charset="0"/>
              </a:rPr>
              <a:t>IP</a:t>
            </a:r>
            <a:r>
              <a:rPr lang="zh-CN" altLang="en-US" dirty="0" smtClean="0">
                <a:latin typeface="Arial" panose="020B0604020202020204" pitchFamily="34" charset="0"/>
              </a:rPr>
              <a:t>报文的生存时间，保证无法到达目的端的报文最终被丢弃。</a:t>
            </a:r>
            <a:endParaRPr lang="en-US" altLang="zh-CN" dirty="0" smtClean="0">
              <a:latin typeface="Arial" panose="020B0604020202020204" pitchFamily="34" charset="0"/>
            </a:endParaRPr>
          </a:p>
          <a:p>
            <a:pPr marL="228600" indent="-228600" eaLnBrk="1" hangingPunct="1">
              <a:buFontTx/>
              <a:buAutoNum type="arabicPeriod"/>
            </a:pPr>
            <a:r>
              <a:rPr lang="zh-CN" altLang="en-US" dirty="0" smtClean="0">
                <a:latin typeface="Arial" panose="020B0604020202020204" pitchFamily="34" charset="0"/>
              </a:rPr>
              <a:t>网关是指接收并处理本地网段主机发送的报文并转发到目的网段的设备。</a:t>
            </a:r>
            <a:endParaRPr lang="en-US" altLang="zh-CN" dirty="0" smtClean="0">
              <a:latin typeface="Arial" panose="020B0604020202020204" pitchFamily="34" charset="0"/>
            </a:endParaRPr>
          </a:p>
        </p:txBody>
      </p:sp>
    </p:spTree>
    <p:extLst>
      <p:ext uri="{BB962C8B-B14F-4D97-AF65-F5344CB8AC3E}">
        <p14:creationId xmlns:p14="http://schemas.microsoft.com/office/powerpoint/2010/main" val="130567101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幻灯片图像占位符 1"/>
          <p:cNvSpPr>
            <a:spLocks noGrp="1" noRot="1" noChangeAspect="1" noTextEdit="1"/>
          </p:cNvSpPr>
          <p:nvPr>
            <p:ph type="sldImg"/>
          </p:nvPr>
        </p:nvSpPr>
        <p:spPr>
          <a:ln/>
        </p:spPr>
      </p:sp>
      <p:sp>
        <p:nvSpPr>
          <p:cNvPr id="60419" name="备注占位符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mtClean="0">
              <a:latin typeface="Arial" panose="020B0604020202020204" pitchFamily="34" charset="0"/>
            </a:endParaRPr>
          </a:p>
        </p:txBody>
      </p:sp>
    </p:spTree>
    <p:extLst>
      <p:ext uri="{BB962C8B-B14F-4D97-AF65-F5344CB8AC3E}">
        <p14:creationId xmlns:p14="http://schemas.microsoft.com/office/powerpoint/2010/main" val="414133742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标题幻灯片">
    <p:spTree>
      <p:nvGrpSpPr>
        <p:cNvPr id="1" name=""/>
        <p:cNvGrpSpPr/>
        <p:nvPr/>
      </p:nvGrpSpPr>
      <p:grpSpPr>
        <a:xfrm>
          <a:off x="0" y="0"/>
          <a:ext cx="0" cy="0"/>
          <a:chOff x="0" y="0"/>
          <a:chExt cx="0" cy="0"/>
        </a:xfrm>
      </p:grpSpPr>
      <p:pic>
        <p:nvPicPr>
          <p:cNvPr id="3" name="图片 76" descr="新版面封面－红色"/>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1268413"/>
            <a:ext cx="9144000" cy="3144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图片 77" descr="Logo"/>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567613" y="5578475"/>
            <a:ext cx="820737"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文本框 4"/>
          <p:cNvSpPr txBox="1">
            <a:spLocks noChangeArrowheads="1"/>
          </p:cNvSpPr>
          <p:nvPr userDrawn="1"/>
        </p:nvSpPr>
        <p:spPr bwMode="auto">
          <a:xfrm>
            <a:off x="755650" y="6205538"/>
            <a:ext cx="2616200" cy="261937"/>
          </a:xfrm>
          <a:prstGeom prst="rect">
            <a:avLst/>
          </a:prstGeom>
          <a:noFill/>
          <a:ln>
            <a:noFill/>
          </a:ln>
          <a:extLst/>
        </p:spPr>
        <p:txBody>
          <a:bodyPr wrap="none" lIns="78220" tIns="39109" rIns="78220" bIns="39109">
            <a:spAutoFit/>
          </a:bodyPr>
          <a:lstStyle>
            <a:lvl1pPr defTabSz="784225" eaLnBrk="0" hangingPunct="0">
              <a:defRPr>
                <a:solidFill>
                  <a:schemeClr val="tx1"/>
                </a:solidFill>
                <a:latin typeface="Arial" charset="0"/>
                <a:ea typeface="宋体" charset="-122"/>
              </a:defRPr>
            </a:lvl1pPr>
            <a:lvl2pPr marL="742950" indent="-285750" defTabSz="784225" eaLnBrk="0" hangingPunct="0">
              <a:defRPr>
                <a:solidFill>
                  <a:schemeClr val="tx1"/>
                </a:solidFill>
                <a:latin typeface="Arial" charset="0"/>
                <a:ea typeface="宋体" charset="-122"/>
              </a:defRPr>
            </a:lvl2pPr>
            <a:lvl3pPr marL="1143000" indent="-228600" defTabSz="784225" eaLnBrk="0" hangingPunct="0">
              <a:defRPr>
                <a:solidFill>
                  <a:schemeClr val="tx1"/>
                </a:solidFill>
                <a:latin typeface="Arial" charset="0"/>
                <a:ea typeface="宋体" charset="-122"/>
              </a:defRPr>
            </a:lvl3pPr>
            <a:lvl4pPr marL="1600200" indent="-228600" defTabSz="784225" eaLnBrk="0" hangingPunct="0">
              <a:defRPr>
                <a:solidFill>
                  <a:schemeClr val="tx1"/>
                </a:solidFill>
                <a:latin typeface="Arial" charset="0"/>
                <a:ea typeface="宋体" charset="-122"/>
              </a:defRPr>
            </a:lvl4pPr>
            <a:lvl5pPr marL="2057400" indent="-228600" defTabSz="784225" eaLnBrk="0" hangingPunct="0">
              <a:defRPr>
                <a:solidFill>
                  <a:schemeClr val="tx1"/>
                </a:solidFill>
                <a:latin typeface="Arial" charset="0"/>
                <a:ea typeface="宋体" charset="-122"/>
              </a:defRPr>
            </a:lvl5pPr>
            <a:lvl6pPr marL="2514600" indent="-228600" defTabSz="784225" eaLnBrk="0" fontAlgn="base" hangingPunct="0">
              <a:spcBef>
                <a:spcPct val="0"/>
              </a:spcBef>
              <a:spcAft>
                <a:spcPct val="0"/>
              </a:spcAft>
              <a:defRPr>
                <a:solidFill>
                  <a:schemeClr val="tx1"/>
                </a:solidFill>
                <a:latin typeface="Arial" charset="0"/>
                <a:ea typeface="宋体" charset="-122"/>
              </a:defRPr>
            </a:lvl6pPr>
            <a:lvl7pPr marL="2971800" indent="-228600" defTabSz="784225" eaLnBrk="0" fontAlgn="base" hangingPunct="0">
              <a:spcBef>
                <a:spcPct val="0"/>
              </a:spcBef>
              <a:spcAft>
                <a:spcPct val="0"/>
              </a:spcAft>
              <a:defRPr>
                <a:solidFill>
                  <a:schemeClr val="tx1"/>
                </a:solidFill>
                <a:latin typeface="Arial" charset="0"/>
                <a:ea typeface="宋体" charset="-122"/>
              </a:defRPr>
            </a:lvl7pPr>
            <a:lvl8pPr marL="3429000" indent="-228600" defTabSz="784225" eaLnBrk="0" fontAlgn="base" hangingPunct="0">
              <a:spcBef>
                <a:spcPct val="0"/>
              </a:spcBef>
              <a:spcAft>
                <a:spcPct val="0"/>
              </a:spcAft>
              <a:defRPr>
                <a:solidFill>
                  <a:schemeClr val="tx1"/>
                </a:solidFill>
                <a:latin typeface="Arial" charset="0"/>
                <a:ea typeface="宋体" charset="-122"/>
              </a:defRPr>
            </a:lvl8pPr>
            <a:lvl9pPr marL="3886200" indent="-228600" defTabSz="784225" eaLnBrk="0" fontAlgn="base" hangingPunct="0">
              <a:spcBef>
                <a:spcPct val="0"/>
              </a:spcBef>
              <a:spcAft>
                <a:spcPct val="0"/>
              </a:spcAft>
              <a:defRPr>
                <a:solidFill>
                  <a:schemeClr val="tx1"/>
                </a:solidFill>
                <a:latin typeface="Arial" charset="0"/>
                <a:ea typeface="宋体" charset="-122"/>
              </a:defRPr>
            </a:lvl9pPr>
          </a:lstStyle>
          <a:p>
            <a:pPr algn="ctr" eaLnBrk="1" hangingPunct="1">
              <a:defRPr/>
            </a:pPr>
            <a:r>
              <a:rPr lang="en-US" altLang="zh-CN" sz="1200" dirty="0">
                <a:latin typeface="FrutigerNext LT Bold" charset="0"/>
                <a:ea typeface="MS PGothic" pitchFamily="34" charset="-128"/>
              </a:rPr>
              <a:t>HUAWEI TECHNOLOGIES CO., LTD.</a:t>
            </a:r>
            <a:endParaRPr lang="en-US" altLang="zh-CN" dirty="0">
              <a:ea typeface="MS PGothic" pitchFamily="34" charset="-128"/>
            </a:endParaRPr>
          </a:p>
        </p:txBody>
      </p:sp>
      <p:sp>
        <p:nvSpPr>
          <p:cNvPr id="6" name="Title 3"/>
          <p:cNvSpPr>
            <a:spLocks noGrp="1"/>
          </p:cNvSpPr>
          <p:nvPr>
            <p:ph type="title"/>
          </p:nvPr>
        </p:nvSpPr>
        <p:spPr>
          <a:xfrm>
            <a:off x="755650" y="2263775"/>
            <a:ext cx="5688013" cy="579438"/>
          </a:xfrm>
        </p:spPr>
        <p:txBody>
          <a:bodyPr/>
          <a:lstStyle/>
          <a:p>
            <a:r>
              <a:rPr lang="en-US" dirty="0" smtClean="0"/>
              <a:t>Click to edit Master title style</a:t>
            </a:r>
            <a:endParaRPr lang="en-US" dirty="0"/>
          </a:p>
        </p:txBody>
      </p:sp>
      <p:sp>
        <p:nvSpPr>
          <p:cNvPr id="7" name="矩形 6"/>
          <p:cNvSpPr>
            <a:spLocks noGrp="1" noChangeArrowheads="1"/>
          </p:cNvSpPr>
          <p:nvPr>
            <p:ph type="dt" sz="quarter" idx="10"/>
          </p:nvPr>
        </p:nvSpPr>
        <p:spPr>
          <a:xfrm>
            <a:off x="649288" y="669925"/>
            <a:ext cx="2530475" cy="476250"/>
          </a:xfrm>
        </p:spPr>
        <p:txBody>
          <a:bodyPr lIns="91440" tIns="45720" rIns="91440" bIns="45720"/>
          <a:lstStyle>
            <a:lvl1pPr defTabSz="914400" eaLnBrk="1" hangingPunct="1">
              <a:lnSpc>
                <a:spcPct val="100000"/>
              </a:lnSpc>
              <a:defRPr kumimoji="1" sz="1400">
                <a:solidFill>
                  <a:srgbClr val="808080"/>
                </a:solidFill>
                <a:latin typeface="FrutigerNext LT Bold" charset="0"/>
              </a:defRPr>
            </a:lvl1pPr>
          </a:lstStyle>
          <a:p>
            <a:pPr>
              <a:defRPr/>
            </a:pPr>
            <a:endParaRPr lang="en-US" altLang="zh-CN"/>
          </a:p>
        </p:txBody>
      </p:sp>
    </p:spTree>
    <p:extLst>
      <p:ext uri="{BB962C8B-B14F-4D97-AF65-F5344CB8AC3E}">
        <p14:creationId xmlns:p14="http://schemas.microsoft.com/office/powerpoint/2010/main" val="1336773513"/>
      </p:ext>
    </p:extLst>
  </p:cSld>
  <p:clrMapOvr>
    <a:masterClrMapping/>
  </p:clrMapOvr>
  <p:transition spd="slow" advClick="0">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单击此处编辑母版标题样式</a:t>
            </a:r>
            <a:endParaRPr lang="zh-CN" altLang="en-US" dirty="0"/>
          </a:p>
        </p:txBody>
      </p:sp>
      <p:sp>
        <p:nvSpPr>
          <p:cNvPr id="5" name="Rectangle 3"/>
          <p:cNvSpPr>
            <a:spLocks noGrp="1" noChangeArrowheads="1"/>
          </p:cNvSpPr>
          <p:nvPr>
            <p:ph type="body" idx="11"/>
          </p:nvPr>
        </p:nvSpPr>
        <p:spPr>
          <a:xfrm>
            <a:off x="387350" y="1393825"/>
            <a:ext cx="7929563" cy="4195763"/>
          </a:xfrm>
          <a:prstGeom prst="rect">
            <a:avLst/>
          </a:prstGeom>
        </p:spPr>
        <p:txBody>
          <a:bodyPr/>
          <a:lstStyle/>
          <a:p>
            <a:pPr lvl="0"/>
            <a:r>
              <a:rPr lang="zh-CN" altLang="en-US" dirty="0" smtClean="0"/>
              <a:t>单击此处编辑母版文本样式</a:t>
            </a:r>
          </a:p>
          <a:p>
            <a:pPr lvl="1"/>
            <a:r>
              <a:rPr lang="zh-CN" altLang="en-US" dirty="0" smtClean="0"/>
              <a:t>第二级</a:t>
            </a:r>
          </a:p>
          <a:p>
            <a:pPr lvl="2"/>
            <a:r>
              <a:rPr lang="zh-CN" altLang="en-US" dirty="0" smtClean="0"/>
              <a:t>第三级</a:t>
            </a:r>
          </a:p>
          <a:p>
            <a:pPr lvl="3"/>
            <a:r>
              <a:rPr lang="zh-CN" altLang="en-US" dirty="0" smtClean="0"/>
              <a:t>第四级</a:t>
            </a:r>
          </a:p>
        </p:txBody>
      </p:sp>
      <p:sp>
        <p:nvSpPr>
          <p:cNvPr id="4" name="Rectangle 76"/>
          <p:cNvSpPr>
            <a:spLocks noGrp="1" noChangeArrowheads="1"/>
          </p:cNvSpPr>
          <p:nvPr>
            <p:ph type="sldNum" sz="quarter" idx="12"/>
          </p:nvPr>
        </p:nvSpPr>
        <p:spPr>
          <a:ln/>
        </p:spPr>
        <p:txBody>
          <a:bodyPr/>
          <a:lstStyle>
            <a:lvl1pPr>
              <a:defRPr/>
            </a:lvl1pPr>
          </a:lstStyle>
          <a:p>
            <a:pPr>
              <a:defRPr/>
            </a:pPr>
            <a:r>
              <a:rPr lang="en-US" altLang="zh-CN"/>
              <a:t>Page </a:t>
            </a:r>
            <a:fld id="{01B19EE9-A3A4-4BBA-8BF0-5482D951748C}" type="slidenum">
              <a:rPr lang="en-US" altLang="zh-CN"/>
              <a:pPr>
                <a:defRPr/>
              </a:pPr>
              <a:t>‹#›</a:t>
            </a:fld>
            <a:endParaRPr lang="en-US" altLang="zh-CN"/>
          </a:p>
        </p:txBody>
      </p:sp>
    </p:spTree>
    <p:extLst>
      <p:ext uri="{BB962C8B-B14F-4D97-AF65-F5344CB8AC3E}">
        <p14:creationId xmlns:p14="http://schemas.microsoft.com/office/powerpoint/2010/main" val="17188909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395536" y="1393478"/>
            <a:ext cx="3887787" cy="4195762"/>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92650" y="1393478"/>
            <a:ext cx="3889375" cy="4195762"/>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Rectangle 76"/>
          <p:cNvSpPr>
            <a:spLocks noGrp="1" noChangeArrowheads="1"/>
          </p:cNvSpPr>
          <p:nvPr>
            <p:ph type="sldNum" sz="quarter" idx="10"/>
          </p:nvPr>
        </p:nvSpPr>
        <p:spPr>
          <a:ln/>
        </p:spPr>
        <p:txBody>
          <a:bodyPr/>
          <a:lstStyle>
            <a:lvl1pPr>
              <a:defRPr/>
            </a:lvl1pPr>
          </a:lstStyle>
          <a:p>
            <a:pPr>
              <a:defRPr/>
            </a:pPr>
            <a:r>
              <a:rPr lang="en-US" altLang="zh-CN"/>
              <a:t>Page </a:t>
            </a:r>
            <a:fld id="{5CDFC28A-4DBB-45D1-9FCC-8EB24668A8BB}" type="slidenum">
              <a:rPr lang="en-US" altLang="zh-CN"/>
              <a:pPr>
                <a:defRPr/>
              </a:pPr>
              <a:t>‹#›</a:t>
            </a:fld>
            <a:endParaRPr lang="en-US" altLang="zh-CN"/>
          </a:p>
        </p:txBody>
      </p:sp>
    </p:spTree>
    <p:extLst>
      <p:ext uri="{BB962C8B-B14F-4D97-AF65-F5344CB8AC3E}">
        <p14:creationId xmlns:p14="http://schemas.microsoft.com/office/powerpoint/2010/main" val="36229829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3339063560"/>
      </p:ext>
    </p:extLst>
  </p:cSld>
  <p:clrMapOvr>
    <a:masterClrMapping/>
  </p:clrMapOvr>
  <p:transition advClick="0" advTm="8000">
    <p:fade thruBlk="1"/>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3273455321"/>
      </p:ext>
    </p:extLst>
  </p:cSld>
  <p:clrMapOvr>
    <a:masterClrMapping/>
  </p:clrMapOvr>
  <p:transition advClick="0" advTm="8000">
    <p:fade thruBlk="1"/>
  </p:transition>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3.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theme" Target="../theme/theme3.xml"/><Relationship Id="rId1" Type="http://schemas.openxmlformats.org/officeDocument/2006/relationships/slideLayout" Target="../slideLayouts/slideLayout4.xm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theme" Target="../theme/theme4.xml"/><Relationship Id="rId1" Type="http://schemas.openxmlformats.org/officeDocument/2006/relationships/slideLayout" Target="../slideLayouts/slideLayout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26" name="图片 2" descr="d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6224588"/>
            <a:ext cx="9150350" cy="636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83" name="文本框 3"/>
          <p:cNvSpPr txBox="1">
            <a:spLocks noChangeArrowheads="1"/>
          </p:cNvSpPr>
          <p:nvPr/>
        </p:nvSpPr>
        <p:spPr bwMode="auto">
          <a:xfrm>
            <a:off x="652463" y="6438900"/>
            <a:ext cx="2752725" cy="261938"/>
          </a:xfrm>
          <a:prstGeom prst="rect">
            <a:avLst/>
          </a:prstGeom>
          <a:noFill/>
          <a:ln>
            <a:noFill/>
          </a:ln>
          <a:extLst/>
        </p:spPr>
        <p:txBody>
          <a:bodyPr wrap="none" lIns="80098" tIns="40050" rIns="80098" bIns="40050">
            <a:spAutoFit/>
          </a:bodyPr>
          <a:lstStyle>
            <a:lvl1pPr defTabSz="801688" eaLnBrk="0" hangingPunct="0">
              <a:defRPr>
                <a:solidFill>
                  <a:schemeClr val="tx1"/>
                </a:solidFill>
                <a:latin typeface="Arial" charset="0"/>
                <a:ea typeface="宋体" charset="-122"/>
              </a:defRPr>
            </a:lvl1pPr>
            <a:lvl2pPr marL="742950" indent="-285750" defTabSz="801688" eaLnBrk="0" hangingPunct="0">
              <a:defRPr>
                <a:solidFill>
                  <a:schemeClr val="tx1"/>
                </a:solidFill>
                <a:latin typeface="Arial" charset="0"/>
                <a:ea typeface="宋体" charset="-122"/>
              </a:defRPr>
            </a:lvl2pPr>
            <a:lvl3pPr marL="1143000" indent="-228600" defTabSz="801688" eaLnBrk="0" hangingPunct="0">
              <a:defRPr>
                <a:solidFill>
                  <a:schemeClr val="tx1"/>
                </a:solidFill>
                <a:latin typeface="Arial" charset="0"/>
                <a:ea typeface="宋体" charset="-122"/>
              </a:defRPr>
            </a:lvl3pPr>
            <a:lvl4pPr marL="1600200" indent="-228600" defTabSz="801688" eaLnBrk="0" hangingPunct="0">
              <a:defRPr>
                <a:solidFill>
                  <a:schemeClr val="tx1"/>
                </a:solidFill>
                <a:latin typeface="Arial" charset="0"/>
                <a:ea typeface="宋体" charset="-122"/>
              </a:defRPr>
            </a:lvl4pPr>
            <a:lvl5pPr marL="2057400" indent="-228600" defTabSz="801688" eaLnBrk="0" hangingPunct="0">
              <a:defRPr>
                <a:solidFill>
                  <a:schemeClr val="tx1"/>
                </a:solidFill>
                <a:latin typeface="Arial" charset="0"/>
                <a:ea typeface="宋体" charset="-122"/>
              </a:defRPr>
            </a:lvl5pPr>
            <a:lvl6pPr marL="2514600" indent="-228600" defTabSz="801688" eaLnBrk="0" fontAlgn="base" hangingPunct="0">
              <a:spcBef>
                <a:spcPct val="0"/>
              </a:spcBef>
              <a:spcAft>
                <a:spcPct val="0"/>
              </a:spcAft>
              <a:defRPr>
                <a:solidFill>
                  <a:schemeClr val="tx1"/>
                </a:solidFill>
                <a:latin typeface="Arial" charset="0"/>
                <a:ea typeface="宋体" charset="-122"/>
              </a:defRPr>
            </a:lvl6pPr>
            <a:lvl7pPr marL="2971800" indent="-228600" defTabSz="801688" eaLnBrk="0" fontAlgn="base" hangingPunct="0">
              <a:spcBef>
                <a:spcPct val="0"/>
              </a:spcBef>
              <a:spcAft>
                <a:spcPct val="0"/>
              </a:spcAft>
              <a:defRPr>
                <a:solidFill>
                  <a:schemeClr val="tx1"/>
                </a:solidFill>
                <a:latin typeface="Arial" charset="0"/>
                <a:ea typeface="宋体" charset="-122"/>
              </a:defRPr>
            </a:lvl7pPr>
            <a:lvl8pPr marL="3429000" indent="-228600" defTabSz="801688" eaLnBrk="0" fontAlgn="base" hangingPunct="0">
              <a:spcBef>
                <a:spcPct val="0"/>
              </a:spcBef>
              <a:spcAft>
                <a:spcPct val="0"/>
              </a:spcAft>
              <a:defRPr>
                <a:solidFill>
                  <a:schemeClr val="tx1"/>
                </a:solidFill>
                <a:latin typeface="Arial" charset="0"/>
                <a:ea typeface="宋体" charset="-122"/>
              </a:defRPr>
            </a:lvl8pPr>
            <a:lvl9pPr marL="3886200" indent="-228600" defTabSz="801688" eaLnBrk="0" fontAlgn="base" hangingPunct="0">
              <a:spcBef>
                <a:spcPct val="0"/>
              </a:spcBef>
              <a:spcAft>
                <a:spcPct val="0"/>
              </a:spcAft>
              <a:defRPr>
                <a:solidFill>
                  <a:schemeClr val="tx1"/>
                </a:solidFill>
                <a:latin typeface="Arial" charset="0"/>
                <a:ea typeface="宋体" charset="-122"/>
              </a:defRPr>
            </a:lvl9pPr>
          </a:lstStyle>
          <a:p>
            <a:pPr algn="ctr">
              <a:defRPr/>
            </a:pPr>
            <a:r>
              <a:rPr lang="en-US" altLang="zh-CN" sz="1200">
                <a:latin typeface="FrutigerNext LT Bold" charset="0"/>
                <a:ea typeface="MS PGothic" pitchFamily="34" charset="-128"/>
              </a:rPr>
              <a:t>HUAWEI TECHNOLOGIES CO., LTD.</a:t>
            </a:r>
            <a:endParaRPr lang="en-US" altLang="zh-CN" sz="2200">
              <a:ea typeface="MS PGothic" pitchFamily="34" charset="-128"/>
            </a:endParaRPr>
          </a:p>
        </p:txBody>
      </p:sp>
      <p:pic>
        <p:nvPicPr>
          <p:cNvPr id="1028" name="图片 4" descr="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08875" y="6399213"/>
            <a:ext cx="1311275" cy="312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85" name="矩形 5"/>
          <p:cNvSpPr>
            <a:spLocks noGrp="1" noChangeArrowheads="1"/>
          </p:cNvSpPr>
          <p:nvPr>
            <p:ph type="dt" sz="half" idx="2"/>
          </p:nvPr>
        </p:nvSpPr>
        <p:spPr bwMode="auto">
          <a:xfrm>
            <a:off x="6361113" y="6489700"/>
            <a:ext cx="2097087" cy="455613"/>
          </a:xfrm>
          <a:prstGeom prst="rect">
            <a:avLst/>
          </a:prstGeom>
          <a:noFill/>
          <a:ln>
            <a:noFill/>
          </a:ln>
          <a:effectLst/>
          <a:extLst/>
        </p:spPr>
        <p:txBody>
          <a:bodyPr vert="horz" wrap="square" lIns="0" tIns="0" rIns="0" bIns="0" numCol="1" anchor="t" anchorCtr="0" compatLnSpc="1">
            <a:prstTxWarp prst="textNoShape">
              <a:avLst/>
            </a:prstTxWarp>
          </a:bodyPr>
          <a:lstStyle>
            <a:lvl1pPr algn="ctr">
              <a:lnSpc>
                <a:spcPct val="85000"/>
              </a:lnSpc>
              <a:defRPr sz="1200" smtClean="0">
                <a:latin typeface="FrutigerNext LT Bold" panose="020B0803040504020204" pitchFamily="34" charset="0"/>
              </a:defRPr>
            </a:lvl1pPr>
          </a:lstStyle>
          <a:p>
            <a:pPr>
              <a:defRPr/>
            </a:pPr>
            <a:r>
              <a:rPr lang="de-DE" altLang="zh-CN"/>
              <a:t>Page </a:t>
            </a:r>
            <a:fld id="{E08F290E-BF7F-46E6-94E2-C1FECA7CDC44}" type="slidenum">
              <a:rPr lang="de-DE" altLang="zh-CN"/>
              <a:pPr>
                <a:defRPr/>
              </a:pPr>
              <a:t>‹#›</a:t>
            </a:fld>
            <a:endParaRPr lang="en-GB" altLang="zh-CN"/>
          </a:p>
        </p:txBody>
      </p:sp>
      <p:sp>
        <p:nvSpPr>
          <p:cNvPr id="1030" name="矩形 6"/>
          <p:cNvSpPr>
            <a:spLocks noGrp="1" noChangeArrowheads="1"/>
          </p:cNvSpPr>
          <p:nvPr>
            <p:ph type="title"/>
          </p:nvPr>
        </p:nvSpPr>
        <p:spPr bwMode="auto">
          <a:xfrm>
            <a:off x="719138" y="333375"/>
            <a:ext cx="7745412" cy="38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lvl="0"/>
            <a:r>
              <a:rPr lang="zh-CN" altLang="en-US" smtClean="0"/>
              <a:t>单击此处编辑母版标题样式</a:t>
            </a:r>
          </a:p>
        </p:txBody>
      </p:sp>
      <p:sp>
        <p:nvSpPr>
          <p:cNvPr id="1031" name="矩形 7"/>
          <p:cNvSpPr>
            <a:spLocks noChangeArrowheads="1"/>
          </p:cNvSpPr>
          <p:nvPr/>
        </p:nvSpPr>
        <p:spPr bwMode="auto">
          <a:xfrm>
            <a:off x="3892550" y="6438900"/>
            <a:ext cx="1549400"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80067" tIns="40030" rIns="80067" bIns="40030">
            <a:spAutoFit/>
          </a:bodyPr>
          <a:lstStyle>
            <a:lvl1pPr algn="ctr" defTabSz="801688">
              <a:defRPr sz="2100">
                <a:solidFill>
                  <a:schemeClr val="tx1"/>
                </a:solidFill>
                <a:latin typeface="Arial" panose="020B0604020202020204" pitchFamily="34" charset="0"/>
                <a:ea typeface="MS PGothic" panose="020B0600070205080204" pitchFamily="34" charset="-128"/>
              </a:defRPr>
            </a:lvl1pPr>
            <a:lvl2pPr marL="742950" indent="-285750" algn="ctr" defTabSz="801688">
              <a:defRPr sz="2100">
                <a:solidFill>
                  <a:schemeClr val="tx1"/>
                </a:solidFill>
                <a:latin typeface="Arial" panose="020B0604020202020204" pitchFamily="34" charset="0"/>
                <a:ea typeface="MS PGothic" panose="020B0600070205080204" pitchFamily="34" charset="-128"/>
              </a:defRPr>
            </a:lvl2pPr>
            <a:lvl3pPr marL="1143000" indent="-228600" algn="ctr" defTabSz="801688">
              <a:defRPr sz="2100">
                <a:solidFill>
                  <a:schemeClr val="tx1"/>
                </a:solidFill>
                <a:latin typeface="Arial" panose="020B0604020202020204" pitchFamily="34" charset="0"/>
                <a:ea typeface="MS PGothic" panose="020B0600070205080204" pitchFamily="34" charset="-128"/>
              </a:defRPr>
            </a:lvl3pPr>
            <a:lvl4pPr marL="1600200" indent="-228600" algn="ctr" defTabSz="801688">
              <a:defRPr sz="2100">
                <a:solidFill>
                  <a:schemeClr val="tx1"/>
                </a:solidFill>
                <a:latin typeface="Arial" panose="020B0604020202020204" pitchFamily="34" charset="0"/>
                <a:ea typeface="MS PGothic" panose="020B0600070205080204" pitchFamily="34" charset="-128"/>
              </a:defRPr>
            </a:lvl4pPr>
            <a:lvl5pPr marL="2057400" indent="-228600" algn="ctr" defTabSz="801688">
              <a:defRPr sz="2100">
                <a:solidFill>
                  <a:schemeClr val="tx1"/>
                </a:solidFill>
                <a:latin typeface="Arial" panose="020B0604020202020204" pitchFamily="34" charset="0"/>
                <a:ea typeface="MS PGothic" panose="020B0600070205080204" pitchFamily="34" charset="-128"/>
              </a:defRPr>
            </a:lvl5pPr>
            <a:lvl6pPr marL="2514600" indent="-228600" algn="ctr" defTabSz="801688"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defTabSz="801688"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defTabSz="801688"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defTabSz="801688"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r>
              <a:rPr lang="en-US" altLang="zh-CN" sz="1200">
                <a:latin typeface="FrutigerNext LT Bold" panose="020B0803040504020204" pitchFamily="34" charset="0"/>
              </a:rPr>
              <a:t>Huawei Confidential </a:t>
            </a:r>
          </a:p>
        </p:txBody>
      </p:sp>
      <p:sp>
        <p:nvSpPr>
          <p:cNvPr id="1032" name="矩形 8"/>
          <p:cNvSpPr>
            <a:spLocks noChangeArrowheads="1"/>
          </p:cNvSpPr>
          <p:nvPr/>
        </p:nvSpPr>
        <p:spPr bwMode="auto">
          <a:xfrm>
            <a:off x="-1908175" y="528638"/>
            <a:ext cx="1844675" cy="5307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0098" tIns="40050" rIns="80098" bIns="40050"/>
          <a:lstStyle>
            <a:lvl1pPr algn="ctr" defTabSz="801688">
              <a:defRPr sz="2100">
                <a:solidFill>
                  <a:schemeClr val="tx1"/>
                </a:solidFill>
                <a:latin typeface="Arial" panose="020B0604020202020204" pitchFamily="34" charset="0"/>
                <a:ea typeface="MS PGothic" panose="020B0600070205080204" pitchFamily="34" charset="-128"/>
              </a:defRPr>
            </a:lvl1pPr>
            <a:lvl2pPr marL="742950" indent="-285750" algn="ctr" defTabSz="801688">
              <a:defRPr sz="2100">
                <a:solidFill>
                  <a:schemeClr val="tx1"/>
                </a:solidFill>
                <a:latin typeface="Arial" panose="020B0604020202020204" pitchFamily="34" charset="0"/>
                <a:ea typeface="MS PGothic" panose="020B0600070205080204" pitchFamily="34" charset="-128"/>
              </a:defRPr>
            </a:lvl2pPr>
            <a:lvl3pPr marL="1143000" indent="-228600" algn="ctr" defTabSz="801688">
              <a:defRPr sz="2100">
                <a:solidFill>
                  <a:schemeClr val="tx1"/>
                </a:solidFill>
                <a:latin typeface="Arial" panose="020B0604020202020204" pitchFamily="34" charset="0"/>
                <a:ea typeface="MS PGothic" panose="020B0600070205080204" pitchFamily="34" charset="-128"/>
              </a:defRPr>
            </a:lvl3pPr>
            <a:lvl4pPr marL="1600200" indent="-228600" algn="ctr" defTabSz="801688">
              <a:defRPr sz="2100">
                <a:solidFill>
                  <a:schemeClr val="tx1"/>
                </a:solidFill>
                <a:latin typeface="Arial" panose="020B0604020202020204" pitchFamily="34" charset="0"/>
                <a:ea typeface="MS PGothic" panose="020B0600070205080204" pitchFamily="34" charset="-128"/>
              </a:defRPr>
            </a:lvl4pPr>
            <a:lvl5pPr marL="2057400" indent="-228600" algn="ctr" defTabSz="801688">
              <a:defRPr sz="2100">
                <a:solidFill>
                  <a:schemeClr val="tx1"/>
                </a:solidFill>
                <a:latin typeface="Arial" panose="020B0604020202020204" pitchFamily="34" charset="0"/>
                <a:ea typeface="MS PGothic" panose="020B0600070205080204" pitchFamily="34" charset="-128"/>
              </a:defRPr>
            </a:lvl5pPr>
            <a:lvl6pPr marL="2514600" indent="-228600" algn="ctr" defTabSz="801688"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defTabSz="801688"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defTabSz="801688"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defTabSz="801688"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algn="r">
              <a:lnSpc>
                <a:spcPct val="125000"/>
              </a:lnSpc>
              <a:buClr>
                <a:schemeClr val="bg2"/>
              </a:buClr>
              <a:buSzPct val="60000"/>
              <a:buFont typeface="Wingdings" panose="05000000000000000000" pitchFamily="2" charset="2"/>
              <a:buNone/>
            </a:pPr>
            <a:r>
              <a:rPr lang="zh-CN" altLang="en-US" sz="1100">
                <a:solidFill>
                  <a:schemeClr val="bg1"/>
                </a:solidFill>
              </a:rPr>
              <a:t>英文标题</a:t>
            </a:r>
            <a:r>
              <a:rPr lang="en-US" altLang="zh-CN" sz="1100">
                <a:solidFill>
                  <a:schemeClr val="bg1"/>
                </a:solidFill>
              </a:rPr>
              <a:t>:32-35pt  </a:t>
            </a:r>
          </a:p>
          <a:p>
            <a:pPr algn="r">
              <a:lnSpc>
                <a:spcPct val="125000"/>
              </a:lnSpc>
              <a:buClr>
                <a:schemeClr val="bg2"/>
              </a:buClr>
              <a:buSzPct val="60000"/>
              <a:buFont typeface="Wingdings" panose="05000000000000000000" pitchFamily="2" charset="2"/>
              <a:buNone/>
            </a:pPr>
            <a:r>
              <a:rPr lang="zh-CN" altLang="en-US" sz="1100">
                <a:solidFill>
                  <a:schemeClr val="bg1"/>
                </a:solidFill>
              </a:rPr>
              <a:t>颜色</a:t>
            </a:r>
            <a:r>
              <a:rPr lang="en-US" altLang="zh-CN" sz="1100">
                <a:solidFill>
                  <a:schemeClr val="bg1"/>
                </a:solidFill>
              </a:rPr>
              <a:t>: R153 G0 B0</a:t>
            </a:r>
          </a:p>
          <a:p>
            <a:pPr algn="r">
              <a:lnSpc>
                <a:spcPct val="125000"/>
              </a:lnSpc>
              <a:buClr>
                <a:schemeClr val="bg2"/>
              </a:buClr>
              <a:buSzPct val="60000"/>
              <a:buFont typeface="Wingdings" panose="05000000000000000000" pitchFamily="2" charset="2"/>
              <a:buNone/>
            </a:pPr>
            <a:r>
              <a:rPr lang="zh-CN" altLang="en-US" sz="1100">
                <a:solidFill>
                  <a:schemeClr val="bg1"/>
                </a:solidFill>
                <a:latin typeface="FrutigerNext LT Regular" panose="020B0503040504020204" pitchFamily="34" charset="0"/>
              </a:rPr>
              <a:t>内部使用字体 </a:t>
            </a:r>
            <a:r>
              <a:rPr lang="en-US" altLang="zh-CN" sz="1100">
                <a:solidFill>
                  <a:schemeClr val="bg1"/>
                </a:solidFill>
                <a:latin typeface="FrutigerNext LT Regular" panose="020B0503040504020204" pitchFamily="34" charset="0"/>
              </a:rPr>
              <a:t>:</a:t>
            </a:r>
          </a:p>
          <a:p>
            <a:pPr algn="r">
              <a:lnSpc>
                <a:spcPct val="125000"/>
              </a:lnSpc>
              <a:buClr>
                <a:schemeClr val="bg2"/>
              </a:buClr>
              <a:buSzPct val="60000"/>
              <a:buFont typeface="Wingdings" panose="05000000000000000000" pitchFamily="2" charset="2"/>
              <a:buNone/>
            </a:pPr>
            <a:r>
              <a:rPr lang="en-US" altLang="zh-CN" sz="1100">
                <a:solidFill>
                  <a:schemeClr val="bg1"/>
                </a:solidFill>
                <a:latin typeface="FrutigerNext LT Regular" panose="020B0503040504020204" pitchFamily="34" charset="0"/>
              </a:rPr>
              <a:t>FrutigerNext LT Medium</a:t>
            </a:r>
          </a:p>
          <a:p>
            <a:pPr algn="r">
              <a:lnSpc>
                <a:spcPct val="125000"/>
              </a:lnSpc>
              <a:buClr>
                <a:schemeClr val="bg2"/>
              </a:buClr>
              <a:buSzPct val="60000"/>
              <a:buFont typeface="Wingdings" panose="05000000000000000000" pitchFamily="2" charset="2"/>
              <a:buNone/>
            </a:pPr>
            <a:r>
              <a:rPr lang="zh-CN" altLang="en-US" sz="1100">
                <a:solidFill>
                  <a:schemeClr val="bg1"/>
                </a:solidFill>
                <a:latin typeface="FrutigerNext LT Regular" panose="020B0503040504020204" pitchFamily="34" charset="0"/>
              </a:rPr>
              <a:t>外部使用字体 </a:t>
            </a:r>
            <a:r>
              <a:rPr lang="en-US" altLang="zh-CN" sz="1100">
                <a:solidFill>
                  <a:schemeClr val="bg1"/>
                </a:solidFill>
                <a:latin typeface="FrutigerNext LT Regular" panose="020B0503040504020204" pitchFamily="34" charset="0"/>
              </a:rPr>
              <a:t>: Arial</a:t>
            </a:r>
          </a:p>
          <a:p>
            <a:pPr algn="r">
              <a:lnSpc>
                <a:spcPct val="75000"/>
              </a:lnSpc>
              <a:buClr>
                <a:schemeClr val="bg2"/>
              </a:buClr>
              <a:buSzPct val="60000"/>
              <a:buFont typeface="Wingdings" panose="05000000000000000000" pitchFamily="2" charset="2"/>
              <a:buNone/>
            </a:pPr>
            <a:endParaRPr lang="en-US" altLang="zh-CN" sz="1100">
              <a:solidFill>
                <a:schemeClr val="bg1"/>
              </a:solidFill>
            </a:endParaRPr>
          </a:p>
          <a:p>
            <a:pPr algn="r">
              <a:lnSpc>
                <a:spcPct val="125000"/>
              </a:lnSpc>
              <a:buClr>
                <a:schemeClr val="bg2"/>
              </a:buClr>
              <a:buSzPct val="60000"/>
              <a:buFont typeface="Wingdings" panose="05000000000000000000" pitchFamily="2" charset="2"/>
              <a:buNone/>
            </a:pPr>
            <a:r>
              <a:rPr lang="zh-CN" altLang="en-US" sz="1100">
                <a:solidFill>
                  <a:schemeClr val="bg1"/>
                </a:solidFill>
              </a:rPr>
              <a:t>中文标题</a:t>
            </a:r>
            <a:r>
              <a:rPr lang="en-US" altLang="zh-CN" sz="1100">
                <a:solidFill>
                  <a:schemeClr val="bg1"/>
                </a:solidFill>
              </a:rPr>
              <a:t>:30-32pt  </a:t>
            </a:r>
          </a:p>
          <a:p>
            <a:pPr algn="r">
              <a:lnSpc>
                <a:spcPct val="125000"/>
              </a:lnSpc>
              <a:buClr>
                <a:schemeClr val="bg2"/>
              </a:buClr>
              <a:buSzPct val="60000"/>
              <a:buFont typeface="Wingdings" panose="05000000000000000000" pitchFamily="2" charset="2"/>
              <a:buNone/>
            </a:pPr>
            <a:r>
              <a:rPr lang="zh-CN" altLang="en-US" sz="1100">
                <a:solidFill>
                  <a:schemeClr val="bg1"/>
                </a:solidFill>
              </a:rPr>
              <a:t>颜色</a:t>
            </a:r>
            <a:r>
              <a:rPr lang="en-US" altLang="zh-CN" sz="1100">
                <a:solidFill>
                  <a:schemeClr val="bg1"/>
                </a:solidFill>
              </a:rPr>
              <a:t>: R153 G0 B0</a:t>
            </a:r>
          </a:p>
          <a:p>
            <a:pPr algn="r">
              <a:lnSpc>
                <a:spcPct val="125000"/>
              </a:lnSpc>
              <a:buClr>
                <a:schemeClr val="bg2"/>
              </a:buClr>
              <a:buSzPct val="60000"/>
              <a:buFont typeface="Wingdings" panose="05000000000000000000" pitchFamily="2" charset="2"/>
              <a:buNone/>
            </a:pPr>
            <a:r>
              <a:rPr lang="zh-CN" altLang="en-US" sz="1100">
                <a:solidFill>
                  <a:schemeClr val="bg1"/>
                </a:solidFill>
              </a:rPr>
              <a:t>字体</a:t>
            </a:r>
            <a:r>
              <a:rPr lang="en-US" altLang="zh-CN" sz="1100">
                <a:solidFill>
                  <a:schemeClr val="bg1"/>
                </a:solidFill>
              </a:rPr>
              <a:t>:</a:t>
            </a:r>
            <a:r>
              <a:rPr lang="zh-CN" altLang="en-US" sz="1100">
                <a:solidFill>
                  <a:schemeClr val="bg1"/>
                </a:solidFill>
              </a:rPr>
              <a:t>黑体</a:t>
            </a:r>
          </a:p>
          <a:p>
            <a:pPr algn="r">
              <a:lnSpc>
                <a:spcPct val="125000"/>
              </a:lnSpc>
              <a:buClr>
                <a:schemeClr val="bg2"/>
              </a:buClr>
              <a:buSzPct val="60000"/>
              <a:buFont typeface="Wingdings" panose="05000000000000000000" pitchFamily="2" charset="2"/>
              <a:buNone/>
            </a:pPr>
            <a:endParaRPr lang="zh-CN" altLang="en-US" sz="1100">
              <a:solidFill>
                <a:schemeClr val="bg1"/>
              </a:solidFill>
            </a:endParaRPr>
          </a:p>
          <a:p>
            <a:pPr algn="r">
              <a:lnSpc>
                <a:spcPct val="125000"/>
              </a:lnSpc>
              <a:buClr>
                <a:schemeClr val="bg2"/>
              </a:buClr>
              <a:buSzPct val="60000"/>
              <a:buFont typeface="Wingdings" panose="05000000000000000000" pitchFamily="2" charset="2"/>
              <a:buNone/>
            </a:pPr>
            <a:endParaRPr lang="zh-CN" altLang="en-US" sz="1100">
              <a:solidFill>
                <a:schemeClr val="bg1"/>
              </a:solidFill>
            </a:endParaRPr>
          </a:p>
          <a:p>
            <a:pPr algn="r">
              <a:lnSpc>
                <a:spcPct val="125000"/>
              </a:lnSpc>
              <a:buClr>
                <a:schemeClr val="bg2"/>
              </a:buClr>
              <a:buSzPct val="60000"/>
              <a:buFont typeface="Wingdings" panose="05000000000000000000" pitchFamily="2" charset="2"/>
              <a:buNone/>
            </a:pPr>
            <a:endParaRPr lang="zh-CN" altLang="en-US" sz="1100">
              <a:solidFill>
                <a:schemeClr val="bg1"/>
              </a:solidFill>
            </a:endParaRPr>
          </a:p>
          <a:p>
            <a:pPr algn="r">
              <a:lnSpc>
                <a:spcPct val="125000"/>
              </a:lnSpc>
              <a:buClr>
                <a:schemeClr val="bg2"/>
              </a:buClr>
              <a:buSzPct val="60000"/>
              <a:buFont typeface="Wingdings" panose="05000000000000000000" pitchFamily="2" charset="2"/>
              <a:buNone/>
            </a:pPr>
            <a:r>
              <a:rPr lang="zh-CN" altLang="en-US" sz="1100">
                <a:solidFill>
                  <a:schemeClr val="bg1"/>
                </a:solidFill>
              </a:rPr>
              <a:t>英文正文</a:t>
            </a:r>
            <a:r>
              <a:rPr lang="en-US" altLang="zh-CN" sz="1100">
                <a:solidFill>
                  <a:schemeClr val="bg1"/>
                </a:solidFill>
              </a:rPr>
              <a:t>:20-22pt</a:t>
            </a:r>
          </a:p>
          <a:p>
            <a:pPr algn="r">
              <a:lnSpc>
                <a:spcPct val="125000"/>
              </a:lnSpc>
              <a:buClr>
                <a:schemeClr val="bg2"/>
              </a:buClr>
              <a:buSzPct val="60000"/>
              <a:buFont typeface="Wingdings" panose="05000000000000000000" pitchFamily="2" charset="2"/>
              <a:buNone/>
            </a:pPr>
            <a:r>
              <a:rPr lang="zh-CN" altLang="en-US" sz="1100">
                <a:solidFill>
                  <a:schemeClr val="bg1"/>
                </a:solidFill>
              </a:rPr>
              <a:t>子目录 </a:t>
            </a:r>
            <a:r>
              <a:rPr lang="en-US" altLang="zh-CN" sz="1100">
                <a:solidFill>
                  <a:schemeClr val="bg1"/>
                </a:solidFill>
              </a:rPr>
              <a:t>(2-5</a:t>
            </a:r>
            <a:r>
              <a:rPr lang="zh-CN" altLang="en-US" sz="1100">
                <a:solidFill>
                  <a:schemeClr val="bg1"/>
                </a:solidFill>
              </a:rPr>
              <a:t>级</a:t>
            </a:r>
            <a:r>
              <a:rPr lang="en-US" altLang="zh-CN" sz="1100">
                <a:solidFill>
                  <a:schemeClr val="bg1"/>
                </a:solidFill>
              </a:rPr>
              <a:t>) :18pt  </a:t>
            </a:r>
          </a:p>
          <a:p>
            <a:pPr algn="r">
              <a:lnSpc>
                <a:spcPct val="125000"/>
              </a:lnSpc>
              <a:buClr>
                <a:schemeClr val="bg2"/>
              </a:buClr>
              <a:buSzPct val="60000"/>
              <a:buFont typeface="Wingdings" panose="05000000000000000000" pitchFamily="2" charset="2"/>
              <a:buNone/>
            </a:pPr>
            <a:r>
              <a:rPr lang="zh-CN" altLang="en-US" sz="1100">
                <a:solidFill>
                  <a:schemeClr val="bg1"/>
                </a:solidFill>
              </a:rPr>
              <a:t>颜色</a:t>
            </a:r>
            <a:r>
              <a:rPr lang="en-US" altLang="zh-CN" sz="1100">
                <a:solidFill>
                  <a:schemeClr val="bg1"/>
                </a:solidFill>
              </a:rPr>
              <a:t>:</a:t>
            </a:r>
            <a:r>
              <a:rPr lang="zh-CN" altLang="en-US" sz="1100">
                <a:solidFill>
                  <a:schemeClr val="bg1"/>
                </a:solidFill>
              </a:rPr>
              <a:t>黑色</a:t>
            </a:r>
          </a:p>
          <a:p>
            <a:pPr algn="r">
              <a:lnSpc>
                <a:spcPct val="125000"/>
              </a:lnSpc>
              <a:buClr>
                <a:schemeClr val="bg2"/>
              </a:buClr>
              <a:buSzPct val="60000"/>
              <a:buFont typeface="Wingdings" panose="05000000000000000000" pitchFamily="2" charset="2"/>
              <a:buNone/>
            </a:pPr>
            <a:r>
              <a:rPr lang="zh-CN" altLang="en-US" sz="1100">
                <a:solidFill>
                  <a:schemeClr val="bg1"/>
                </a:solidFill>
                <a:latin typeface="FrutigerNext LT Regular" panose="020B0503040504020204" pitchFamily="34" charset="0"/>
              </a:rPr>
              <a:t>内部使用字体 </a:t>
            </a:r>
            <a:r>
              <a:rPr lang="en-US" altLang="zh-CN" sz="1100">
                <a:solidFill>
                  <a:schemeClr val="bg1"/>
                </a:solidFill>
                <a:latin typeface="FrutigerNext LT Regular" panose="020B0503040504020204" pitchFamily="34" charset="0"/>
              </a:rPr>
              <a:t>:</a:t>
            </a:r>
          </a:p>
          <a:p>
            <a:pPr algn="r">
              <a:lnSpc>
                <a:spcPct val="125000"/>
              </a:lnSpc>
              <a:buClr>
                <a:schemeClr val="bg2"/>
              </a:buClr>
              <a:buSzPct val="60000"/>
              <a:buFont typeface="Wingdings" panose="05000000000000000000" pitchFamily="2" charset="2"/>
              <a:buNone/>
            </a:pPr>
            <a:r>
              <a:rPr lang="en-US" altLang="zh-CN" sz="1100">
                <a:solidFill>
                  <a:schemeClr val="bg1"/>
                </a:solidFill>
                <a:latin typeface="FrutigerNext LT Regular" panose="020B0503040504020204" pitchFamily="34" charset="0"/>
              </a:rPr>
              <a:t>FrutigerNext LT Regular</a:t>
            </a:r>
          </a:p>
          <a:p>
            <a:pPr algn="r">
              <a:lnSpc>
                <a:spcPct val="125000"/>
              </a:lnSpc>
              <a:buClr>
                <a:schemeClr val="bg2"/>
              </a:buClr>
              <a:buSzPct val="60000"/>
              <a:buFont typeface="Wingdings" panose="05000000000000000000" pitchFamily="2" charset="2"/>
              <a:buNone/>
            </a:pPr>
            <a:r>
              <a:rPr lang="zh-CN" altLang="en-US" sz="1100">
                <a:solidFill>
                  <a:schemeClr val="bg1"/>
                </a:solidFill>
                <a:latin typeface="FrutigerNext LT Regular" panose="020B0503040504020204" pitchFamily="34" charset="0"/>
              </a:rPr>
              <a:t>外部使用字体 </a:t>
            </a:r>
            <a:r>
              <a:rPr lang="en-US" altLang="zh-CN" sz="1100">
                <a:solidFill>
                  <a:schemeClr val="bg1"/>
                </a:solidFill>
                <a:latin typeface="FrutigerNext LT Regular" panose="020B0503040504020204" pitchFamily="34" charset="0"/>
              </a:rPr>
              <a:t>: Arial</a:t>
            </a:r>
          </a:p>
          <a:p>
            <a:pPr algn="r">
              <a:lnSpc>
                <a:spcPct val="75000"/>
              </a:lnSpc>
              <a:buClr>
                <a:schemeClr val="bg2"/>
              </a:buClr>
              <a:buSzPct val="60000"/>
              <a:buFont typeface="Wingdings" panose="05000000000000000000" pitchFamily="2" charset="2"/>
              <a:buNone/>
            </a:pPr>
            <a:endParaRPr lang="en-US" altLang="zh-CN" sz="1100">
              <a:solidFill>
                <a:schemeClr val="bg1"/>
              </a:solidFill>
            </a:endParaRPr>
          </a:p>
          <a:p>
            <a:pPr algn="r">
              <a:lnSpc>
                <a:spcPct val="125000"/>
              </a:lnSpc>
              <a:buClr>
                <a:schemeClr val="bg2"/>
              </a:buClr>
              <a:buSzPct val="60000"/>
              <a:buFont typeface="Wingdings" panose="05000000000000000000" pitchFamily="2" charset="2"/>
              <a:buNone/>
            </a:pPr>
            <a:r>
              <a:rPr lang="zh-CN" altLang="en-US" sz="1100">
                <a:solidFill>
                  <a:schemeClr val="bg1"/>
                </a:solidFill>
              </a:rPr>
              <a:t>中文正文</a:t>
            </a:r>
            <a:r>
              <a:rPr lang="en-US" altLang="zh-CN" sz="1100">
                <a:solidFill>
                  <a:schemeClr val="bg1"/>
                </a:solidFill>
              </a:rPr>
              <a:t>:18-20pt</a:t>
            </a:r>
          </a:p>
          <a:p>
            <a:pPr algn="r">
              <a:lnSpc>
                <a:spcPct val="125000"/>
              </a:lnSpc>
              <a:buClr>
                <a:schemeClr val="bg2"/>
              </a:buClr>
              <a:buSzPct val="60000"/>
              <a:buFont typeface="Wingdings" panose="05000000000000000000" pitchFamily="2" charset="2"/>
              <a:buNone/>
            </a:pPr>
            <a:r>
              <a:rPr lang="zh-CN" altLang="en-US" sz="1100">
                <a:solidFill>
                  <a:schemeClr val="bg1"/>
                </a:solidFill>
              </a:rPr>
              <a:t>子目录</a:t>
            </a:r>
            <a:r>
              <a:rPr lang="en-US" altLang="zh-CN" sz="1100">
                <a:solidFill>
                  <a:schemeClr val="bg1"/>
                </a:solidFill>
              </a:rPr>
              <a:t>(2-5</a:t>
            </a:r>
            <a:r>
              <a:rPr lang="zh-CN" altLang="en-US" sz="1100">
                <a:solidFill>
                  <a:schemeClr val="bg1"/>
                </a:solidFill>
              </a:rPr>
              <a:t>级</a:t>
            </a:r>
            <a:r>
              <a:rPr lang="en-US" altLang="zh-CN" sz="1100">
                <a:solidFill>
                  <a:schemeClr val="bg1"/>
                </a:solidFill>
              </a:rPr>
              <a:t>):18pt </a:t>
            </a:r>
          </a:p>
          <a:p>
            <a:pPr algn="r">
              <a:lnSpc>
                <a:spcPct val="125000"/>
              </a:lnSpc>
              <a:buClr>
                <a:schemeClr val="bg2"/>
              </a:buClr>
              <a:buSzPct val="60000"/>
              <a:buFont typeface="Wingdings" panose="05000000000000000000" pitchFamily="2" charset="2"/>
              <a:buNone/>
            </a:pPr>
            <a:r>
              <a:rPr lang="zh-CN" altLang="en-US" sz="1100">
                <a:solidFill>
                  <a:schemeClr val="bg1"/>
                </a:solidFill>
              </a:rPr>
              <a:t>颜色</a:t>
            </a:r>
            <a:r>
              <a:rPr lang="en-US" altLang="zh-CN" sz="1100">
                <a:solidFill>
                  <a:schemeClr val="bg1"/>
                </a:solidFill>
              </a:rPr>
              <a:t>:</a:t>
            </a:r>
            <a:r>
              <a:rPr lang="zh-CN" altLang="en-US" sz="1100">
                <a:solidFill>
                  <a:schemeClr val="bg1"/>
                </a:solidFill>
              </a:rPr>
              <a:t>黑色</a:t>
            </a:r>
          </a:p>
          <a:p>
            <a:pPr algn="r">
              <a:lnSpc>
                <a:spcPct val="125000"/>
              </a:lnSpc>
              <a:buClr>
                <a:schemeClr val="bg2"/>
              </a:buClr>
              <a:buSzPct val="60000"/>
              <a:buFont typeface="Wingdings" panose="05000000000000000000" pitchFamily="2" charset="2"/>
              <a:buNone/>
            </a:pPr>
            <a:r>
              <a:rPr lang="zh-CN" altLang="en-US" sz="1100">
                <a:solidFill>
                  <a:schemeClr val="bg1"/>
                </a:solidFill>
              </a:rPr>
              <a:t>字体</a:t>
            </a:r>
            <a:r>
              <a:rPr lang="en-US" altLang="zh-CN" sz="1100">
                <a:solidFill>
                  <a:schemeClr val="bg1"/>
                </a:solidFill>
              </a:rPr>
              <a:t>:</a:t>
            </a:r>
            <a:r>
              <a:rPr lang="zh-CN" altLang="en-US" sz="1100">
                <a:solidFill>
                  <a:schemeClr val="bg1"/>
                </a:solidFill>
              </a:rPr>
              <a:t>细黑体 </a:t>
            </a:r>
          </a:p>
          <a:p>
            <a:pPr algn="r">
              <a:lnSpc>
                <a:spcPct val="125000"/>
              </a:lnSpc>
              <a:buClr>
                <a:schemeClr val="bg2"/>
              </a:buClr>
              <a:buSzPct val="60000"/>
              <a:buFont typeface="Wingdings" panose="05000000000000000000" pitchFamily="2" charset="2"/>
              <a:buNone/>
            </a:pPr>
            <a:endParaRPr lang="zh-CN" altLang="en-US" sz="1100">
              <a:solidFill>
                <a:schemeClr val="bg1"/>
              </a:solidFill>
            </a:endParaRPr>
          </a:p>
          <a:p>
            <a:pPr algn="r">
              <a:lnSpc>
                <a:spcPct val="125000"/>
              </a:lnSpc>
              <a:buClr>
                <a:schemeClr val="bg2"/>
              </a:buClr>
              <a:buSzPct val="60000"/>
              <a:buFont typeface="Wingdings" panose="05000000000000000000" pitchFamily="2" charset="2"/>
              <a:buNone/>
            </a:pPr>
            <a:endParaRPr lang="zh-CN" altLang="en-US" sz="1100">
              <a:solidFill>
                <a:schemeClr val="bg1"/>
              </a:solidFill>
            </a:endParaRPr>
          </a:p>
          <a:p>
            <a:pPr algn="r">
              <a:lnSpc>
                <a:spcPct val="125000"/>
              </a:lnSpc>
              <a:buClr>
                <a:schemeClr val="bg2"/>
              </a:buClr>
              <a:buSzPct val="60000"/>
              <a:buFont typeface="Wingdings" panose="05000000000000000000" pitchFamily="2" charset="2"/>
              <a:buNone/>
            </a:pPr>
            <a:endParaRPr lang="zh-CN" altLang="en-US" sz="1100">
              <a:solidFill>
                <a:schemeClr val="bg1"/>
              </a:solidFill>
            </a:endParaRPr>
          </a:p>
          <a:p>
            <a:pPr algn="r">
              <a:lnSpc>
                <a:spcPct val="125000"/>
              </a:lnSpc>
              <a:buClr>
                <a:schemeClr val="bg2"/>
              </a:buClr>
              <a:buSzPct val="60000"/>
              <a:buFont typeface="Wingdings" panose="05000000000000000000" pitchFamily="2" charset="2"/>
              <a:buNone/>
            </a:pPr>
            <a:endParaRPr lang="zh-CN" altLang="en-US" sz="1100">
              <a:solidFill>
                <a:schemeClr val="bg1"/>
              </a:solidFill>
            </a:endParaRPr>
          </a:p>
          <a:p>
            <a:pPr algn="r">
              <a:lnSpc>
                <a:spcPct val="125000"/>
              </a:lnSpc>
              <a:buClr>
                <a:schemeClr val="bg2"/>
              </a:buClr>
              <a:buSzPct val="60000"/>
              <a:buFont typeface="Wingdings" panose="05000000000000000000" pitchFamily="2" charset="2"/>
              <a:buNone/>
            </a:pPr>
            <a:endParaRPr lang="en-US" altLang="zh-CN" sz="1100"/>
          </a:p>
        </p:txBody>
      </p:sp>
      <p:sp>
        <p:nvSpPr>
          <p:cNvPr id="1033" name="矩形 9"/>
          <p:cNvSpPr>
            <a:spLocks noChangeArrowheads="1"/>
          </p:cNvSpPr>
          <p:nvPr/>
        </p:nvSpPr>
        <p:spPr bwMode="auto">
          <a:xfrm>
            <a:off x="9199563" y="1423988"/>
            <a:ext cx="1049337" cy="2005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0098" tIns="40050" rIns="80098" bIns="40050"/>
          <a:lstStyle>
            <a:lvl1pPr algn="ctr" defTabSz="801688">
              <a:defRPr sz="2100">
                <a:solidFill>
                  <a:schemeClr val="tx1"/>
                </a:solidFill>
                <a:latin typeface="Arial" panose="020B0604020202020204" pitchFamily="34" charset="0"/>
                <a:ea typeface="MS PGothic" panose="020B0600070205080204" pitchFamily="34" charset="-128"/>
              </a:defRPr>
            </a:lvl1pPr>
            <a:lvl2pPr marL="742950" indent="-285750" algn="ctr" defTabSz="801688">
              <a:defRPr sz="2100">
                <a:solidFill>
                  <a:schemeClr val="tx1"/>
                </a:solidFill>
                <a:latin typeface="Arial" panose="020B0604020202020204" pitchFamily="34" charset="0"/>
                <a:ea typeface="MS PGothic" panose="020B0600070205080204" pitchFamily="34" charset="-128"/>
              </a:defRPr>
            </a:lvl2pPr>
            <a:lvl3pPr marL="1143000" indent="-228600" algn="ctr" defTabSz="801688">
              <a:defRPr sz="2100">
                <a:solidFill>
                  <a:schemeClr val="tx1"/>
                </a:solidFill>
                <a:latin typeface="Arial" panose="020B0604020202020204" pitchFamily="34" charset="0"/>
                <a:ea typeface="MS PGothic" panose="020B0600070205080204" pitchFamily="34" charset="-128"/>
              </a:defRPr>
            </a:lvl3pPr>
            <a:lvl4pPr marL="1600200" indent="-228600" algn="ctr" defTabSz="801688">
              <a:defRPr sz="2100">
                <a:solidFill>
                  <a:schemeClr val="tx1"/>
                </a:solidFill>
                <a:latin typeface="Arial" panose="020B0604020202020204" pitchFamily="34" charset="0"/>
                <a:ea typeface="MS PGothic" panose="020B0600070205080204" pitchFamily="34" charset="-128"/>
              </a:defRPr>
            </a:lvl4pPr>
            <a:lvl5pPr marL="2057400" indent="-228600" algn="ctr" defTabSz="801688">
              <a:defRPr sz="2100">
                <a:solidFill>
                  <a:schemeClr val="tx1"/>
                </a:solidFill>
                <a:latin typeface="Arial" panose="020B0604020202020204" pitchFamily="34" charset="0"/>
                <a:ea typeface="MS PGothic" panose="020B0600070205080204" pitchFamily="34" charset="-128"/>
              </a:defRPr>
            </a:lvl5pPr>
            <a:lvl6pPr marL="2514600" indent="-228600" algn="ctr" defTabSz="801688"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defTabSz="801688"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defTabSz="801688"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defTabSz="801688"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a:lnSpc>
                <a:spcPct val="120000"/>
              </a:lnSpc>
              <a:buClr>
                <a:schemeClr val="bg2"/>
              </a:buClr>
              <a:buSzPct val="60000"/>
              <a:buFont typeface="Wingdings" panose="05000000000000000000" pitchFamily="2" charset="2"/>
              <a:buNone/>
            </a:pPr>
            <a:r>
              <a:rPr lang="zh-CN" altLang="en-US" sz="1100">
                <a:solidFill>
                  <a:schemeClr val="bg1"/>
                </a:solidFill>
                <a:latin typeface="华文细黑" panose="02010600040101010101" pitchFamily="2" charset="-122"/>
              </a:rPr>
              <a:t>配色参考方案：</a:t>
            </a:r>
          </a:p>
          <a:p>
            <a:pPr>
              <a:lnSpc>
                <a:spcPct val="120000"/>
              </a:lnSpc>
              <a:buClr>
                <a:schemeClr val="bg2"/>
              </a:buClr>
              <a:buSzPct val="60000"/>
              <a:buFont typeface="Wingdings" panose="05000000000000000000" pitchFamily="2" charset="2"/>
              <a:buNone/>
            </a:pPr>
            <a:r>
              <a:rPr lang="zh-CN" altLang="en-US" sz="1100">
                <a:solidFill>
                  <a:schemeClr val="bg1"/>
                </a:solidFill>
                <a:latin typeface="华文细黑" panose="02010600040101010101" pitchFamily="2" charset="-122"/>
              </a:rPr>
              <a:t>建议同一页面内不超过四种颜色，以下是</a:t>
            </a:r>
            <a:r>
              <a:rPr lang="en-US" altLang="zh-CN" sz="1100">
                <a:solidFill>
                  <a:schemeClr val="bg1"/>
                </a:solidFill>
                <a:latin typeface="华文细黑" panose="02010600040101010101" pitchFamily="2" charset="-122"/>
              </a:rPr>
              <a:t>13</a:t>
            </a:r>
            <a:r>
              <a:rPr lang="zh-CN" altLang="en-US" sz="1100">
                <a:solidFill>
                  <a:schemeClr val="bg1"/>
                </a:solidFill>
                <a:latin typeface="华文细黑" panose="02010600040101010101" pitchFamily="2" charset="-122"/>
              </a:rPr>
              <a:t>组配色方案，同一页面内只选择一组使用。（仅供参考）</a:t>
            </a:r>
          </a:p>
          <a:p>
            <a:pPr>
              <a:lnSpc>
                <a:spcPct val="125000"/>
              </a:lnSpc>
              <a:buClr>
                <a:schemeClr val="bg2"/>
              </a:buClr>
              <a:buSzPct val="60000"/>
              <a:buFont typeface="Wingdings" panose="05000000000000000000" pitchFamily="2" charset="2"/>
              <a:buNone/>
            </a:pPr>
            <a:endParaRPr lang="zh-CN" altLang="en-US" sz="1100">
              <a:solidFill>
                <a:schemeClr val="bg1"/>
              </a:solidFill>
              <a:latin typeface="华文细黑" panose="02010600040101010101" pitchFamily="2" charset="-122"/>
            </a:endParaRPr>
          </a:p>
          <a:p>
            <a:pPr>
              <a:lnSpc>
                <a:spcPct val="125000"/>
              </a:lnSpc>
              <a:buClr>
                <a:schemeClr val="bg2"/>
              </a:buClr>
              <a:buSzPct val="60000"/>
              <a:buFont typeface="Wingdings" panose="05000000000000000000" pitchFamily="2" charset="2"/>
              <a:buChar char="l"/>
            </a:pPr>
            <a:endParaRPr lang="zh-CN" altLang="en-US" sz="1100">
              <a:solidFill>
                <a:schemeClr val="bg1"/>
              </a:solidFill>
              <a:latin typeface="华文细黑" panose="02010600040101010101" pitchFamily="2" charset="-122"/>
            </a:endParaRPr>
          </a:p>
          <a:p>
            <a:pPr>
              <a:lnSpc>
                <a:spcPct val="125000"/>
              </a:lnSpc>
              <a:buClr>
                <a:schemeClr val="bg2"/>
              </a:buClr>
              <a:buSzPct val="60000"/>
              <a:buFont typeface="Wingdings" panose="05000000000000000000" pitchFamily="2" charset="2"/>
              <a:buChar char="l"/>
            </a:pPr>
            <a:endParaRPr lang="en-US" altLang="zh-CN" sz="1100">
              <a:solidFill>
                <a:schemeClr val="bg1"/>
              </a:solidFill>
              <a:latin typeface="华文细黑" panose="02010600040101010101" pitchFamily="2" charset="-122"/>
            </a:endParaRPr>
          </a:p>
        </p:txBody>
      </p:sp>
      <p:sp>
        <p:nvSpPr>
          <p:cNvPr id="1034" name="矩形 10"/>
          <p:cNvSpPr>
            <a:spLocks noChangeArrowheads="1"/>
          </p:cNvSpPr>
          <p:nvPr/>
        </p:nvSpPr>
        <p:spPr bwMode="auto">
          <a:xfrm>
            <a:off x="9199563" y="-61913"/>
            <a:ext cx="1049337" cy="8382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0098" tIns="40050" rIns="80098" bIns="40050"/>
          <a:lstStyle>
            <a:lvl1pPr algn="ctr" defTabSz="801688">
              <a:defRPr sz="2100">
                <a:solidFill>
                  <a:schemeClr val="tx1"/>
                </a:solidFill>
                <a:latin typeface="Arial" panose="020B0604020202020204" pitchFamily="34" charset="0"/>
                <a:ea typeface="MS PGothic" panose="020B0600070205080204" pitchFamily="34" charset="-128"/>
              </a:defRPr>
            </a:lvl1pPr>
            <a:lvl2pPr marL="742950" indent="-285750" algn="ctr" defTabSz="801688">
              <a:defRPr sz="2100">
                <a:solidFill>
                  <a:schemeClr val="tx1"/>
                </a:solidFill>
                <a:latin typeface="Arial" panose="020B0604020202020204" pitchFamily="34" charset="0"/>
                <a:ea typeface="MS PGothic" panose="020B0600070205080204" pitchFamily="34" charset="-128"/>
              </a:defRPr>
            </a:lvl2pPr>
            <a:lvl3pPr marL="1143000" indent="-228600" algn="ctr" defTabSz="801688">
              <a:defRPr sz="2100">
                <a:solidFill>
                  <a:schemeClr val="tx1"/>
                </a:solidFill>
                <a:latin typeface="Arial" panose="020B0604020202020204" pitchFamily="34" charset="0"/>
                <a:ea typeface="MS PGothic" panose="020B0600070205080204" pitchFamily="34" charset="-128"/>
              </a:defRPr>
            </a:lvl3pPr>
            <a:lvl4pPr marL="1600200" indent="-228600" algn="ctr" defTabSz="801688">
              <a:defRPr sz="2100">
                <a:solidFill>
                  <a:schemeClr val="tx1"/>
                </a:solidFill>
                <a:latin typeface="Arial" panose="020B0604020202020204" pitchFamily="34" charset="0"/>
                <a:ea typeface="MS PGothic" panose="020B0600070205080204" pitchFamily="34" charset="-128"/>
              </a:defRPr>
            </a:lvl4pPr>
            <a:lvl5pPr marL="2057400" indent="-228600" algn="ctr" defTabSz="801688">
              <a:defRPr sz="2100">
                <a:solidFill>
                  <a:schemeClr val="tx1"/>
                </a:solidFill>
                <a:latin typeface="Arial" panose="020B0604020202020204" pitchFamily="34" charset="0"/>
                <a:ea typeface="MS PGothic" panose="020B0600070205080204" pitchFamily="34" charset="-128"/>
              </a:defRPr>
            </a:lvl5pPr>
            <a:lvl6pPr marL="2514600" indent="-228600" algn="ctr" defTabSz="801688"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defTabSz="801688"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defTabSz="801688"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defTabSz="801688"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a:lnSpc>
                <a:spcPct val="120000"/>
              </a:lnSpc>
              <a:buClr>
                <a:schemeClr val="bg2"/>
              </a:buClr>
              <a:buSzPct val="60000"/>
              <a:buFont typeface="Wingdings" panose="05000000000000000000" pitchFamily="2" charset="2"/>
              <a:buNone/>
            </a:pPr>
            <a:r>
              <a:rPr lang="zh-CN" altLang="en-US" sz="1100">
                <a:solidFill>
                  <a:schemeClr val="bg1"/>
                </a:solidFill>
                <a:latin typeface="华文细黑" panose="02010600040101010101" pitchFamily="2" charset="-122"/>
              </a:rPr>
              <a:t>客户或者合作伙伴的标志放在右上角</a:t>
            </a:r>
            <a:r>
              <a:rPr lang="en-US" altLang="zh-CN" sz="1100">
                <a:solidFill>
                  <a:schemeClr val="bg1"/>
                </a:solidFill>
                <a:latin typeface="华文细黑" panose="02010600040101010101" pitchFamily="2" charset="-122"/>
              </a:rPr>
              <a:t>.</a:t>
            </a:r>
          </a:p>
          <a:p>
            <a:pPr>
              <a:lnSpc>
                <a:spcPct val="125000"/>
              </a:lnSpc>
              <a:buClr>
                <a:schemeClr val="bg2"/>
              </a:buClr>
              <a:buSzPct val="60000"/>
              <a:buFont typeface="Wingdings" panose="05000000000000000000" pitchFamily="2" charset="2"/>
              <a:buNone/>
            </a:pPr>
            <a:endParaRPr lang="en-US" altLang="zh-CN" sz="1100">
              <a:solidFill>
                <a:schemeClr val="bg1"/>
              </a:solidFill>
              <a:latin typeface="华文细黑" panose="02010600040101010101" pitchFamily="2" charset="-122"/>
            </a:endParaRPr>
          </a:p>
          <a:p>
            <a:pPr>
              <a:lnSpc>
                <a:spcPct val="125000"/>
              </a:lnSpc>
              <a:buClr>
                <a:schemeClr val="bg2"/>
              </a:buClr>
              <a:buSzPct val="60000"/>
              <a:buFont typeface="Wingdings" panose="05000000000000000000" pitchFamily="2" charset="2"/>
              <a:buChar char="l"/>
            </a:pPr>
            <a:endParaRPr lang="en-US" altLang="zh-CN" sz="1100">
              <a:solidFill>
                <a:schemeClr val="bg1"/>
              </a:solidFill>
              <a:latin typeface="华文细黑" panose="02010600040101010101" pitchFamily="2" charset="-122"/>
            </a:endParaRPr>
          </a:p>
          <a:p>
            <a:pPr>
              <a:lnSpc>
                <a:spcPct val="125000"/>
              </a:lnSpc>
              <a:buClr>
                <a:schemeClr val="bg2"/>
              </a:buClr>
              <a:buSzPct val="60000"/>
              <a:buFont typeface="Wingdings" panose="05000000000000000000" pitchFamily="2" charset="2"/>
              <a:buChar char="l"/>
            </a:pPr>
            <a:endParaRPr lang="en-US" altLang="zh-CN" sz="1100">
              <a:solidFill>
                <a:schemeClr val="bg1"/>
              </a:solidFill>
              <a:latin typeface="华文细黑" panose="02010600040101010101" pitchFamily="2" charset="-122"/>
            </a:endParaRPr>
          </a:p>
        </p:txBody>
      </p:sp>
      <p:sp>
        <p:nvSpPr>
          <p:cNvPr id="1035" name="矩形 12"/>
          <p:cNvSpPr>
            <a:spLocks noChangeArrowheads="1"/>
          </p:cNvSpPr>
          <p:nvPr/>
        </p:nvSpPr>
        <p:spPr bwMode="auto">
          <a:xfrm>
            <a:off x="9269413" y="3429000"/>
            <a:ext cx="919162" cy="3490913"/>
          </a:xfrm>
          <a:prstGeom prst="rect">
            <a:avLst/>
          </a:prstGeom>
          <a:solidFill>
            <a:schemeClr val="bg1"/>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lIns="91425" tIns="45712" rIns="91425" bIns="45712" anchor="ctr">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endParaRPr lang="zh-CN" altLang="en-US"/>
          </a:p>
        </p:txBody>
      </p:sp>
      <p:grpSp>
        <p:nvGrpSpPr>
          <p:cNvPr id="1036" name="组合 13"/>
          <p:cNvGrpSpPr>
            <a:grpSpLocks/>
          </p:cNvGrpSpPr>
          <p:nvPr/>
        </p:nvGrpSpPr>
        <p:grpSpPr bwMode="auto">
          <a:xfrm>
            <a:off x="9355138" y="3789363"/>
            <a:ext cx="739775" cy="182562"/>
            <a:chOff x="5893" y="2387"/>
            <a:chExt cx="466" cy="115"/>
          </a:xfrm>
        </p:grpSpPr>
        <p:sp>
          <p:nvSpPr>
            <p:cNvPr id="1097" name="矩形 14"/>
            <p:cNvSpPr>
              <a:spLocks noChangeArrowheads="1"/>
            </p:cNvSpPr>
            <p:nvPr userDrawn="1"/>
          </p:nvSpPr>
          <p:spPr bwMode="auto">
            <a:xfrm flipV="1">
              <a:off x="6010" y="2387"/>
              <a:ext cx="116" cy="115"/>
            </a:xfrm>
            <a:prstGeom prst="rect">
              <a:avLst/>
            </a:prstGeom>
            <a:solidFill>
              <a:srgbClr val="FFCC66"/>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endParaRPr lang="zh-CN" altLang="en-US"/>
            </a:p>
          </p:txBody>
        </p:sp>
        <p:sp>
          <p:nvSpPr>
            <p:cNvPr id="1098" name="矩形 15"/>
            <p:cNvSpPr>
              <a:spLocks noChangeArrowheads="1"/>
            </p:cNvSpPr>
            <p:nvPr userDrawn="1"/>
          </p:nvSpPr>
          <p:spPr bwMode="auto">
            <a:xfrm flipV="1">
              <a:off x="6126" y="2387"/>
              <a:ext cx="116" cy="115"/>
            </a:xfrm>
            <a:prstGeom prst="rect">
              <a:avLst/>
            </a:prstGeom>
            <a:solidFill>
              <a:srgbClr val="FF99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endParaRPr lang="zh-CN" altLang="en-US"/>
            </a:p>
          </p:txBody>
        </p:sp>
        <p:sp>
          <p:nvSpPr>
            <p:cNvPr id="1099" name="矩形 16"/>
            <p:cNvSpPr>
              <a:spLocks noChangeArrowheads="1"/>
            </p:cNvSpPr>
            <p:nvPr userDrawn="1"/>
          </p:nvSpPr>
          <p:spPr bwMode="auto">
            <a:xfrm flipV="1">
              <a:off x="6242" y="2387"/>
              <a:ext cx="117" cy="115"/>
            </a:xfrm>
            <a:prstGeom prst="rect">
              <a:avLst/>
            </a:prstGeom>
            <a:solidFill>
              <a:srgbClr val="99660A"/>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endParaRPr lang="zh-CN" altLang="en-US"/>
            </a:p>
          </p:txBody>
        </p:sp>
        <p:sp>
          <p:nvSpPr>
            <p:cNvPr id="1100" name="矩形 17"/>
            <p:cNvSpPr>
              <a:spLocks noChangeArrowheads="1"/>
            </p:cNvSpPr>
            <p:nvPr userDrawn="1"/>
          </p:nvSpPr>
          <p:spPr bwMode="auto">
            <a:xfrm flipV="1">
              <a:off x="5893" y="2387"/>
              <a:ext cx="117" cy="115"/>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endParaRPr lang="zh-CN" altLang="en-US"/>
            </a:p>
          </p:txBody>
        </p:sp>
      </p:grpSp>
      <p:grpSp>
        <p:nvGrpSpPr>
          <p:cNvPr id="1037" name="组合 18"/>
          <p:cNvGrpSpPr>
            <a:grpSpLocks/>
          </p:cNvGrpSpPr>
          <p:nvPr/>
        </p:nvGrpSpPr>
        <p:grpSpPr bwMode="auto">
          <a:xfrm>
            <a:off x="9355138" y="4005263"/>
            <a:ext cx="739775" cy="182562"/>
            <a:chOff x="5893" y="2523"/>
            <a:chExt cx="466" cy="115"/>
          </a:xfrm>
        </p:grpSpPr>
        <p:sp>
          <p:nvSpPr>
            <p:cNvPr id="1093" name="矩形 19"/>
            <p:cNvSpPr>
              <a:spLocks noChangeArrowheads="1"/>
            </p:cNvSpPr>
            <p:nvPr userDrawn="1"/>
          </p:nvSpPr>
          <p:spPr bwMode="auto">
            <a:xfrm flipV="1">
              <a:off x="6010" y="2523"/>
              <a:ext cx="116" cy="115"/>
            </a:xfrm>
            <a:prstGeom prst="rect">
              <a:avLst/>
            </a:prstGeom>
            <a:solidFill>
              <a:srgbClr val="99CC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endParaRPr lang="zh-CN" altLang="en-US"/>
            </a:p>
          </p:txBody>
        </p:sp>
        <p:sp>
          <p:nvSpPr>
            <p:cNvPr id="1094" name="矩形 20"/>
            <p:cNvSpPr>
              <a:spLocks noChangeArrowheads="1"/>
            </p:cNvSpPr>
            <p:nvPr userDrawn="1"/>
          </p:nvSpPr>
          <p:spPr bwMode="auto">
            <a:xfrm flipV="1">
              <a:off x="6126" y="2523"/>
              <a:ext cx="116" cy="115"/>
            </a:xfrm>
            <a:prstGeom prst="rect">
              <a:avLst/>
            </a:prstGeom>
            <a:solidFill>
              <a:srgbClr val="99CCC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endParaRPr lang="zh-CN" altLang="en-US"/>
            </a:p>
          </p:txBody>
        </p:sp>
        <p:sp>
          <p:nvSpPr>
            <p:cNvPr id="1095" name="矩形 21"/>
            <p:cNvSpPr>
              <a:spLocks noChangeArrowheads="1"/>
            </p:cNvSpPr>
            <p:nvPr userDrawn="1"/>
          </p:nvSpPr>
          <p:spPr bwMode="auto">
            <a:xfrm flipV="1">
              <a:off x="6242" y="2523"/>
              <a:ext cx="117" cy="115"/>
            </a:xfrm>
            <a:prstGeom prst="rect">
              <a:avLst/>
            </a:prstGeom>
            <a:solidFill>
              <a:srgbClr val="00999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endParaRPr lang="zh-CN" altLang="en-US"/>
            </a:p>
          </p:txBody>
        </p:sp>
        <p:sp>
          <p:nvSpPr>
            <p:cNvPr id="1096" name="矩形 22"/>
            <p:cNvSpPr>
              <a:spLocks noChangeArrowheads="1"/>
            </p:cNvSpPr>
            <p:nvPr userDrawn="1"/>
          </p:nvSpPr>
          <p:spPr bwMode="auto">
            <a:xfrm flipV="1">
              <a:off x="5893" y="2523"/>
              <a:ext cx="117" cy="115"/>
            </a:xfrm>
            <a:prstGeom prst="rect">
              <a:avLst/>
            </a:prstGeom>
            <a:solidFill>
              <a:srgbClr val="CCCC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endParaRPr lang="zh-CN" altLang="en-US"/>
            </a:p>
          </p:txBody>
        </p:sp>
      </p:grpSp>
      <p:grpSp>
        <p:nvGrpSpPr>
          <p:cNvPr id="1038" name="组合 23"/>
          <p:cNvGrpSpPr>
            <a:grpSpLocks/>
          </p:cNvGrpSpPr>
          <p:nvPr/>
        </p:nvGrpSpPr>
        <p:grpSpPr bwMode="auto">
          <a:xfrm>
            <a:off x="9355138" y="4221163"/>
            <a:ext cx="739775" cy="182562"/>
            <a:chOff x="5893" y="2659"/>
            <a:chExt cx="466" cy="115"/>
          </a:xfrm>
        </p:grpSpPr>
        <p:sp>
          <p:nvSpPr>
            <p:cNvPr id="1089" name="矩形 24"/>
            <p:cNvSpPr>
              <a:spLocks noChangeArrowheads="1"/>
            </p:cNvSpPr>
            <p:nvPr userDrawn="1"/>
          </p:nvSpPr>
          <p:spPr bwMode="auto">
            <a:xfrm flipV="1">
              <a:off x="6010" y="2659"/>
              <a:ext cx="116" cy="115"/>
            </a:xfrm>
            <a:prstGeom prst="rect">
              <a:avLst/>
            </a:prstGeom>
            <a:solidFill>
              <a:srgbClr val="99CCC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endParaRPr lang="zh-CN" altLang="en-US"/>
            </a:p>
          </p:txBody>
        </p:sp>
        <p:sp>
          <p:nvSpPr>
            <p:cNvPr id="1090" name="矩形 25"/>
            <p:cNvSpPr>
              <a:spLocks noChangeArrowheads="1"/>
            </p:cNvSpPr>
            <p:nvPr userDrawn="1"/>
          </p:nvSpPr>
          <p:spPr bwMode="auto">
            <a:xfrm flipV="1">
              <a:off x="6126" y="2659"/>
              <a:ext cx="116" cy="115"/>
            </a:xfrm>
            <a:prstGeom prst="rect">
              <a:avLst/>
            </a:prstGeom>
            <a:solidFill>
              <a:srgbClr val="0099C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endParaRPr lang="zh-CN" altLang="en-US"/>
            </a:p>
          </p:txBody>
        </p:sp>
        <p:sp>
          <p:nvSpPr>
            <p:cNvPr id="1091" name="矩形 26"/>
            <p:cNvSpPr>
              <a:spLocks noChangeArrowheads="1"/>
            </p:cNvSpPr>
            <p:nvPr userDrawn="1"/>
          </p:nvSpPr>
          <p:spPr bwMode="auto">
            <a:xfrm flipV="1">
              <a:off x="6242" y="2659"/>
              <a:ext cx="117" cy="115"/>
            </a:xfrm>
            <a:prstGeom prst="rect">
              <a:avLst/>
            </a:prstGeom>
            <a:solidFill>
              <a:srgbClr val="00669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endParaRPr lang="zh-CN" altLang="en-US"/>
            </a:p>
          </p:txBody>
        </p:sp>
        <p:sp>
          <p:nvSpPr>
            <p:cNvPr id="1092" name="矩形 27"/>
            <p:cNvSpPr>
              <a:spLocks noChangeArrowheads="1"/>
            </p:cNvSpPr>
            <p:nvPr userDrawn="1"/>
          </p:nvSpPr>
          <p:spPr bwMode="auto">
            <a:xfrm flipV="1">
              <a:off x="5893" y="2659"/>
              <a:ext cx="117" cy="115"/>
            </a:xfrm>
            <a:prstGeom prst="rect">
              <a:avLst/>
            </a:prstGeom>
            <a:solidFill>
              <a:srgbClr val="CCFF9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endParaRPr lang="zh-CN" altLang="en-US"/>
            </a:p>
          </p:txBody>
        </p:sp>
      </p:grpSp>
      <p:grpSp>
        <p:nvGrpSpPr>
          <p:cNvPr id="1039" name="组合 28"/>
          <p:cNvGrpSpPr>
            <a:grpSpLocks/>
          </p:cNvGrpSpPr>
          <p:nvPr/>
        </p:nvGrpSpPr>
        <p:grpSpPr bwMode="auto">
          <a:xfrm>
            <a:off x="9355138" y="3573463"/>
            <a:ext cx="739775" cy="188912"/>
            <a:chOff x="5893" y="2251"/>
            <a:chExt cx="466" cy="119"/>
          </a:xfrm>
        </p:grpSpPr>
        <p:sp>
          <p:nvSpPr>
            <p:cNvPr id="1085" name="矩形 29"/>
            <p:cNvSpPr>
              <a:spLocks noChangeArrowheads="1"/>
            </p:cNvSpPr>
            <p:nvPr userDrawn="1"/>
          </p:nvSpPr>
          <p:spPr bwMode="auto">
            <a:xfrm flipV="1">
              <a:off x="6126" y="2251"/>
              <a:ext cx="116" cy="119"/>
            </a:xfrm>
            <a:prstGeom prst="rect">
              <a:avLst/>
            </a:prstGeom>
            <a:solidFill>
              <a:srgbClr val="FF99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endParaRPr lang="zh-CN" altLang="en-US"/>
            </a:p>
          </p:txBody>
        </p:sp>
        <p:sp>
          <p:nvSpPr>
            <p:cNvPr id="1086" name="矩形 30"/>
            <p:cNvSpPr>
              <a:spLocks noChangeArrowheads="1"/>
            </p:cNvSpPr>
            <p:nvPr userDrawn="1"/>
          </p:nvSpPr>
          <p:spPr bwMode="auto">
            <a:xfrm flipV="1">
              <a:off x="6242" y="2251"/>
              <a:ext cx="117" cy="119"/>
            </a:xfrm>
            <a:prstGeom prst="rect">
              <a:avLst/>
            </a:prstGeom>
            <a:solidFill>
              <a:srgbClr val="CCCCC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endParaRPr lang="zh-CN" altLang="en-US"/>
            </a:p>
          </p:txBody>
        </p:sp>
        <p:sp>
          <p:nvSpPr>
            <p:cNvPr id="1087" name="矩形 31"/>
            <p:cNvSpPr>
              <a:spLocks noChangeArrowheads="1"/>
            </p:cNvSpPr>
            <p:nvPr userDrawn="1"/>
          </p:nvSpPr>
          <p:spPr bwMode="auto">
            <a:xfrm flipV="1">
              <a:off x="5893" y="2251"/>
              <a:ext cx="117" cy="119"/>
            </a:xfrm>
            <a:prstGeom prst="rect">
              <a:avLst/>
            </a:prstGeom>
            <a:solidFill>
              <a:srgbClr val="99CC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endParaRPr lang="zh-CN" altLang="en-US"/>
            </a:p>
          </p:txBody>
        </p:sp>
        <p:sp>
          <p:nvSpPr>
            <p:cNvPr id="1088" name="矩形 32"/>
            <p:cNvSpPr>
              <a:spLocks noChangeArrowheads="1"/>
            </p:cNvSpPr>
            <p:nvPr userDrawn="1"/>
          </p:nvSpPr>
          <p:spPr bwMode="auto">
            <a:xfrm flipV="1">
              <a:off x="6010" y="2251"/>
              <a:ext cx="116" cy="119"/>
            </a:xfrm>
            <a:prstGeom prst="rect">
              <a:avLst/>
            </a:prstGeom>
            <a:solidFill>
              <a:srgbClr val="6699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endParaRPr lang="zh-CN" altLang="en-US"/>
            </a:p>
          </p:txBody>
        </p:sp>
      </p:grpSp>
      <p:grpSp>
        <p:nvGrpSpPr>
          <p:cNvPr id="1040" name="组合 33"/>
          <p:cNvGrpSpPr>
            <a:grpSpLocks/>
          </p:cNvGrpSpPr>
          <p:nvPr/>
        </p:nvGrpSpPr>
        <p:grpSpPr bwMode="auto">
          <a:xfrm>
            <a:off x="9355138" y="4581525"/>
            <a:ext cx="739775" cy="182563"/>
            <a:chOff x="5893" y="2886"/>
            <a:chExt cx="466" cy="115"/>
          </a:xfrm>
        </p:grpSpPr>
        <p:sp>
          <p:nvSpPr>
            <p:cNvPr id="1081" name="矩形 34"/>
            <p:cNvSpPr>
              <a:spLocks noChangeArrowheads="1"/>
            </p:cNvSpPr>
            <p:nvPr userDrawn="1"/>
          </p:nvSpPr>
          <p:spPr bwMode="auto">
            <a:xfrm flipV="1">
              <a:off x="6010" y="2886"/>
              <a:ext cx="116" cy="115"/>
            </a:xfrm>
            <a:prstGeom prst="rect">
              <a:avLst/>
            </a:prstGeom>
            <a:solidFill>
              <a:srgbClr val="FF99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endParaRPr lang="zh-CN" altLang="en-US"/>
            </a:p>
          </p:txBody>
        </p:sp>
        <p:sp>
          <p:nvSpPr>
            <p:cNvPr id="1082" name="矩形 35"/>
            <p:cNvSpPr>
              <a:spLocks noChangeArrowheads="1"/>
            </p:cNvSpPr>
            <p:nvPr userDrawn="1"/>
          </p:nvSpPr>
          <p:spPr bwMode="auto">
            <a:xfrm flipV="1">
              <a:off x="6126" y="2886"/>
              <a:ext cx="116" cy="115"/>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endParaRPr lang="zh-CN" altLang="en-US"/>
            </a:p>
          </p:txBody>
        </p:sp>
        <p:sp>
          <p:nvSpPr>
            <p:cNvPr id="1083" name="矩形 36"/>
            <p:cNvSpPr>
              <a:spLocks noChangeArrowheads="1"/>
            </p:cNvSpPr>
            <p:nvPr userDrawn="1"/>
          </p:nvSpPr>
          <p:spPr bwMode="auto">
            <a:xfrm flipV="1">
              <a:off x="6242" y="2886"/>
              <a:ext cx="117" cy="115"/>
            </a:xfrm>
            <a:prstGeom prst="rect">
              <a:avLst/>
            </a:prstGeom>
            <a:solidFill>
              <a:srgbClr val="FFCC66"/>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endParaRPr lang="zh-CN" altLang="en-US"/>
            </a:p>
          </p:txBody>
        </p:sp>
        <p:sp>
          <p:nvSpPr>
            <p:cNvPr id="1084" name="矩形 37"/>
            <p:cNvSpPr>
              <a:spLocks noChangeArrowheads="1"/>
            </p:cNvSpPr>
            <p:nvPr userDrawn="1"/>
          </p:nvSpPr>
          <p:spPr bwMode="auto">
            <a:xfrm flipV="1">
              <a:off x="5893" y="2886"/>
              <a:ext cx="117" cy="115"/>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endParaRPr lang="zh-CN" altLang="en-US"/>
            </a:p>
          </p:txBody>
        </p:sp>
      </p:grpSp>
      <p:grpSp>
        <p:nvGrpSpPr>
          <p:cNvPr id="1041" name="组合 38"/>
          <p:cNvGrpSpPr>
            <a:grpSpLocks/>
          </p:cNvGrpSpPr>
          <p:nvPr/>
        </p:nvGrpSpPr>
        <p:grpSpPr bwMode="auto">
          <a:xfrm>
            <a:off x="9355138" y="4797425"/>
            <a:ext cx="739775" cy="182563"/>
            <a:chOff x="5893" y="3022"/>
            <a:chExt cx="466" cy="115"/>
          </a:xfrm>
        </p:grpSpPr>
        <p:sp>
          <p:nvSpPr>
            <p:cNvPr id="1077" name="矩形 39"/>
            <p:cNvSpPr>
              <a:spLocks noChangeArrowheads="1"/>
            </p:cNvSpPr>
            <p:nvPr userDrawn="1"/>
          </p:nvSpPr>
          <p:spPr bwMode="auto">
            <a:xfrm flipV="1">
              <a:off x="6010" y="3022"/>
              <a:ext cx="116" cy="115"/>
            </a:xfrm>
            <a:prstGeom prst="rect">
              <a:avLst/>
            </a:prstGeom>
            <a:solidFill>
              <a:srgbClr val="00669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endParaRPr lang="zh-CN" altLang="en-US"/>
            </a:p>
          </p:txBody>
        </p:sp>
        <p:sp>
          <p:nvSpPr>
            <p:cNvPr id="1078" name="矩形 40"/>
            <p:cNvSpPr>
              <a:spLocks noChangeArrowheads="1"/>
            </p:cNvSpPr>
            <p:nvPr userDrawn="1"/>
          </p:nvSpPr>
          <p:spPr bwMode="auto">
            <a:xfrm flipV="1">
              <a:off x="6126" y="3022"/>
              <a:ext cx="116" cy="115"/>
            </a:xfrm>
            <a:prstGeom prst="rect">
              <a:avLst/>
            </a:prstGeom>
            <a:solidFill>
              <a:srgbClr val="99CC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endParaRPr lang="zh-CN" altLang="en-US"/>
            </a:p>
          </p:txBody>
        </p:sp>
        <p:sp>
          <p:nvSpPr>
            <p:cNvPr id="1079" name="矩形 41"/>
            <p:cNvSpPr>
              <a:spLocks noChangeArrowheads="1"/>
            </p:cNvSpPr>
            <p:nvPr userDrawn="1"/>
          </p:nvSpPr>
          <p:spPr bwMode="auto">
            <a:xfrm flipV="1">
              <a:off x="6242" y="3022"/>
              <a:ext cx="117" cy="115"/>
            </a:xfrm>
            <a:prstGeom prst="rect">
              <a:avLst/>
            </a:prstGeom>
            <a:solidFill>
              <a:srgbClr val="CCCC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endParaRPr lang="zh-CN" altLang="en-US"/>
            </a:p>
          </p:txBody>
        </p:sp>
        <p:sp>
          <p:nvSpPr>
            <p:cNvPr id="1080" name="矩形 42"/>
            <p:cNvSpPr>
              <a:spLocks noChangeArrowheads="1"/>
            </p:cNvSpPr>
            <p:nvPr userDrawn="1"/>
          </p:nvSpPr>
          <p:spPr bwMode="auto">
            <a:xfrm flipV="1">
              <a:off x="5893" y="3022"/>
              <a:ext cx="117" cy="115"/>
            </a:xfrm>
            <a:prstGeom prst="rect">
              <a:avLst/>
            </a:prstGeom>
            <a:solidFill>
              <a:srgbClr val="99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endParaRPr lang="zh-CN" altLang="en-US"/>
            </a:p>
          </p:txBody>
        </p:sp>
      </p:grpSp>
      <p:grpSp>
        <p:nvGrpSpPr>
          <p:cNvPr id="1042" name="组合 43"/>
          <p:cNvGrpSpPr>
            <a:grpSpLocks/>
          </p:cNvGrpSpPr>
          <p:nvPr/>
        </p:nvGrpSpPr>
        <p:grpSpPr bwMode="auto">
          <a:xfrm>
            <a:off x="9355138" y="5013325"/>
            <a:ext cx="739775" cy="182563"/>
            <a:chOff x="5893" y="3158"/>
            <a:chExt cx="466" cy="115"/>
          </a:xfrm>
        </p:grpSpPr>
        <p:sp>
          <p:nvSpPr>
            <p:cNvPr id="1073" name="矩形 44"/>
            <p:cNvSpPr>
              <a:spLocks noChangeArrowheads="1"/>
            </p:cNvSpPr>
            <p:nvPr userDrawn="1"/>
          </p:nvSpPr>
          <p:spPr bwMode="auto">
            <a:xfrm flipV="1">
              <a:off x="6010" y="3158"/>
              <a:ext cx="116" cy="115"/>
            </a:xfrm>
            <a:prstGeom prst="rect">
              <a:avLst/>
            </a:prstGeom>
            <a:solidFill>
              <a:srgbClr val="00999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endParaRPr lang="zh-CN" altLang="en-US"/>
            </a:p>
          </p:txBody>
        </p:sp>
        <p:sp>
          <p:nvSpPr>
            <p:cNvPr id="1074" name="矩形 45"/>
            <p:cNvSpPr>
              <a:spLocks noChangeArrowheads="1"/>
            </p:cNvSpPr>
            <p:nvPr userDrawn="1"/>
          </p:nvSpPr>
          <p:spPr bwMode="auto">
            <a:xfrm flipV="1">
              <a:off x="6126" y="3158"/>
              <a:ext cx="116" cy="115"/>
            </a:xfrm>
            <a:prstGeom prst="rect">
              <a:avLst/>
            </a:prstGeom>
            <a:solidFill>
              <a:srgbClr val="CCFF9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endParaRPr lang="zh-CN" altLang="en-US"/>
            </a:p>
          </p:txBody>
        </p:sp>
        <p:sp>
          <p:nvSpPr>
            <p:cNvPr id="1075" name="矩形 46"/>
            <p:cNvSpPr>
              <a:spLocks noChangeArrowheads="1"/>
            </p:cNvSpPr>
            <p:nvPr userDrawn="1"/>
          </p:nvSpPr>
          <p:spPr bwMode="auto">
            <a:xfrm flipV="1">
              <a:off x="6242" y="3158"/>
              <a:ext cx="117" cy="115"/>
            </a:xfrm>
            <a:prstGeom prst="rect">
              <a:avLst/>
            </a:prstGeom>
            <a:solidFill>
              <a:srgbClr val="99CCC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endParaRPr lang="zh-CN" altLang="en-US"/>
            </a:p>
          </p:txBody>
        </p:sp>
        <p:sp>
          <p:nvSpPr>
            <p:cNvPr id="1076" name="矩形 47"/>
            <p:cNvSpPr>
              <a:spLocks noChangeArrowheads="1"/>
            </p:cNvSpPr>
            <p:nvPr userDrawn="1"/>
          </p:nvSpPr>
          <p:spPr bwMode="auto">
            <a:xfrm flipV="1">
              <a:off x="5893" y="3158"/>
              <a:ext cx="117" cy="115"/>
            </a:xfrm>
            <a:prstGeom prst="rect">
              <a:avLst/>
            </a:prstGeom>
            <a:solidFill>
              <a:srgbClr val="99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endParaRPr lang="zh-CN" altLang="en-US"/>
            </a:p>
          </p:txBody>
        </p:sp>
      </p:grpSp>
      <p:grpSp>
        <p:nvGrpSpPr>
          <p:cNvPr id="1043" name="组合 48"/>
          <p:cNvGrpSpPr>
            <a:grpSpLocks/>
          </p:cNvGrpSpPr>
          <p:nvPr/>
        </p:nvGrpSpPr>
        <p:grpSpPr bwMode="auto">
          <a:xfrm>
            <a:off x="9355138" y="5373688"/>
            <a:ext cx="739775" cy="182562"/>
            <a:chOff x="5893" y="3385"/>
            <a:chExt cx="466" cy="115"/>
          </a:xfrm>
        </p:grpSpPr>
        <p:sp>
          <p:nvSpPr>
            <p:cNvPr id="1069" name="矩形 49"/>
            <p:cNvSpPr>
              <a:spLocks noChangeArrowheads="1"/>
            </p:cNvSpPr>
            <p:nvPr userDrawn="1"/>
          </p:nvSpPr>
          <p:spPr bwMode="auto">
            <a:xfrm flipV="1">
              <a:off x="6010" y="3385"/>
              <a:ext cx="116" cy="115"/>
            </a:xfrm>
            <a:prstGeom prst="rect">
              <a:avLst/>
            </a:prstGeom>
            <a:solidFill>
              <a:srgbClr val="FF99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endParaRPr lang="zh-CN" altLang="en-US"/>
            </a:p>
          </p:txBody>
        </p:sp>
        <p:sp>
          <p:nvSpPr>
            <p:cNvPr id="1070" name="矩形 50"/>
            <p:cNvSpPr>
              <a:spLocks noChangeArrowheads="1"/>
            </p:cNvSpPr>
            <p:nvPr userDrawn="1"/>
          </p:nvSpPr>
          <p:spPr bwMode="auto">
            <a:xfrm flipV="1">
              <a:off x="6126" y="3385"/>
              <a:ext cx="116" cy="115"/>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endParaRPr lang="zh-CN" altLang="en-US"/>
            </a:p>
          </p:txBody>
        </p:sp>
        <p:sp>
          <p:nvSpPr>
            <p:cNvPr id="1071" name="矩形 51"/>
            <p:cNvSpPr>
              <a:spLocks noChangeArrowheads="1"/>
            </p:cNvSpPr>
            <p:nvPr userDrawn="1"/>
          </p:nvSpPr>
          <p:spPr bwMode="auto">
            <a:xfrm flipV="1">
              <a:off x="6242" y="3385"/>
              <a:ext cx="117" cy="115"/>
            </a:xfrm>
            <a:prstGeom prst="rect">
              <a:avLst/>
            </a:prstGeom>
            <a:solidFill>
              <a:srgbClr val="FFCC66"/>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endParaRPr lang="zh-CN" altLang="en-US"/>
            </a:p>
          </p:txBody>
        </p:sp>
        <p:sp>
          <p:nvSpPr>
            <p:cNvPr id="1072" name="矩形 52"/>
            <p:cNvSpPr>
              <a:spLocks noChangeArrowheads="1"/>
            </p:cNvSpPr>
            <p:nvPr userDrawn="1"/>
          </p:nvSpPr>
          <p:spPr bwMode="auto">
            <a:xfrm flipV="1">
              <a:off x="5893" y="3385"/>
              <a:ext cx="117" cy="115"/>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endParaRPr lang="zh-CN" altLang="en-US"/>
            </a:p>
          </p:txBody>
        </p:sp>
      </p:grpSp>
      <p:grpSp>
        <p:nvGrpSpPr>
          <p:cNvPr id="1044" name="组合 53"/>
          <p:cNvGrpSpPr>
            <a:grpSpLocks/>
          </p:cNvGrpSpPr>
          <p:nvPr/>
        </p:nvGrpSpPr>
        <p:grpSpPr bwMode="auto">
          <a:xfrm>
            <a:off x="9355138" y="5589588"/>
            <a:ext cx="739775" cy="182562"/>
            <a:chOff x="5893" y="3521"/>
            <a:chExt cx="466" cy="115"/>
          </a:xfrm>
        </p:grpSpPr>
        <p:sp>
          <p:nvSpPr>
            <p:cNvPr id="1065" name="矩形 54"/>
            <p:cNvSpPr>
              <a:spLocks noChangeArrowheads="1"/>
            </p:cNvSpPr>
            <p:nvPr userDrawn="1"/>
          </p:nvSpPr>
          <p:spPr bwMode="auto">
            <a:xfrm flipV="1">
              <a:off x="6010" y="3521"/>
              <a:ext cx="116" cy="115"/>
            </a:xfrm>
            <a:prstGeom prst="rect">
              <a:avLst/>
            </a:prstGeom>
            <a:solidFill>
              <a:srgbClr val="00669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endParaRPr lang="zh-CN" altLang="en-US"/>
            </a:p>
          </p:txBody>
        </p:sp>
        <p:sp>
          <p:nvSpPr>
            <p:cNvPr id="1066" name="矩形 55"/>
            <p:cNvSpPr>
              <a:spLocks noChangeArrowheads="1"/>
            </p:cNvSpPr>
            <p:nvPr userDrawn="1"/>
          </p:nvSpPr>
          <p:spPr bwMode="auto">
            <a:xfrm flipV="1">
              <a:off x="6126" y="3521"/>
              <a:ext cx="116" cy="115"/>
            </a:xfrm>
            <a:prstGeom prst="rect">
              <a:avLst/>
            </a:prstGeom>
            <a:solidFill>
              <a:srgbClr val="99CC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endParaRPr lang="zh-CN" altLang="en-US"/>
            </a:p>
          </p:txBody>
        </p:sp>
        <p:sp>
          <p:nvSpPr>
            <p:cNvPr id="1067" name="矩形 56"/>
            <p:cNvSpPr>
              <a:spLocks noChangeArrowheads="1"/>
            </p:cNvSpPr>
            <p:nvPr userDrawn="1"/>
          </p:nvSpPr>
          <p:spPr bwMode="auto">
            <a:xfrm flipV="1">
              <a:off x="6242" y="3521"/>
              <a:ext cx="117" cy="115"/>
            </a:xfrm>
            <a:prstGeom prst="rect">
              <a:avLst/>
            </a:prstGeom>
            <a:solidFill>
              <a:srgbClr val="CCCC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endParaRPr lang="zh-CN" altLang="en-US"/>
            </a:p>
          </p:txBody>
        </p:sp>
        <p:sp>
          <p:nvSpPr>
            <p:cNvPr id="1068" name="矩形 57"/>
            <p:cNvSpPr>
              <a:spLocks noChangeArrowheads="1"/>
            </p:cNvSpPr>
            <p:nvPr userDrawn="1"/>
          </p:nvSpPr>
          <p:spPr bwMode="auto">
            <a:xfrm flipV="1">
              <a:off x="5893" y="3521"/>
              <a:ext cx="117" cy="115"/>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endParaRPr lang="zh-CN" altLang="en-US"/>
            </a:p>
          </p:txBody>
        </p:sp>
      </p:grpSp>
      <p:grpSp>
        <p:nvGrpSpPr>
          <p:cNvPr id="1045" name="组合 58"/>
          <p:cNvGrpSpPr>
            <a:grpSpLocks/>
          </p:cNvGrpSpPr>
          <p:nvPr/>
        </p:nvGrpSpPr>
        <p:grpSpPr bwMode="auto">
          <a:xfrm>
            <a:off x="9355138" y="5805488"/>
            <a:ext cx="739775" cy="182562"/>
            <a:chOff x="5893" y="3657"/>
            <a:chExt cx="466" cy="115"/>
          </a:xfrm>
        </p:grpSpPr>
        <p:sp>
          <p:nvSpPr>
            <p:cNvPr id="1061" name="矩形 59"/>
            <p:cNvSpPr>
              <a:spLocks noChangeArrowheads="1"/>
            </p:cNvSpPr>
            <p:nvPr userDrawn="1"/>
          </p:nvSpPr>
          <p:spPr bwMode="auto">
            <a:xfrm flipV="1">
              <a:off x="6010" y="3657"/>
              <a:ext cx="116" cy="115"/>
            </a:xfrm>
            <a:prstGeom prst="rect">
              <a:avLst/>
            </a:prstGeom>
            <a:solidFill>
              <a:srgbClr val="00999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endParaRPr lang="zh-CN" altLang="en-US"/>
            </a:p>
          </p:txBody>
        </p:sp>
        <p:sp>
          <p:nvSpPr>
            <p:cNvPr id="1062" name="矩形 60"/>
            <p:cNvSpPr>
              <a:spLocks noChangeArrowheads="1"/>
            </p:cNvSpPr>
            <p:nvPr userDrawn="1"/>
          </p:nvSpPr>
          <p:spPr bwMode="auto">
            <a:xfrm flipV="1">
              <a:off x="6126" y="3657"/>
              <a:ext cx="116" cy="115"/>
            </a:xfrm>
            <a:prstGeom prst="rect">
              <a:avLst/>
            </a:prstGeom>
            <a:solidFill>
              <a:srgbClr val="CCFF9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endParaRPr lang="zh-CN" altLang="en-US"/>
            </a:p>
          </p:txBody>
        </p:sp>
        <p:sp>
          <p:nvSpPr>
            <p:cNvPr id="1063" name="矩形 61"/>
            <p:cNvSpPr>
              <a:spLocks noChangeArrowheads="1"/>
            </p:cNvSpPr>
            <p:nvPr userDrawn="1"/>
          </p:nvSpPr>
          <p:spPr bwMode="auto">
            <a:xfrm flipV="1">
              <a:off x="6242" y="3657"/>
              <a:ext cx="117" cy="115"/>
            </a:xfrm>
            <a:prstGeom prst="rect">
              <a:avLst/>
            </a:prstGeom>
            <a:solidFill>
              <a:srgbClr val="99CCC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endParaRPr lang="zh-CN" altLang="en-US"/>
            </a:p>
          </p:txBody>
        </p:sp>
        <p:sp>
          <p:nvSpPr>
            <p:cNvPr id="1064" name="矩形 62"/>
            <p:cNvSpPr>
              <a:spLocks noChangeArrowheads="1"/>
            </p:cNvSpPr>
            <p:nvPr userDrawn="1"/>
          </p:nvSpPr>
          <p:spPr bwMode="auto">
            <a:xfrm flipV="1">
              <a:off x="5893" y="3657"/>
              <a:ext cx="117" cy="115"/>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endParaRPr lang="zh-CN" altLang="en-US"/>
            </a:p>
          </p:txBody>
        </p:sp>
      </p:grpSp>
      <p:grpSp>
        <p:nvGrpSpPr>
          <p:cNvPr id="1046" name="组合 63"/>
          <p:cNvGrpSpPr>
            <a:grpSpLocks/>
          </p:cNvGrpSpPr>
          <p:nvPr/>
        </p:nvGrpSpPr>
        <p:grpSpPr bwMode="auto">
          <a:xfrm>
            <a:off x="9355138" y="6165850"/>
            <a:ext cx="739775" cy="182563"/>
            <a:chOff x="5893" y="3884"/>
            <a:chExt cx="466" cy="115"/>
          </a:xfrm>
        </p:grpSpPr>
        <p:sp>
          <p:nvSpPr>
            <p:cNvPr id="1057" name="矩形 64"/>
            <p:cNvSpPr>
              <a:spLocks noChangeArrowheads="1"/>
            </p:cNvSpPr>
            <p:nvPr userDrawn="1"/>
          </p:nvSpPr>
          <p:spPr bwMode="auto">
            <a:xfrm flipV="1">
              <a:off x="6010" y="3884"/>
              <a:ext cx="116" cy="115"/>
            </a:xfrm>
            <a:prstGeom prst="rect">
              <a:avLst/>
            </a:prstGeom>
            <a:solidFill>
              <a:srgbClr val="FF99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endParaRPr lang="zh-CN" altLang="en-US"/>
            </a:p>
          </p:txBody>
        </p:sp>
        <p:sp>
          <p:nvSpPr>
            <p:cNvPr id="1058" name="矩形 65"/>
            <p:cNvSpPr>
              <a:spLocks noChangeArrowheads="1"/>
            </p:cNvSpPr>
            <p:nvPr userDrawn="1"/>
          </p:nvSpPr>
          <p:spPr bwMode="auto">
            <a:xfrm flipV="1">
              <a:off x="6126" y="3884"/>
              <a:ext cx="116" cy="115"/>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endParaRPr lang="zh-CN" altLang="en-US"/>
            </a:p>
          </p:txBody>
        </p:sp>
        <p:sp>
          <p:nvSpPr>
            <p:cNvPr id="1059" name="矩形 66"/>
            <p:cNvSpPr>
              <a:spLocks noChangeArrowheads="1"/>
            </p:cNvSpPr>
            <p:nvPr userDrawn="1"/>
          </p:nvSpPr>
          <p:spPr bwMode="auto">
            <a:xfrm flipV="1">
              <a:off x="6242" y="3884"/>
              <a:ext cx="117" cy="115"/>
            </a:xfrm>
            <a:prstGeom prst="rect">
              <a:avLst/>
            </a:prstGeom>
            <a:solidFill>
              <a:srgbClr val="FFCC66"/>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endParaRPr lang="zh-CN" altLang="en-US"/>
            </a:p>
          </p:txBody>
        </p:sp>
        <p:sp>
          <p:nvSpPr>
            <p:cNvPr id="1060" name="矩形 67"/>
            <p:cNvSpPr>
              <a:spLocks noChangeArrowheads="1"/>
            </p:cNvSpPr>
            <p:nvPr userDrawn="1"/>
          </p:nvSpPr>
          <p:spPr bwMode="auto">
            <a:xfrm flipV="1">
              <a:off x="5893" y="3884"/>
              <a:ext cx="117" cy="115"/>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endParaRPr lang="zh-CN" altLang="en-US"/>
            </a:p>
          </p:txBody>
        </p:sp>
      </p:grpSp>
      <p:grpSp>
        <p:nvGrpSpPr>
          <p:cNvPr id="1047" name="组合 68"/>
          <p:cNvGrpSpPr>
            <a:grpSpLocks/>
          </p:cNvGrpSpPr>
          <p:nvPr/>
        </p:nvGrpSpPr>
        <p:grpSpPr bwMode="auto">
          <a:xfrm>
            <a:off x="9355138" y="6391275"/>
            <a:ext cx="739775" cy="182563"/>
            <a:chOff x="5893" y="4026"/>
            <a:chExt cx="466" cy="115"/>
          </a:xfrm>
        </p:grpSpPr>
        <p:sp>
          <p:nvSpPr>
            <p:cNvPr id="1053" name="矩形 69"/>
            <p:cNvSpPr>
              <a:spLocks noChangeArrowheads="1"/>
            </p:cNvSpPr>
            <p:nvPr userDrawn="1"/>
          </p:nvSpPr>
          <p:spPr bwMode="auto">
            <a:xfrm flipV="1">
              <a:off x="6010" y="4026"/>
              <a:ext cx="116" cy="115"/>
            </a:xfrm>
            <a:prstGeom prst="rect">
              <a:avLst/>
            </a:prstGeom>
            <a:solidFill>
              <a:srgbClr val="00669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endParaRPr lang="zh-CN" altLang="en-US"/>
            </a:p>
          </p:txBody>
        </p:sp>
        <p:sp>
          <p:nvSpPr>
            <p:cNvPr id="1054" name="矩形 70"/>
            <p:cNvSpPr>
              <a:spLocks noChangeArrowheads="1"/>
            </p:cNvSpPr>
            <p:nvPr userDrawn="1"/>
          </p:nvSpPr>
          <p:spPr bwMode="auto">
            <a:xfrm flipV="1">
              <a:off x="6126" y="4026"/>
              <a:ext cx="116" cy="115"/>
            </a:xfrm>
            <a:prstGeom prst="rect">
              <a:avLst/>
            </a:prstGeom>
            <a:solidFill>
              <a:srgbClr val="99CC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endParaRPr lang="zh-CN" altLang="en-US"/>
            </a:p>
          </p:txBody>
        </p:sp>
        <p:sp>
          <p:nvSpPr>
            <p:cNvPr id="1055" name="矩形 71"/>
            <p:cNvSpPr>
              <a:spLocks noChangeArrowheads="1"/>
            </p:cNvSpPr>
            <p:nvPr userDrawn="1"/>
          </p:nvSpPr>
          <p:spPr bwMode="auto">
            <a:xfrm flipV="1">
              <a:off x="6242" y="4026"/>
              <a:ext cx="117" cy="115"/>
            </a:xfrm>
            <a:prstGeom prst="rect">
              <a:avLst/>
            </a:prstGeom>
            <a:solidFill>
              <a:srgbClr val="CCCC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endParaRPr lang="zh-CN" altLang="en-US"/>
            </a:p>
          </p:txBody>
        </p:sp>
        <p:sp>
          <p:nvSpPr>
            <p:cNvPr id="1056" name="矩形 72"/>
            <p:cNvSpPr>
              <a:spLocks noChangeArrowheads="1"/>
            </p:cNvSpPr>
            <p:nvPr userDrawn="1"/>
          </p:nvSpPr>
          <p:spPr bwMode="auto">
            <a:xfrm flipV="1">
              <a:off x="5893" y="4026"/>
              <a:ext cx="117" cy="115"/>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endParaRPr lang="zh-CN" altLang="en-US"/>
            </a:p>
          </p:txBody>
        </p:sp>
      </p:grpSp>
      <p:grpSp>
        <p:nvGrpSpPr>
          <p:cNvPr id="1048" name="组合 73"/>
          <p:cNvGrpSpPr>
            <a:grpSpLocks/>
          </p:cNvGrpSpPr>
          <p:nvPr/>
        </p:nvGrpSpPr>
        <p:grpSpPr bwMode="auto">
          <a:xfrm>
            <a:off x="9355138" y="6615113"/>
            <a:ext cx="739775" cy="182562"/>
            <a:chOff x="5893" y="4167"/>
            <a:chExt cx="466" cy="115"/>
          </a:xfrm>
        </p:grpSpPr>
        <p:sp>
          <p:nvSpPr>
            <p:cNvPr id="1049" name="矩形 74"/>
            <p:cNvSpPr>
              <a:spLocks noChangeArrowheads="1"/>
            </p:cNvSpPr>
            <p:nvPr userDrawn="1"/>
          </p:nvSpPr>
          <p:spPr bwMode="auto">
            <a:xfrm flipV="1">
              <a:off x="6010" y="4167"/>
              <a:ext cx="116" cy="115"/>
            </a:xfrm>
            <a:prstGeom prst="rect">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endParaRPr lang="zh-CN" altLang="en-US"/>
            </a:p>
          </p:txBody>
        </p:sp>
        <p:sp>
          <p:nvSpPr>
            <p:cNvPr id="1050" name="矩形 75"/>
            <p:cNvSpPr>
              <a:spLocks noChangeArrowheads="1"/>
            </p:cNvSpPr>
            <p:nvPr userDrawn="1"/>
          </p:nvSpPr>
          <p:spPr bwMode="auto">
            <a:xfrm flipV="1">
              <a:off x="6126" y="4167"/>
              <a:ext cx="116" cy="115"/>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endParaRPr lang="zh-CN" altLang="en-US"/>
            </a:p>
          </p:txBody>
        </p:sp>
        <p:sp>
          <p:nvSpPr>
            <p:cNvPr id="1051" name="矩形 76"/>
            <p:cNvSpPr>
              <a:spLocks noChangeArrowheads="1"/>
            </p:cNvSpPr>
            <p:nvPr userDrawn="1"/>
          </p:nvSpPr>
          <p:spPr bwMode="auto">
            <a:xfrm flipV="1">
              <a:off x="6242" y="4167"/>
              <a:ext cx="117" cy="115"/>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endParaRPr lang="zh-CN" altLang="en-US"/>
            </a:p>
          </p:txBody>
        </p:sp>
        <p:sp>
          <p:nvSpPr>
            <p:cNvPr id="1052" name="矩形 77"/>
            <p:cNvSpPr>
              <a:spLocks noChangeArrowheads="1"/>
            </p:cNvSpPr>
            <p:nvPr userDrawn="1"/>
          </p:nvSpPr>
          <p:spPr bwMode="auto">
            <a:xfrm flipV="1">
              <a:off x="5893" y="4167"/>
              <a:ext cx="117" cy="115"/>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endParaRPr lang="zh-CN" altLang="en-US"/>
            </a:p>
          </p:txBody>
        </p:sp>
      </p:grpSp>
    </p:spTree>
  </p:cSld>
  <p:clrMap bg1="lt1" tx1="dk1" bg2="lt2" tx2="dk2" accent1="accent1" accent2="accent2" accent3="accent3" accent4="accent4" accent5="accent5" accent6="accent6" hlink="hlink" folHlink="folHlink"/>
  <p:sldLayoutIdLst>
    <p:sldLayoutId id="2147484295" r:id="rId1"/>
  </p:sldLayoutIdLst>
  <p:transition spd="slow" advClick="0"/>
  <p:timing>
    <p:tnLst>
      <p:par>
        <p:cTn id="1" dur="indefinite" restart="never" nodeType="tmRoot"/>
      </p:par>
    </p:tnLst>
  </p:timing>
  <p:hf sldNum="0" hdr="0" ftr="0"/>
  <p:txStyles>
    <p:titleStyle>
      <a:lvl1pPr algn="l" defTabSz="801688" rtl="0" eaLnBrk="0" fontAlgn="base" hangingPunct="0">
        <a:lnSpc>
          <a:spcPct val="90000"/>
        </a:lnSpc>
        <a:spcBef>
          <a:spcPct val="0"/>
        </a:spcBef>
        <a:spcAft>
          <a:spcPct val="0"/>
        </a:spcAft>
        <a:defRPr sz="2800">
          <a:solidFill>
            <a:srgbClr val="990000"/>
          </a:solidFill>
          <a:latin typeface="+mj-lt"/>
          <a:ea typeface="+mj-ea"/>
          <a:cs typeface="+mj-cs"/>
        </a:defRPr>
      </a:lvl1pPr>
      <a:lvl2pPr algn="l" defTabSz="801688" rtl="0" eaLnBrk="0" fontAlgn="base" hangingPunct="0">
        <a:lnSpc>
          <a:spcPct val="90000"/>
        </a:lnSpc>
        <a:spcBef>
          <a:spcPct val="0"/>
        </a:spcBef>
        <a:spcAft>
          <a:spcPct val="0"/>
        </a:spcAft>
        <a:defRPr sz="2800">
          <a:solidFill>
            <a:srgbClr val="990000"/>
          </a:solidFill>
          <a:latin typeface="FrutigerNext LT Bold" pitchFamily="1" charset="0"/>
          <a:ea typeface="黑体" pitchFamily="49" charset="-122"/>
        </a:defRPr>
      </a:lvl2pPr>
      <a:lvl3pPr algn="l" defTabSz="801688" rtl="0" eaLnBrk="0" fontAlgn="base" hangingPunct="0">
        <a:lnSpc>
          <a:spcPct val="90000"/>
        </a:lnSpc>
        <a:spcBef>
          <a:spcPct val="0"/>
        </a:spcBef>
        <a:spcAft>
          <a:spcPct val="0"/>
        </a:spcAft>
        <a:defRPr sz="2800">
          <a:solidFill>
            <a:srgbClr val="990000"/>
          </a:solidFill>
          <a:latin typeface="FrutigerNext LT Bold" pitchFamily="1" charset="0"/>
          <a:ea typeface="黑体" pitchFamily="49" charset="-122"/>
        </a:defRPr>
      </a:lvl3pPr>
      <a:lvl4pPr algn="l" defTabSz="801688" rtl="0" eaLnBrk="0" fontAlgn="base" hangingPunct="0">
        <a:lnSpc>
          <a:spcPct val="90000"/>
        </a:lnSpc>
        <a:spcBef>
          <a:spcPct val="0"/>
        </a:spcBef>
        <a:spcAft>
          <a:spcPct val="0"/>
        </a:spcAft>
        <a:defRPr sz="2800">
          <a:solidFill>
            <a:srgbClr val="990000"/>
          </a:solidFill>
          <a:latin typeface="FrutigerNext LT Bold" pitchFamily="1" charset="0"/>
          <a:ea typeface="黑体" pitchFamily="49" charset="-122"/>
        </a:defRPr>
      </a:lvl4pPr>
      <a:lvl5pPr algn="l" defTabSz="801688" rtl="0" eaLnBrk="0" fontAlgn="base" hangingPunct="0">
        <a:lnSpc>
          <a:spcPct val="90000"/>
        </a:lnSpc>
        <a:spcBef>
          <a:spcPct val="0"/>
        </a:spcBef>
        <a:spcAft>
          <a:spcPct val="0"/>
        </a:spcAft>
        <a:defRPr sz="2800">
          <a:solidFill>
            <a:srgbClr val="990000"/>
          </a:solidFill>
          <a:latin typeface="FrutigerNext LT Bold" pitchFamily="1" charset="0"/>
          <a:ea typeface="黑体" pitchFamily="49" charset="-122"/>
        </a:defRPr>
      </a:lvl5pPr>
      <a:lvl6pPr marL="457200" algn="l" defTabSz="801688" rtl="0" fontAlgn="base">
        <a:lnSpc>
          <a:spcPct val="90000"/>
        </a:lnSpc>
        <a:spcBef>
          <a:spcPct val="0"/>
        </a:spcBef>
        <a:spcAft>
          <a:spcPct val="0"/>
        </a:spcAft>
        <a:defRPr sz="2800">
          <a:solidFill>
            <a:srgbClr val="990000"/>
          </a:solidFill>
          <a:latin typeface="FrutigerNext LT Bold" pitchFamily="1" charset="0"/>
          <a:ea typeface="黑体" pitchFamily="49" charset="-122"/>
        </a:defRPr>
      </a:lvl6pPr>
      <a:lvl7pPr marL="914400" algn="l" defTabSz="801688" rtl="0" fontAlgn="base">
        <a:lnSpc>
          <a:spcPct val="90000"/>
        </a:lnSpc>
        <a:spcBef>
          <a:spcPct val="0"/>
        </a:spcBef>
        <a:spcAft>
          <a:spcPct val="0"/>
        </a:spcAft>
        <a:defRPr sz="2800">
          <a:solidFill>
            <a:srgbClr val="990000"/>
          </a:solidFill>
          <a:latin typeface="FrutigerNext LT Bold" pitchFamily="1" charset="0"/>
          <a:ea typeface="黑体" pitchFamily="49" charset="-122"/>
        </a:defRPr>
      </a:lvl7pPr>
      <a:lvl8pPr marL="1371600" algn="l" defTabSz="801688" rtl="0" fontAlgn="base">
        <a:lnSpc>
          <a:spcPct val="90000"/>
        </a:lnSpc>
        <a:spcBef>
          <a:spcPct val="0"/>
        </a:spcBef>
        <a:spcAft>
          <a:spcPct val="0"/>
        </a:spcAft>
        <a:defRPr sz="2800">
          <a:solidFill>
            <a:srgbClr val="990000"/>
          </a:solidFill>
          <a:latin typeface="FrutigerNext LT Bold" pitchFamily="1" charset="0"/>
          <a:ea typeface="黑体" pitchFamily="49" charset="-122"/>
        </a:defRPr>
      </a:lvl8pPr>
      <a:lvl9pPr marL="1828800" algn="l" defTabSz="801688" rtl="0" fontAlgn="base">
        <a:lnSpc>
          <a:spcPct val="90000"/>
        </a:lnSpc>
        <a:spcBef>
          <a:spcPct val="0"/>
        </a:spcBef>
        <a:spcAft>
          <a:spcPct val="0"/>
        </a:spcAft>
        <a:defRPr sz="2800">
          <a:solidFill>
            <a:srgbClr val="990000"/>
          </a:solidFill>
          <a:latin typeface="FrutigerNext LT Bold" pitchFamily="1" charset="0"/>
          <a:ea typeface="黑体" pitchFamily="49" charset="-122"/>
        </a:defRPr>
      </a:lvl9pPr>
    </p:titleStyle>
    <p:bodyStyle>
      <a:lvl1pPr marL="300038" indent="-300038" algn="l" defTabSz="801688" rtl="0" eaLnBrk="0" fontAlgn="base" hangingPunct="0">
        <a:lnSpc>
          <a:spcPct val="140000"/>
        </a:lnSpc>
        <a:spcBef>
          <a:spcPct val="0"/>
        </a:spcBef>
        <a:spcAft>
          <a:spcPct val="0"/>
        </a:spcAft>
        <a:buClr>
          <a:schemeClr val="bg2"/>
        </a:buClr>
        <a:buSzPct val="60000"/>
        <a:buFont typeface="Wingdings" pitchFamily="2" charset="2"/>
        <a:buChar char="l"/>
        <a:defRPr sz="2000" b="1">
          <a:solidFill>
            <a:schemeClr val="tx1"/>
          </a:solidFill>
          <a:latin typeface="+mn-lt"/>
          <a:ea typeface="+mn-ea"/>
          <a:cs typeface="+mn-cs"/>
        </a:defRPr>
      </a:lvl1pPr>
      <a:lvl2pPr marL="652463" indent="-250825" algn="l" defTabSz="801688" rtl="0" eaLnBrk="0" fontAlgn="base" hangingPunct="0">
        <a:lnSpc>
          <a:spcPct val="140000"/>
        </a:lnSpc>
        <a:spcBef>
          <a:spcPct val="0"/>
        </a:spcBef>
        <a:spcAft>
          <a:spcPct val="0"/>
        </a:spcAft>
        <a:buClr>
          <a:schemeClr val="tx1"/>
        </a:buClr>
        <a:buSzPct val="50000"/>
        <a:buFont typeface="Wingdings" pitchFamily="2" charset="2"/>
        <a:buChar char="p"/>
        <a:defRPr>
          <a:solidFill>
            <a:schemeClr val="tx1"/>
          </a:solidFill>
          <a:latin typeface="+mn-lt"/>
          <a:ea typeface="+mn-ea"/>
        </a:defRPr>
      </a:lvl2pPr>
      <a:lvl3pPr marL="1003300" indent="-201613" algn="l" defTabSz="801688" rtl="0" eaLnBrk="0" fontAlgn="base" hangingPunct="0">
        <a:lnSpc>
          <a:spcPct val="140000"/>
        </a:lnSpc>
        <a:spcBef>
          <a:spcPct val="0"/>
        </a:spcBef>
        <a:spcAft>
          <a:spcPct val="0"/>
        </a:spcAft>
        <a:buSzPct val="50000"/>
        <a:buFont typeface="Wingdings" panose="05000000000000000000" pitchFamily="2" charset="2"/>
        <a:buChar char="n"/>
        <a:defRPr sz="1600">
          <a:solidFill>
            <a:schemeClr val="tx1"/>
          </a:solidFill>
          <a:latin typeface="FrutigerNext LT Light" pitchFamily="34" charset="0"/>
          <a:ea typeface="+mn-ea"/>
        </a:defRPr>
      </a:lvl3pPr>
      <a:lvl4pPr marL="1401763" indent="-200025" algn="l" defTabSz="801688" rtl="0" eaLnBrk="0" fontAlgn="base" hangingPunct="0">
        <a:lnSpc>
          <a:spcPct val="140000"/>
        </a:lnSpc>
        <a:spcBef>
          <a:spcPct val="0"/>
        </a:spcBef>
        <a:spcAft>
          <a:spcPct val="0"/>
        </a:spcAft>
        <a:buChar char="–"/>
        <a:defRPr sz="1400">
          <a:solidFill>
            <a:schemeClr val="tx1"/>
          </a:solidFill>
          <a:latin typeface="FrutigerNext LT Medium" pitchFamily="34" charset="0"/>
          <a:ea typeface="+mn-ea"/>
        </a:defRPr>
      </a:lvl4pPr>
      <a:lvl5pPr marL="1803400" indent="-201613" algn="l" defTabSz="801688" rtl="0" eaLnBrk="0" fontAlgn="base" hangingPunct="0">
        <a:lnSpc>
          <a:spcPct val="140000"/>
        </a:lnSpc>
        <a:spcBef>
          <a:spcPct val="0"/>
        </a:spcBef>
        <a:spcAft>
          <a:spcPct val="0"/>
        </a:spcAft>
        <a:buFont typeface="FrutigerNext LT Medium" panose="020B0603040504020204" pitchFamily="34" charset="0"/>
        <a:buChar char="~"/>
        <a:defRPr sz="1200">
          <a:solidFill>
            <a:schemeClr val="tx1"/>
          </a:solidFill>
          <a:latin typeface="FrutigerNext LT Medium" pitchFamily="34" charset="0"/>
          <a:ea typeface="+mn-ea"/>
        </a:defRPr>
      </a:lvl5pPr>
      <a:lvl6pPr marL="2260600" indent="-201613" algn="l" defTabSz="801688" rtl="0" fontAlgn="base">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mn-ea"/>
        </a:defRPr>
      </a:lvl6pPr>
      <a:lvl7pPr marL="2717800" indent="-201613" algn="l" defTabSz="801688" rtl="0" fontAlgn="base">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mn-ea"/>
        </a:defRPr>
      </a:lvl7pPr>
      <a:lvl8pPr marL="3175000" indent="-201613" algn="l" defTabSz="801688" rtl="0" fontAlgn="base">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mn-ea"/>
        </a:defRPr>
      </a:lvl8pPr>
      <a:lvl9pPr marL="3632200" indent="-201613" algn="l" defTabSz="801688" rtl="0" fontAlgn="base">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2050" name="Picture 2" descr="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6308725"/>
            <a:ext cx="9144000" cy="55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1" name="Picture 3" descr="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508875" y="6399213"/>
            <a:ext cx="1311275" cy="31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2" name="Rectangle 4"/>
          <p:cNvSpPr>
            <a:spLocks noGrp="1" noChangeArrowheads="1"/>
          </p:cNvSpPr>
          <p:nvPr>
            <p:ph type="title"/>
          </p:nvPr>
        </p:nvSpPr>
        <p:spPr bwMode="auto">
          <a:xfrm>
            <a:off x="641350" y="358775"/>
            <a:ext cx="7731125" cy="868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80114" tIns="40058" rIns="80114" bIns="40058" numCol="1" anchor="ctr" anchorCtr="0" compatLnSpc="1">
            <a:prstTxWarp prst="textNoShape">
              <a:avLst/>
            </a:prstTxWarp>
          </a:bodyPr>
          <a:lstStyle/>
          <a:p>
            <a:pPr lvl="0"/>
            <a:r>
              <a:rPr lang="zh-CN" altLang="en-US" smtClean="0"/>
              <a:t>单击此处编辑母版标题样式</a:t>
            </a:r>
          </a:p>
        </p:txBody>
      </p:sp>
      <p:sp>
        <p:nvSpPr>
          <p:cNvPr id="2053" name="Rectangle 6"/>
          <p:cNvSpPr>
            <a:spLocks noChangeArrowheads="1"/>
          </p:cNvSpPr>
          <p:nvPr/>
        </p:nvSpPr>
        <p:spPr bwMode="auto">
          <a:xfrm>
            <a:off x="655638" y="6451600"/>
            <a:ext cx="5016500" cy="265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80101" tIns="40052" rIns="80101" bIns="40052">
            <a:spAutoFit/>
          </a:bodyPr>
          <a:lstStyle>
            <a:lvl1pPr algn="ctr" defTabSz="801688">
              <a:defRPr sz="2100">
                <a:solidFill>
                  <a:schemeClr val="tx1"/>
                </a:solidFill>
                <a:latin typeface="Arial" panose="020B0604020202020204" pitchFamily="34" charset="0"/>
                <a:ea typeface="MS PGothic" panose="020B0600070205080204" pitchFamily="34" charset="-128"/>
              </a:defRPr>
            </a:lvl1pPr>
            <a:lvl2pPr marL="742950" indent="-285750" algn="ctr" defTabSz="801688">
              <a:defRPr sz="2100">
                <a:solidFill>
                  <a:schemeClr val="tx1"/>
                </a:solidFill>
                <a:latin typeface="Arial" panose="020B0604020202020204" pitchFamily="34" charset="0"/>
                <a:ea typeface="MS PGothic" panose="020B0600070205080204" pitchFamily="34" charset="-128"/>
              </a:defRPr>
            </a:lvl2pPr>
            <a:lvl3pPr marL="1143000" indent="-228600" algn="ctr" defTabSz="801688">
              <a:defRPr sz="2100">
                <a:solidFill>
                  <a:schemeClr val="tx1"/>
                </a:solidFill>
                <a:latin typeface="Arial" panose="020B0604020202020204" pitchFamily="34" charset="0"/>
                <a:ea typeface="MS PGothic" panose="020B0600070205080204" pitchFamily="34" charset="-128"/>
              </a:defRPr>
            </a:lvl3pPr>
            <a:lvl4pPr marL="1600200" indent="-228600" algn="ctr" defTabSz="801688">
              <a:defRPr sz="2100">
                <a:solidFill>
                  <a:schemeClr val="tx1"/>
                </a:solidFill>
                <a:latin typeface="Arial" panose="020B0604020202020204" pitchFamily="34" charset="0"/>
                <a:ea typeface="MS PGothic" panose="020B0600070205080204" pitchFamily="34" charset="-128"/>
              </a:defRPr>
            </a:lvl4pPr>
            <a:lvl5pPr marL="2057400" indent="-228600" algn="ctr" defTabSz="801688">
              <a:defRPr sz="2100">
                <a:solidFill>
                  <a:schemeClr val="tx1"/>
                </a:solidFill>
                <a:latin typeface="Arial" panose="020B0604020202020204" pitchFamily="34" charset="0"/>
                <a:ea typeface="MS PGothic" panose="020B0600070205080204" pitchFamily="34" charset="-128"/>
              </a:defRPr>
            </a:lvl5pPr>
            <a:lvl6pPr marL="2514600" indent="-228600" algn="ctr" defTabSz="801688"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defTabSz="801688"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defTabSz="801688"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defTabSz="801688"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algn="l"/>
            <a:r>
              <a:rPr lang="en-US" altLang="zh-CN" sz="1200">
                <a:latin typeface="FrutigerNext LT Bold" panose="020B0803040504020204" pitchFamily="34" charset="0"/>
                <a:ea typeface="宋体" panose="02010600030101010101" pitchFamily="2" charset="-122"/>
              </a:rPr>
              <a:t>Copyright © 2016 Huawei Technologies Co., Ltd. All rights reserved. </a:t>
            </a:r>
          </a:p>
        </p:txBody>
      </p:sp>
      <p:sp>
        <p:nvSpPr>
          <p:cNvPr id="420940" name="Rectangle 76"/>
          <p:cNvSpPr>
            <a:spLocks noGrp="1" noChangeArrowheads="1"/>
          </p:cNvSpPr>
          <p:nvPr>
            <p:ph type="sldNum" sz="quarter" idx="4"/>
          </p:nvPr>
        </p:nvSpPr>
        <p:spPr bwMode="auto">
          <a:xfrm>
            <a:off x="6096000" y="6524625"/>
            <a:ext cx="1519238" cy="333375"/>
          </a:xfrm>
          <a:prstGeom prst="rect">
            <a:avLst/>
          </a:prstGeom>
          <a:noFill/>
          <a:ln w="9525" algn="ctr">
            <a:noFill/>
            <a:miter lim="800000"/>
            <a:headEnd/>
            <a:tailEnd/>
          </a:ln>
          <a:effectLst/>
        </p:spPr>
        <p:txBody>
          <a:bodyPr vert="horz" wrap="square" lIns="0" tIns="0" rIns="0" bIns="0" numCol="1" anchor="t" anchorCtr="0" compatLnSpc="1">
            <a:prstTxWarp prst="textNoShape">
              <a:avLst/>
            </a:prstTxWarp>
          </a:bodyPr>
          <a:lstStyle>
            <a:lvl1pPr algn="l">
              <a:lnSpc>
                <a:spcPct val="85000"/>
              </a:lnSpc>
              <a:defRPr sz="1200" smtClean="0">
                <a:latin typeface="FrutigerNext LT Bold" panose="020B0803040504020204" pitchFamily="34" charset="0"/>
                <a:ea typeface="宋体" panose="02010600030101010101" pitchFamily="2" charset="-122"/>
              </a:defRPr>
            </a:lvl1pPr>
          </a:lstStyle>
          <a:p>
            <a:pPr>
              <a:defRPr/>
            </a:pPr>
            <a:r>
              <a:rPr lang="en-US" altLang="zh-CN"/>
              <a:t>Page </a:t>
            </a:r>
            <a:fld id="{4381EA5B-4999-435A-A5F3-B0544B7DC9F2}" type="slidenum">
              <a:rPr lang="en-US" altLang="zh-CN"/>
              <a:pPr>
                <a:defRPr/>
              </a:pPr>
              <a:t>‹#›</a:t>
            </a:fld>
            <a:endParaRPr lang="en-US" altLang="zh-CN"/>
          </a:p>
        </p:txBody>
      </p:sp>
      <p:sp>
        <p:nvSpPr>
          <p:cNvPr id="2055" name="Rectangle 3"/>
          <p:cNvSpPr txBox="1">
            <a:spLocks noChangeArrowheads="1"/>
          </p:cNvSpPr>
          <p:nvPr userDrawn="1"/>
        </p:nvSpPr>
        <p:spPr bwMode="auto">
          <a:xfrm>
            <a:off x="387350" y="1393825"/>
            <a:ext cx="7929563" cy="4195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01625" indent="-301625" algn="ctr" defTabSz="801688">
              <a:defRPr sz="2100">
                <a:solidFill>
                  <a:schemeClr val="tx1"/>
                </a:solidFill>
                <a:latin typeface="Arial" panose="020B0604020202020204" pitchFamily="34" charset="0"/>
                <a:ea typeface="MS PGothic" panose="020B0600070205080204" pitchFamily="34" charset="-128"/>
              </a:defRPr>
            </a:lvl1pPr>
            <a:lvl2pPr marL="742950" indent="-285750" algn="ctr" defTabSz="801688">
              <a:defRPr sz="2100">
                <a:solidFill>
                  <a:schemeClr val="tx1"/>
                </a:solidFill>
                <a:latin typeface="Arial" panose="020B0604020202020204" pitchFamily="34" charset="0"/>
                <a:ea typeface="MS PGothic" panose="020B0600070205080204" pitchFamily="34" charset="-128"/>
              </a:defRPr>
            </a:lvl2pPr>
            <a:lvl3pPr marL="1143000" indent="-228600" algn="ctr" defTabSz="801688">
              <a:defRPr sz="2100">
                <a:solidFill>
                  <a:schemeClr val="tx1"/>
                </a:solidFill>
                <a:latin typeface="Arial" panose="020B0604020202020204" pitchFamily="34" charset="0"/>
                <a:ea typeface="MS PGothic" panose="020B0600070205080204" pitchFamily="34" charset="-128"/>
              </a:defRPr>
            </a:lvl3pPr>
            <a:lvl4pPr marL="1600200" indent="-228600" algn="ctr" defTabSz="801688">
              <a:defRPr sz="2100">
                <a:solidFill>
                  <a:schemeClr val="tx1"/>
                </a:solidFill>
                <a:latin typeface="Arial" panose="020B0604020202020204" pitchFamily="34" charset="0"/>
                <a:ea typeface="MS PGothic" panose="020B0600070205080204" pitchFamily="34" charset="-128"/>
              </a:defRPr>
            </a:lvl4pPr>
            <a:lvl5pPr marL="2057400" indent="-228600" algn="ctr" defTabSz="801688">
              <a:defRPr sz="2100">
                <a:solidFill>
                  <a:schemeClr val="tx1"/>
                </a:solidFill>
                <a:latin typeface="Arial" panose="020B0604020202020204" pitchFamily="34" charset="0"/>
                <a:ea typeface="MS PGothic" panose="020B0600070205080204" pitchFamily="34" charset="-128"/>
              </a:defRPr>
            </a:lvl5pPr>
            <a:lvl6pPr marL="2514600" indent="-228600" algn="ctr" defTabSz="801688"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defTabSz="801688"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defTabSz="801688"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defTabSz="801688"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algn="l" eaLnBrk="1" hangingPunct="1">
              <a:lnSpc>
                <a:spcPct val="140000"/>
              </a:lnSpc>
              <a:spcBef>
                <a:spcPct val="30000"/>
              </a:spcBef>
              <a:buClr>
                <a:srgbClr val="808080"/>
              </a:buClr>
              <a:buSzPct val="60000"/>
              <a:buFont typeface="Wingdings" panose="05000000000000000000" pitchFamily="2" charset="2"/>
              <a:buNone/>
            </a:pPr>
            <a:endParaRPr lang="zh-CN" altLang="en-US" sz="2200">
              <a:ea typeface="华文细黑" panose="02010600040101010101" pitchFamily="2" charset="-122"/>
              <a:cs typeface="Arial" panose="020B0604020202020204" pitchFamily="34" charset="0"/>
            </a:endParaRPr>
          </a:p>
          <a:p>
            <a:pPr algn="l" eaLnBrk="1" hangingPunct="1">
              <a:lnSpc>
                <a:spcPct val="140000"/>
              </a:lnSpc>
              <a:spcBef>
                <a:spcPct val="30000"/>
              </a:spcBef>
              <a:buClr>
                <a:srgbClr val="808080"/>
              </a:buClr>
              <a:buSzPct val="60000"/>
              <a:buFont typeface="Wingdings" panose="05000000000000000000" pitchFamily="2" charset="2"/>
              <a:buChar char="l"/>
            </a:pPr>
            <a:endParaRPr lang="zh-CN" altLang="en-US" sz="2200">
              <a:ea typeface="华文细黑" panose="02010600040101010101" pitchFamily="2" charset="-122"/>
              <a:cs typeface="Arial" panose="020B0604020202020204" pitchFamily="34" charset="0"/>
            </a:endParaRPr>
          </a:p>
          <a:p>
            <a:pPr algn="l" eaLnBrk="1" hangingPunct="1">
              <a:lnSpc>
                <a:spcPct val="140000"/>
              </a:lnSpc>
              <a:spcBef>
                <a:spcPct val="30000"/>
              </a:spcBef>
              <a:buClr>
                <a:srgbClr val="808080"/>
              </a:buClr>
              <a:buSzPct val="60000"/>
              <a:buFont typeface="Wingdings" panose="05000000000000000000" pitchFamily="2" charset="2"/>
              <a:buChar char="l"/>
            </a:pPr>
            <a:endParaRPr lang="zh-CN" altLang="en-US" sz="2200">
              <a:ea typeface="华文细黑" panose="02010600040101010101" pitchFamily="2" charset="-122"/>
              <a:cs typeface="Arial" panose="020B0604020202020204" pitchFamily="34" charset="0"/>
            </a:endParaRPr>
          </a:p>
        </p:txBody>
      </p:sp>
    </p:spTree>
  </p:cSld>
  <p:clrMap bg1="lt1" tx1="dk1" bg2="lt2" tx2="dk2" accent1="accent1" accent2="accent2" accent3="accent3" accent4="accent4" accent5="accent5" accent6="accent6" hlink="hlink" folHlink="folHlink"/>
  <p:sldLayoutIdLst>
    <p:sldLayoutId id="2147484291" r:id="rId1"/>
    <p:sldLayoutId id="2147484292" r:id="rId2"/>
  </p:sldLayoutIdLst>
  <p:timing>
    <p:tnLst>
      <p:par>
        <p:cTn id="1" dur="indefinite" restart="never" nodeType="tmRoot"/>
      </p:par>
    </p:tnLst>
  </p:timing>
  <p:hf hdr="0" ftr="0" dt="0"/>
  <p:txStyles>
    <p:titleStyle>
      <a:lvl1pPr algn="l" defTabSz="801688" rtl="0" eaLnBrk="0" fontAlgn="base" hangingPunct="0">
        <a:spcBef>
          <a:spcPct val="0"/>
        </a:spcBef>
        <a:spcAft>
          <a:spcPct val="0"/>
        </a:spcAft>
        <a:defRPr sz="2600">
          <a:solidFill>
            <a:srgbClr val="990000"/>
          </a:solidFill>
          <a:latin typeface="Arial" pitchFamily="34" charset="0"/>
          <a:ea typeface="+mj-ea"/>
          <a:cs typeface="Arial" pitchFamily="34" charset="0"/>
        </a:defRPr>
      </a:lvl1pPr>
      <a:lvl2pPr algn="l" defTabSz="801688" rtl="0" eaLnBrk="0" fontAlgn="base" hangingPunct="0">
        <a:spcBef>
          <a:spcPct val="0"/>
        </a:spcBef>
        <a:spcAft>
          <a:spcPct val="0"/>
        </a:spcAft>
        <a:defRPr sz="2600">
          <a:solidFill>
            <a:srgbClr val="990000"/>
          </a:solidFill>
          <a:latin typeface="Arial" pitchFamily="34" charset="0"/>
          <a:ea typeface="黑体" pitchFamily="2" charset="-122"/>
          <a:cs typeface="Arial" pitchFamily="34" charset="0"/>
        </a:defRPr>
      </a:lvl2pPr>
      <a:lvl3pPr algn="l" defTabSz="801688" rtl="0" eaLnBrk="0" fontAlgn="base" hangingPunct="0">
        <a:spcBef>
          <a:spcPct val="0"/>
        </a:spcBef>
        <a:spcAft>
          <a:spcPct val="0"/>
        </a:spcAft>
        <a:defRPr sz="2600">
          <a:solidFill>
            <a:srgbClr val="990000"/>
          </a:solidFill>
          <a:latin typeface="Arial" pitchFamily="34" charset="0"/>
          <a:ea typeface="黑体" pitchFamily="2" charset="-122"/>
          <a:cs typeface="Arial" pitchFamily="34" charset="0"/>
        </a:defRPr>
      </a:lvl3pPr>
      <a:lvl4pPr algn="l" defTabSz="801688" rtl="0" eaLnBrk="0" fontAlgn="base" hangingPunct="0">
        <a:spcBef>
          <a:spcPct val="0"/>
        </a:spcBef>
        <a:spcAft>
          <a:spcPct val="0"/>
        </a:spcAft>
        <a:defRPr sz="2600">
          <a:solidFill>
            <a:srgbClr val="990000"/>
          </a:solidFill>
          <a:latin typeface="Arial" pitchFamily="34" charset="0"/>
          <a:ea typeface="黑体" pitchFamily="2" charset="-122"/>
          <a:cs typeface="Arial" pitchFamily="34" charset="0"/>
        </a:defRPr>
      </a:lvl4pPr>
      <a:lvl5pPr algn="l" defTabSz="801688" rtl="0" eaLnBrk="0" fontAlgn="base" hangingPunct="0">
        <a:spcBef>
          <a:spcPct val="0"/>
        </a:spcBef>
        <a:spcAft>
          <a:spcPct val="0"/>
        </a:spcAft>
        <a:defRPr sz="2600">
          <a:solidFill>
            <a:srgbClr val="990000"/>
          </a:solidFill>
          <a:latin typeface="Arial" pitchFamily="34" charset="0"/>
          <a:ea typeface="黑体" pitchFamily="2" charset="-122"/>
          <a:cs typeface="Arial" pitchFamily="34" charset="0"/>
        </a:defRPr>
      </a:lvl5pPr>
      <a:lvl6pPr marL="457200" algn="l" defTabSz="801688" rtl="0" fontAlgn="base">
        <a:spcBef>
          <a:spcPct val="0"/>
        </a:spcBef>
        <a:spcAft>
          <a:spcPct val="0"/>
        </a:spcAft>
        <a:defRPr sz="3500">
          <a:solidFill>
            <a:srgbClr val="990000"/>
          </a:solidFill>
          <a:latin typeface="FrutigerNext LT Medium" pitchFamily="34" charset="0"/>
          <a:ea typeface="黑体" pitchFamily="2" charset="-122"/>
          <a:cs typeface="宋体" pitchFamily="2" charset="-122"/>
        </a:defRPr>
      </a:lvl6pPr>
      <a:lvl7pPr marL="914400" algn="l" defTabSz="801688" rtl="0" fontAlgn="base">
        <a:spcBef>
          <a:spcPct val="0"/>
        </a:spcBef>
        <a:spcAft>
          <a:spcPct val="0"/>
        </a:spcAft>
        <a:defRPr sz="3500">
          <a:solidFill>
            <a:srgbClr val="990000"/>
          </a:solidFill>
          <a:latin typeface="FrutigerNext LT Medium" pitchFamily="34" charset="0"/>
          <a:ea typeface="黑体" pitchFamily="2" charset="-122"/>
          <a:cs typeface="宋体" pitchFamily="2" charset="-122"/>
        </a:defRPr>
      </a:lvl7pPr>
      <a:lvl8pPr marL="1371600" algn="l" defTabSz="801688" rtl="0" fontAlgn="base">
        <a:spcBef>
          <a:spcPct val="0"/>
        </a:spcBef>
        <a:spcAft>
          <a:spcPct val="0"/>
        </a:spcAft>
        <a:defRPr sz="3500">
          <a:solidFill>
            <a:srgbClr val="990000"/>
          </a:solidFill>
          <a:latin typeface="FrutigerNext LT Medium" pitchFamily="34" charset="0"/>
          <a:ea typeface="黑体" pitchFamily="2" charset="-122"/>
          <a:cs typeface="宋体" pitchFamily="2" charset="-122"/>
        </a:defRPr>
      </a:lvl8pPr>
      <a:lvl9pPr marL="1828800" algn="l" defTabSz="801688" rtl="0" fontAlgn="base">
        <a:spcBef>
          <a:spcPct val="0"/>
        </a:spcBef>
        <a:spcAft>
          <a:spcPct val="0"/>
        </a:spcAft>
        <a:defRPr sz="3500">
          <a:solidFill>
            <a:srgbClr val="990000"/>
          </a:solidFill>
          <a:latin typeface="FrutigerNext LT Medium" pitchFamily="34" charset="0"/>
          <a:ea typeface="黑体" pitchFamily="2" charset="-122"/>
          <a:cs typeface="宋体" pitchFamily="2" charset="-122"/>
        </a:defRPr>
      </a:lvl9pPr>
    </p:titleStyle>
    <p:bodyStyle>
      <a:lvl1pPr marL="301625" indent="-301625" algn="l" defTabSz="801688" rtl="0" eaLnBrk="0" fontAlgn="base" hangingPunct="0">
        <a:lnSpc>
          <a:spcPct val="140000"/>
        </a:lnSpc>
        <a:spcBef>
          <a:spcPct val="30000"/>
        </a:spcBef>
        <a:spcAft>
          <a:spcPct val="0"/>
        </a:spcAft>
        <a:buClr>
          <a:srgbClr val="808080"/>
        </a:buClr>
        <a:buSzPct val="60000"/>
        <a:buFont typeface="Wingdings" pitchFamily="2" charset="2"/>
        <a:buChar char="l"/>
        <a:defRPr sz="2200">
          <a:solidFill>
            <a:schemeClr val="tx1"/>
          </a:solidFill>
          <a:latin typeface="+mn-lt"/>
          <a:ea typeface="+mn-ea"/>
          <a:cs typeface="+mn-cs"/>
        </a:defRPr>
      </a:lvl1pPr>
      <a:lvl2pPr marL="654050" indent="-252413" algn="l" defTabSz="801688" rtl="0" eaLnBrk="0" fontAlgn="base" hangingPunct="0">
        <a:lnSpc>
          <a:spcPct val="140000"/>
        </a:lnSpc>
        <a:spcBef>
          <a:spcPct val="30000"/>
        </a:spcBef>
        <a:spcAft>
          <a:spcPct val="0"/>
        </a:spcAft>
        <a:buClr>
          <a:srgbClr val="080808"/>
        </a:buClr>
        <a:buSzPct val="50000"/>
        <a:buFont typeface="Wingdings" pitchFamily="2" charset="2"/>
        <a:buChar char="p"/>
        <a:defRPr sz="2000">
          <a:solidFill>
            <a:schemeClr val="tx1"/>
          </a:solidFill>
          <a:latin typeface="+mn-lt"/>
          <a:ea typeface="+mn-ea"/>
          <a:cs typeface="+mn-cs"/>
        </a:defRPr>
      </a:lvl2pPr>
      <a:lvl3pPr marL="1003300" indent="-201613" algn="l" defTabSz="801688" rtl="0" eaLnBrk="0" fontAlgn="base" hangingPunct="0">
        <a:lnSpc>
          <a:spcPct val="140000"/>
        </a:lnSpc>
        <a:spcBef>
          <a:spcPct val="30000"/>
        </a:spcBef>
        <a:spcAft>
          <a:spcPct val="0"/>
        </a:spcAft>
        <a:buSzPct val="50000"/>
        <a:buFont typeface="Wingdings" panose="05000000000000000000" pitchFamily="2" charset="2"/>
        <a:buChar char="n"/>
        <a:defRPr>
          <a:solidFill>
            <a:schemeClr val="tx1"/>
          </a:solidFill>
          <a:latin typeface="+mn-lt"/>
          <a:ea typeface="+mn-ea"/>
          <a:cs typeface="+mn-cs"/>
        </a:defRPr>
      </a:lvl3pPr>
      <a:lvl4pPr marL="1400175" indent="-198438" algn="l" defTabSz="801688" rtl="0" eaLnBrk="0" fontAlgn="base" hangingPunct="0">
        <a:lnSpc>
          <a:spcPct val="140000"/>
        </a:lnSpc>
        <a:spcBef>
          <a:spcPct val="30000"/>
        </a:spcBef>
        <a:spcAft>
          <a:spcPct val="0"/>
        </a:spcAft>
        <a:buChar char="–"/>
        <a:defRPr sz="1600">
          <a:solidFill>
            <a:schemeClr val="tx1"/>
          </a:solidFill>
          <a:latin typeface="+mj-lt"/>
          <a:ea typeface="+mn-ea"/>
          <a:cs typeface="+mn-cs"/>
        </a:defRPr>
      </a:lvl4pPr>
      <a:lvl5pPr marL="1800225" indent="-200025" algn="l" defTabSz="801688" rtl="0" eaLnBrk="0" fontAlgn="base" hangingPunct="0">
        <a:lnSpc>
          <a:spcPct val="140000"/>
        </a:lnSpc>
        <a:spcBef>
          <a:spcPct val="30000"/>
        </a:spcBef>
        <a:spcAft>
          <a:spcPct val="0"/>
        </a:spcAft>
        <a:buFont typeface="FrutigerNext LT Medium" panose="020B0603040504020204" pitchFamily="34" charset="0"/>
        <a:buChar char="~"/>
        <a:defRPr sz="1600">
          <a:solidFill>
            <a:schemeClr val="tx1"/>
          </a:solidFill>
          <a:latin typeface="+mj-lt"/>
          <a:ea typeface="+mn-ea"/>
          <a:cs typeface="+mn-cs"/>
        </a:defRPr>
      </a:lvl5pPr>
      <a:lvl6pPr marL="2257425" indent="-200025" algn="l" defTabSz="801688" rtl="0" fontAlgn="base">
        <a:lnSpc>
          <a:spcPct val="140000"/>
        </a:lnSpc>
        <a:spcBef>
          <a:spcPct val="30000"/>
        </a:spcBef>
        <a:spcAft>
          <a:spcPct val="0"/>
        </a:spcAft>
        <a:buFont typeface="FrutigerNext LT Medium" pitchFamily="34" charset="0"/>
        <a:buChar char="~"/>
        <a:defRPr sz="1600">
          <a:solidFill>
            <a:schemeClr val="tx1"/>
          </a:solidFill>
          <a:latin typeface="+mj-lt"/>
          <a:ea typeface="+mn-ea"/>
          <a:cs typeface="+mn-cs"/>
        </a:defRPr>
      </a:lvl6pPr>
      <a:lvl7pPr marL="2714625" indent="-200025" algn="l" defTabSz="801688" rtl="0" fontAlgn="base">
        <a:lnSpc>
          <a:spcPct val="140000"/>
        </a:lnSpc>
        <a:spcBef>
          <a:spcPct val="30000"/>
        </a:spcBef>
        <a:spcAft>
          <a:spcPct val="0"/>
        </a:spcAft>
        <a:buFont typeface="FrutigerNext LT Medium" pitchFamily="34" charset="0"/>
        <a:buChar char="~"/>
        <a:defRPr sz="1600">
          <a:solidFill>
            <a:schemeClr val="tx1"/>
          </a:solidFill>
          <a:latin typeface="+mj-lt"/>
          <a:ea typeface="+mn-ea"/>
          <a:cs typeface="+mn-cs"/>
        </a:defRPr>
      </a:lvl7pPr>
      <a:lvl8pPr marL="3171825" indent="-200025" algn="l" defTabSz="801688" rtl="0" fontAlgn="base">
        <a:lnSpc>
          <a:spcPct val="140000"/>
        </a:lnSpc>
        <a:spcBef>
          <a:spcPct val="30000"/>
        </a:spcBef>
        <a:spcAft>
          <a:spcPct val="0"/>
        </a:spcAft>
        <a:buFont typeface="FrutigerNext LT Medium" pitchFamily="34" charset="0"/>
        <a:buChar char="~"/>
        <a:defRPr sz="1600">
          <a:solidFill>
            <a:schemeClr val="tx1"/>
          </a:solidFill>
          <a:latin typeface="+mj-lt"/>
          <a:ea typeface="+mn-ea"/>
          <a:cs typeface="+mn-cs"/>
        </a:defRPr>
      </a:lvl8pPr>
      <a:lvl9pPr marL="3629025" indent="-200025" algn="l" defTabSz="801688" rtl="0" fontAlgn="base">
        <a:lnSpc>
          <a:spcPct val="140000"/>
        </a:lnSpc>
        <a:spcBef>
          <a:spcPct val="30000"/>
        </a:spcBef>
        <a:spcAft>
          <a:spcPct val="0"/>
        </a:spcAft>
        <a:buFont typeface="FrutigerNext LT Medium" pitchFamily="34" charset="0"/>
        <a:buChar char="~"/>
        <a:defRPr sz="1600">
          <a:solidFill>
            <a:schemeClr val="tx1"/>
          </a:solidFill>
          <a:latin typeface="+mj-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3074" name="Picture 76" descr="PPT胶片内页元素-4比3-封底"/>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6" name="Text Box 7"/>
          <p:cNvSpPr txBox="1">
            <a:spLocks noChangeArrowheads="1"/>
          </p:cNvSpPr>
          <p:nvPr userDrawn="1"/>
        </p:nvSpPr>
        <p:spPr bwMode="auto">
          <a:xfrm>
            <a:off x="3924300" y="2668588"/>
            <a:ext cx="1296988" cy="762000"/>
          </a:xfrm>
          <a:prstGeom prst="rect">
            <a:avLst/>
          </a:prstGeom>
          <a:noFill/>
          <a:ln>
            <a:noFill/>
          </a:ln>
          <a:extLst/>
        </p:spPr>
        <p:txBody>
          <a:bodyPr wrap="none" lIns="83448" tIns="41724" rIns="83448" bIns="41724">
            <a:spAutoFit/>
          </a:bodyPr>
          <a:lstStyle>
            <a:lvl1pPr defTabSz="835025" eaLnBrk="0" hangingPunct="0">
              <a:defRPr>
                <a:solidFill>
                  <a:schemeClr val="tx1"/>
                </a:solidFill>
                <a:latin typeface="Calibri" pitchFamily="34" charset="0"/>
                <a:ea typeface="宋体" pitchFamily="2" charset="-122"/>
              </a:defRPr>
            </a:lvl1pPr>
            <a:lvl2pPr marL="742950" indent="-285750" defTabSz="835025" eaLnBrk="0" hangingPunct="0">
              <a:defRPr>
                <a:solidFill>
                  <a:schemeClr val="tx1"/>
                </a:solidFill>
                <a:latin typeface="Calibri" pitchFamily="34" charset="0"/>
                <a:ea typeface="宋体" pitchFamily="2" charset="-122"/>
              </a:defRPr>
            </a:lvl2pPr>
            <a:lvl3pPr marL="1143000" indent="-228600" defTabSz="835025" eaLnBrk="0" hangingPunct="0">
              <a:defRPr>
                <a:solidFill>
                  <a:schemeClr val="tx1"/>
                </a:solidFill>
                <a:latin typeface="Calibri" pitchFamily="34" charset="0"/>
                <a:ea typeface="宋体" pitchFamily="2" charset="-122"/>
              </a:defRPr>
            </a:lvl3pPr>
            <a:lvl4pPr marL="1600200" indent="-228600" defTabSz="835025" eaLnBrk="0" hangingPunct="0">
              <a:defRPr>
                <a:solidFill>
                  <a:schemeClr val="tx1"/>
                </a:solidFill>
                <a:latin typeface="Calibri" pitchFamily="34" charset="0"/>
                <a:ea typeface="宋体" pitchFamily="2" charset="-122"/>
              </a:defRPr>
            </a:lvl4pPr>
            <a:lvl5pPr marL="2057400" indent="-228600" defTabSz="835025" eaLnBrk="0" hangingPunct="0">
              <a:defRPr>
                <a:solidFill>
                  <a:schemeClr val="tx1"/>
                </a:solidFill>
                <a:latin typeface="Calibri" pitchFamily="34" charset="0"/>
                <a:ea typeface="宋体" pitchFamily="2" charset="-122"/>
              </a:defRPr>
            </a:lvl5pPr>
            <a:lvl6pPr marL="2514600" indent="-228600" defTabSz="835025"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defTabSz="835025"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defTabSz="835025"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defTabSz="835025" eaLnBrk="0" fontAlgn="base" hangingPunct="0">
              <a:spcBef>
                <a:spcPct val="0"/>
              </a:spcBef>
              <a:spcAft>
                <a:spcPct val="0"/>
              </a:spcAft>
              <a:defRPr>
                <a:solidFill>
                  <a:schemeClr val="tx1"/>
                </a:solidFill>
                <a:latin typeface="Calibri" pitchFamily="34" charset="0"/>
                <a:ea typeface="宋体" pitchFamily="2" charset="-122"/>
              </a:defRPr>
            </a:lvl9pPr>
          </a:lstStyle>
          <a:p>
            <a:pPr algn="ctr">
              <a:defRPr/>
            </a:pPr>
            <a:r>
              <a:rPr lang="zh-CN" altLang="en-US" sz="4400" dirty="0" smtClean="0">
                <a:solidFill>
                  <a:srgbClr val="990000"/>
                </a:solidFill>
                <a:latin typeface="+mn-ea"/>
                <a:ea typeface="+mn-ea"/>
              </a:rPr>
              <a:t>谢谢</a:t>
            </a:r>
            <a:endParaRPr lang="en-US" altLang="zh-CN" sz="4400" dirty="0" smtClean="0">
              <a:solidFill>
                <a:srgbClr val="990000"/>
              </a:solidFill>
              <a:latin typeface="+mn-ea"/>
              <a:ea typeface="+mn-ea"/>
            </a:endParaRPr>
          </a:p>
        </p:txBody>
      </p:sp>
      <p:sp>
        <p:nvSpPr>
          <p:cNvPr id="3076" name="Text Box 8"/>
          <p:cNvSpPr txBox="1">
            <a:spLocks noChangeArrowheads="1"/>
          </p:cNvSpPr>
          <p:nvPr userDrawn="1"/>
        </p:nvSpPr>
        <p:spPr bwMode="auto">
          <a:xfrm>
            <a:off x="3200400" y="3429000"/>
            <a:ext cx="2744788" cy="484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3448" tIns="41724" rIns="83448" bIns="41724">
            <a:spAutoFit/>
          </a:bodyPr>
          <a:lstStyle>
            <a:lvl1pPr algn="ctr" defTabSz="835025">
              <a:defRPr sz="2100">
                <a:solidFill>
                  <a:schemeClr val="tx1"/>
                </a:solidFill>
                <a:latin typeface="Arial" panose="020B0604020202020204" pitchFamily="34" charset="0"/>
                <a:ea typeface="MS PGothic" panose="020B0600070205080204" pitchFamily="34" charset="-128"/>
              </a:defRPr>
            </a:lvl1pPr>
            <a:lvl2pPr marL="742950" indent="-285750" algn="ctr" defTabSz="835025">
              <a:defRPr sz="2100">
                <a:solidFill>
                  <a:schemeClr val="tx1"/>
                </a:solidFill>
                <a:latin typeface="Arial" panose="020B0604020202020204" pitchFamily="34" charset="0"/>
                <a:ea typeface="MS PGothic" panose="020B0600070205080204" pitchFamily="34" charset="-128"/>
              </a:defRPr>
            </a:lvl2pPr>
            <a:lvl3pPr marL="1143000" indent="-228600" algn="ctr" defTabSz="835025">
              <a:defRPr sz="2100">
                <a:solidFill>
                  <a:schemeClr val="tx1"/>
                </a:solidFill>
                <a:latin typeface="Arial" panose="020B0604020202020204" pitchFamily="34" charset="0"/>
                <a:ea typeface="MS PGothic" panose="020B0600070205080204" pitchFamily="34" charset="-128"/>
              </a:defRPr>
            </a:lvl3pPr>
            <a:lvl4pPr marL="1600200" indent="-228600" algn="ctr" defTabSz="835025">
              <a:defRPr sz="2100">
                <a:solidFill>
                  <a:schemeClr val="tx1"/>
                </a:solidFill>
                <a:latin typeface="Arial" panose="020B0604020202020204" pitchFamily="34" charset="0"/>
                <a:ea typeface="MS PGothic" panose="020B0600070205080204" pitchFamily="34" charset="-128"/>
              </a:defRPr>
            </a:lvl4pPr>
            <a:lvl5pPr marL="2057400" indent="-228600" algn="ctr" defTabSz="835025">
              <a:defRPr sz="2100">
                <a:solidFill>
                  <a:schemeClr val="tx1"/>
                </a:solidFill>
                <a:latin typeface="Arial" panose="020B0604020202020204" pitchFamily="34" charset="0"/>
                <a:ea typeface="MS PGothic" panose="020B0600070205080204" pitchFamily="34" charset="-128"/>
              </a:defRPr>
            </a:lvl5pPr>
            <a:lvl6pPr marL="2514600" indent="-228600" algn="ctr" defTabSz="835025"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defTabSz="835025"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defTabSz="835025"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defTabSz="835025"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r>
              <a:rPr lang="en-US" altLang="zh-CN" sz="2600">
                <a:solidFill>
                  <a:srgbClr val="666666"/>
                </a:solidFill>
                <a:ea typeface="宋体" panose="02010600030101010101" pitchFamily="2" charset="-122"/>
              </a:rPr>
              <a:t>www.huawei.com</a:t>
            </a:r>
            <a:endParaRPr lang="en-US" altLang="zh-CN" sz="2600">
              <a:solidFill>
                <a:srgbClr val="990000"/>
              </a:solidFill>
              <a:ea typeface="宋体" panose="02010600030101010101" pitchFamily="2" charset="-122"/>
            </a:endParaRPr>
          </a:p>
        </p:txBody>
      </p:sp>
    </p:spTree>
  </p:cSld>
  <p:clrMap bg1="lt1" tx1="dk1" bg2="lt2" tx2="dk2" accent1="accent1" accent2="accent2" accent3="accent3" accent4="accent4" accent5="accent5" accent6="accent6" hlink="hlink" folHlink="folHlink"/>
  <p:sldLayoutIdLst>
    <p:sldLayoutId id="2147484293" r:id="rId1"/>
  </p:sldLayoutIdLst>
  <p:transition advClick="0" advTm="8000">
    <p:fade thruBlk="1"/>
  </p:transition>
  <p:timing>
    <p:tnLst>
      <p:par>
        <p:cTn id="1" dur="indefinite" restart="never" nodeType="tmRoot"/>
      </p:par>
    </p:tnLst>
  </p:timing>
  <p:txStyles>
    <p:titleStyle>
      <a:lvl1pPr algn="l" rtl="0" eaLnBrk="0" fontAlgn="base" hangingPunct="0">
        <a:spcBef>
          <a:spcPct val="0"/>
        </a:spcBef>
        <a:spcAft>
          <a:spcPct val="0"/>
        </a:spcAft>
        <a:defRPr sz="3200" b="1">
          <a:solidFill>
            <a:srgbClr val="990000"/>
          </a:solidFill>
          <a:latin typeface="+mj-lt"/>
          <a:ea typeface="+mj-ea"/>
          <a:cs typeface="+mj-cs"/>
        </a:defRPr>
      </a:lvl1pPr>
      <a:lvl2pPr algn="l" rtl="0" eaLnBrk="0" fontAlgn="base" hangingPunct="0">
        <a:spcBef>
          <a:spcPct val="0"/>
        </a:spcBef>
        <a:spcAft>
          <a:spcPct val="0"/>
        </a:spcAft>
        <a:defRPr sz="3200" b="1">
          <a:solidFill>
            <a:srgbClr val="990000"/>
          </a:solidFill>
          <a:latin typeface="FrutigerNext LT Medium" pitchFamily="34" charset="0"/>
          <a:ea typeface="华文细黑" pitchFamily="2" charset="-122"/>
          <a:cs typeface="宋体" charset="-122"/>
        </a:defRPr>
      </a:lvl2pPr>
      <a:lvl3pPr algn="l" rtl="0" eaLnBrk="0" fontAlgn="base" hangingPunct="0">
        <a:spcBef>
          <a:spcPct val="0"/>
        </a:spcBef>
        <a:spcAft>
          <a:spcPct val="0"/>
        </a:spcAft>
        <a:defRPr sz="3200" b="1">
          <a:solidFill>
            <a:srgbClr val="990000"/>
          </a:solidFill>
          <a:latin typeface="FrutigerNext LT Medium" pitchFamily="34" charset="0"/>
          <a:ea typeface="华文细黑" pitchFamily="2" charset="-122"/>
          <a:cs typeface="宋体" charset="-122"/>
        </a:defRPr>
      </a:lvl3pPr>
      <a:lvl4pPr algn="l" rtl="0" eaLnBrk="0" fontAlgn="base" hangingPunct="0">
        <a:spcBef>
          <a:spcPct val="0"/>
        </a:spcBef>
        <a:spcAft>
          <a:spcPct val="0"/>
        </a:spcAft>
        <a:defRPr sz="3200" b="1">
          <a:solidFill>
            <a:srgbClr val="990000"/>
          </a:solidFill>
          <a:latin typeface="FrutigerNext LT Medium" pitchFamily="34" charset="0"/>
          <a:ea typeface="华文细黑" pitchFamily="2" charset="-122"/>
          <a:cs typeface="宋体" charset="-122"/>
        </a:defRPr>
      </a:lvl4pPr>
      <a:lvl5pPr algn="l" rtl="0" eaLnBrk="0" fontAlgn="base" hangingPunct="0">
        <a:spcBef>
          <a:spcPct val="0"/>
        </a:spcBef>
        <a:spcAft>
          <a:spcPct val="0"/>
        </a:spcAft>
        <a:defRPr sz="3200" b="1">
          <a:solidFill>
            <a:srgbClr val="990000"/>
          </a:solidFill>
          <a:latin typeface="FrutigerNext LT Medium" pitchFamily="34" charset="0"/>
          <a:ea typeface="华文细黑" pitchFamily="2" charset="-122"/>
          <a:cs typeface="宋体" charset="-122"/>
        </a:defRPr>
      </a:lvl5pPr>
      <a:lvl6pPr marL="4572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宋体" charset="-122"/>
        </a:defRPr>
      </a:lvl6pPr>
      <a:lvl7pPr marL="9144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宋体" charset="-122"/>
        </a:defRPr>
      </a:lvl7pPr>
      <a:lvl8pPr marL="13716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宋体" charset="-122"/>
        </a:defRPr>
      </a:lvl8pPr>
      <a:lvl9pPr marL="18288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宋体" charset="-122"/>
        </a:defRPr>
      </a:lvl9pPr>
    </p:titleStyle>
    <p:bodyStyle>
      <a:lvl1pPr marL="342900" indent="-342900" algn="l" rtl="0" eaLnBrk="0" fontAlgn="base" hangingPunct="0">
        <a:spcBef>
          <a:spcPct val="20000"/>
        </a:spcBef>
        <a:spcAft>
          <a:spcPct val="0"/>
        </a:spcAft>
        <a:buClr>
          <a:srgbClr val="990000"/>
        </a:buClr>
        <a:buChar char="•"/>
        <a:defRPr sz="2400" b="1">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cs typeface="+mn-cs"/>
        </a:defRPr>
      </a:lvl2pPr>
      <a:lvl3pPr marL="1143000" indent="-228600" algn="l" rtl="0" eaLnBrk="0" fontAlgn="base" hangingPunct="0">
        <a:spcBef>
          <a:spcPct val="20000"/>
        </a:spcBef>
        <a:spcAft>
          <a:spcPct val="0"/>
        </a:spcAft>
        <a:buFont typeface="FrutigerNext LT Medium" panose="020B0603040504020204" pitchFamily="34" charset="0"/>
        <a:buChar char="»"/>
        <a:defRPr>
          <a:solidFill>
            <a:schemeClr val="tx1"/>
          </a:solidFill>
          <a:latin typeface="+mn-lt"/>
          <a:ea typeface="+mn-ea"/>
          <a:cs typeface="+mn-cs"/>
        </a:defRPr>
      </a:lvl3pPr>
      <a:lvl4pPr marL="1600200" indent="-228600" algn="l" rtl="0" eaLnBrk="0" fontAlgn="base" hangingPunct="0">
        <a:spcBef>
          <a:spcPct val="20000"/>
        </a:spcBef>
        <a:spcAft>
          <a:spcPct val="0"/>
        </a:spcAft>
        <a:buChar char="–"/>
        <a:defRPr sz="16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1600">
          <a:solidFill>
            <a:schemeClr val="tx1"/>
          </a:solidFill>
          <a:latin typeface="+mn-lt"/>
          <a:ea typeface="+mn-ea"/>
          <a:cs typeface="+mn-cs"/>
        </a:defRPr>
      </a:lvl5pPr>
      <a:lvl6pPr marL="2514600" indent="-228600" algn="l" rtl="0" eaLnBrk="1" fontAlgn="base" hangingPunct="1">
        <a:spcBef>
          <a:spcPct val="20000"/>
        </a:spcBef>
        <a:spcAft>
          <a:spcPct val="0"/>
        </a:spcAft>
        <a:buFont typeface="Arial" charset="0"/>
        <a:buChar char="~"/>
        <a:defRPr sz="1600">
          <a:solidFill>
            <a:schemeClr val="tx1"/>
          </a:solidFill>
          <a:latin typeface="+mn-lt"/>
          <a:ea typeface="+mn-ea"/>
          <a:cs typeface="+mn-cs"/>
        </a:defRPr>
      </a:lvl6pPr>
      <a:lvl7pPr marL="2971800" indent="-228600" algn="l" rtl="0" eaLnBrk="1" fontAlgn="base" hangingPunct="1">
        <a:spcBef>
          <a:spcPct val="20000"/>
        </a:spcBef>
        <a:spcAft>
          <a:spcPct val="0"/>
        </a:spcAft>
        <a:buFont typeface="Arial" charset="0"/>
        <a:buChar char="~"/>
        <a:defRPr sz="1600">
          <a:solidFill>
            <a:schemeClr val="tx1"/>
          </a:solidFill>
          <a:latin typeface="+mn-lt"/>
          <a:ea typeface="+mn-ea"/>
          <a:cs typeface="+mn-cs"/>
        </a:defRPr>
      </a:lvl7pPr>
      <a:lvl8pPr marL="3429000" indent="-228600" algn="l" rtl="0" eaLnBrk="1" fontAlgn="base" hangingPunct="1">
        <a:spcBef>
          <a:spcPct val="20000"/>
        </a:spcBef>
        <a:spcAft>
          <a:spcPct val="0"/>
        </a:spcAft>
        <a:buFont typeface="Arial" charset="0"/>
        <a:buChar char="~"/>
        <a:defRPr sz="1600">
          <a:solidFill>
            <a:schemeClr val="tx1"/>
          </a:solidFill>
          <a:latin typeface="+mn-lt"/>
          <a:ea typeface="+mn-ea"/>
          <a:cs typeface="+mn-cs"/>
        </a:defRPr>
      </a:lvl8pPr>
      <a:lvl9pPr marL="3886200" indent="-228600" algn="l" rtl="0" eaLnBrk="1" fontAlgn="base" hangingPunct="1">
        <a:spcBef>
          <a:spcPct val="20000"/>
        </a:spcBef>
        <a:spcAft>
          <a:spcPct val="0"/>
        </a:spcAft>
        <a:buFont typeface="Arial" charset="0"/>
        <a:buChar char="~"/>
        <a:defRPr sz="16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4098" name="Picture 76" descr="PPT胶片内页元素-4比3-封底"/>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6" name="Text Box 7"/>
          <p:cNvSpPr txBox="1">
            <a:spLocks noChangeArrowheads="1"/>
          </p:cNvSpPr>
          <p:nvPr userDrawn="1"/>
        </p:nvSpPr>
        <p:spPr bwMode="auto">
          <a:xfrm>
            <a:off x="3084513" y="2668588"/>
            <a:ext cx="2976562" cy="762000"/>
          </a:xfrm>
          <a:prstGeom prst="rect">
            <a:avLst/>
          </a:prstGeom>
          <a:noFill/>
          <a:ln>
            <a:noFill/>
          </a:ln>
          <a:extLst/>
        </p:spPr>
        <p:txBody>
          <a:bodyPr wrap="none" lIns="83448" tIns="41724" rIns="83448" bIns="41724">
            <a:spAutoFit/>
          </a:bodyPr>
          <a:lstStyle>
            <a:lvl1pPr defTabSz="835025" eaLnBrk="0" hangingPunct="0">
              <a:defRPr>
                <a:solidFill>
                  <a:schemeClr val="tx1"/>
                </a:solidFill>
                <a:latin typeface="Calibri" pitchFamily="34" charset="0"/>
                <a:ea typeface="宋体" pitchFamily="2" charset="-122"/>
              </a:defRPr>
            </a:lvl1pPr>
            <a:lvl2pPr marL="742950" indent="-285750" defTabSz="835025" eaLnBrk="0" hangingPunct="0">
              <a:defRPr>
                <a:solidFill>
                  <a:schemeClr val="tx1"/>
                </a:solidFill>
                <a:latin typeface="Calibri" pitchFamily="34" charset="0"/>
                <a:ea typeface="宋体" pitchFamily="2" charset="-122"/>
              </a:defRPr>
            </a:lvl2pPr>
            <a:lvl3pPr marL="1143000" indent="-228600" defTabSz="835025" eaLnBrk="0" hangingPunct="0">
              <a:defRPr>
                <a:solidFill>
                  <a:schemeClr val="tx1"/>
                </a:solidFill>
                <a:latin typeface="Calibri" pitchFamily="34" charset="0"/>
                <a:ea typeface="宋体" pitchFamily="2" charset="-122"/>
              </a:defRPr>
            </a:lvl3pPr>
            <a:lvl4pPr marL="1600200" indent="-228600" defTabSz="835025" eaLnBrk="0" hangingPunct="0">
              <a:defRPr>
                <a:solidFill>
                  <a:schemeClr val="tx1"/>
                </a:solidFill>
                <a:latin typeface="Calibri" pitchFamily="34" charset="0"/>
                <a:ea typeface="宋体" pitchFamily="2" charset="-122"/>
              </a:defRPr>
            </a:lvl4pPr>
            <a:lvl5pPr marL="2057400" indent="-228600" defTabSz="835025" eaLnBrk="0" hangingPunct="0">
              <a:defRPr>
                <a:solidFill>
                  <a:schemeClr val="tx1"/>
                </a:solidFill>
                <a:latin typeface="Calibri" pitchFamily="34" charset="0"/>
                <a:ea typeface="宋体" pitchFamily="2" charset="-122"/>
              </a:defRPr>
            </a:lvl5pPr>
            <a:lvl6pPr marL="2514600" indent="-228600" defTabSz="835025"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defTabSz="835025"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defTabSz="835025"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defTabSz="835025" eaLnBrk="0" fontAlgn="base" hangingPunct="0">
              <a:spcBef>
                <a:spcPct val="0"/>
              </a:spcBef>
              <a:spcAft>
                <a:spcPct val="0"/>
              </a:spcAft>
              <a:defRPr>
                <a:solidFill>
                  <a:schemeClr val="tx1"/>
                </a:solidFill>
                <a:latin typeface="Calibri" pitchFamily="34" charset="0"/>
                <a:ea typeface="宋体" pitchFamily="2" charset="-122"/>
              </a:defRPr>
            </a:lvl9pPr>
          </a:lstStyle>
          <a:p>
            <a:pPr algn="ctr">
              <a:defRPr/>
            </a:pPr>
            <a:r>
              <a:rPr lang="en-US" altLang="zh-CN" sz="4400" dirty="0" smtClean="0">
                <a:solidFill>
                  <a:srgbClr val="990000"/>
                </a:solidFill>
                <a:latin typeface="FrutigerNext LT Medium"/>
                <a:ea typeface="+mn-ea"/>
              </a:rPr>
              <a:t>Thank you</a:t>
            </a:r>
          </a:p>
        </p:txBody>
      </p:sp>
      <p:sp>
        <p:nvSpPr>
          <p:cNvPr id="4100" name="Text Box 8"/>
          <p:cNvSpPr txBox="1">
            <a:spLocks noChangeArrowheads="1"/>
          </p:cNvSpPr>
          <p:nvPr userDrawn="1"/>
        </p:nvSpPr>
        <p:spPr bwMode="auto">
          <a:xfrm>
            <a:off x="3200400" y="3429000"/>
            <a:ext cx="2744788" cy="484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3448" tIns="41724" rIns="83448" bIns="41724">
            <a:spAutoFit/>
          </a:bodyPr>
          <a:lstStyle>
            <a:lvl1pPr algn="ctr" defTabSz="835025">
              <a:defRPr sz="2100">
                <a:solidFill>
                  <a:schemeClr val="tx1"/>
                </a:solidFill>
                <a:latin typeface="Arial" panose="020B0604020202020204" pitchFamily="34" charset="0"/>
                <a:ea typeface="MS PGothic" panose="020B0600070205080204" pitchFamily="34" charset="-128"/>
              </a:defRPr>
            </a:lvl1pPr>
            <a:lvl2pPr marL="742950" indent="-285750" algn="ctr" defTabSz="835025">
              <a:defRPr sz="2100">
                <a:solidFill>
                  <a:schemeClr val="tx1"/>
                </a:solidFill>
                <a:latin typeface="Arial" panose="020B0604020202020204" pitchFamily="34" charset="0"/>
                <a:ea typeface="MS PGothic" panose="020B0600070205080204" pitchFamily="34" charset="-128"/>
              </a:defRPr>
            </a:lvl2pPr>
            <a:lvl3pPr marL="1143000" indent="-228600" algn="ctr" defTabSz="835025">
              <a:defRPr sz="2100">
                <a:solidFill>
                  <a:schemeClr val="tx1"/>
                </a:solidFill>
                <a:latin typeface="Arial" panose="020B0604020202020204" pitchFamily="34" charset="0"/>
                <a:ea typeface="MS PGothic" panose="020B0600070205080204" pitchFamily="34" charset="-128"/>
              </a:defRPr>
            </a:lvl3pPr>
            <a:lvl4pPr marL="1600200" indent="-228600" algn="ctr" defTabSz="835025">
              <a:defRPr sz="2100">
                <a:solidFill>
                  <a:schemeClr val="tx1"/>
                </a:solidFill>
                <a:latin typeface="Arial" panose="020B0604020202020204" pitchFamily="34" charset="0"/>
                <a:ea typeface="MS PGothic" panose="020B0600070205080204" pitchFamily="34" charset="-128"/>
              </a:defRPr>
            </a:lvl4pPr>
            <a:lvl5pPr marL="2057400" indent="-228600" algn="ctr" defTabSz="835025">
              <a:defRPr sz="2100">
                <a:solidFill>
                  <a:schemeClr val="tx1"/>
                </a:solidFill>
                <a:latin typeface="Arial" panose="020B0604020202020204" pitchFamily="34" charset="0"/>
                <a:ea typeface="MS PGothic" panose="020B0600070205080204" pitchFamily="34" charset="-128"/>
              </a:defRPr>
            </a:lvl5pPr>
            <a:lvl6pPr marL="2514600" indent="-228600" algn="ctr" defTabSz="835025"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defTabSz="835025"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defTabSz="835025"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defTabSz="835025"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r>
              <a:rPr lang="en-US" altLang="zh-CN" sz="2600">
                <a:solidFill>
                  <a:srgbClr val="666666"/>
                </a:solidFill>
                <a:ea typeface="宋体" panose="02010600030101010101" pitchFamily="2" charset="-122"/>
              </a:rPr>
              <a:t>www.huawei.com</a:t>
            </a:r>
            <a:endParaRPr lang="en-US" altLang="zh-CN" sz="2600">
              <a:solidFill>
                <a:srgbClr val="990000"/>
              </a:solidFill>
              <a:ea typeface="宋体" panose="02010600030101010101" pitchFamily="2" charset="-122"/>
            </a:endParaRPr>
          </a:p>
        </p:txBody>
      </p:sp>
    </p:spTree>
  </p:cSld>
  <p:clrMap bg1="lt1" tx1="dk1" bg2="lt2" tx2="dk2" accent1="accent1" accent2="accent2" accent3="accent3" accent4="accent4" accent5="accent5" accent6="accent6" hlink="hlink" folHlink="folHlink"/>
  <p:sldLayoutIdLst>
    <p:sldLayoutId id="2147484294" r:id="rId1"/>
  </p:sldLayoutIdLst>
  <p:transition advClick="0" advTm="8000">
    <p:fade thruBlk="1"/>
  </p:transition>
  <p:timing>
    <p:tnLst>
      <p:par>
        <p:cTn id="1" dur="indefinite" restart="never" nodeType="tmRoot"/>
      </p:par>
    </p:tnLst>
  </p:timing>
  <p:txStyles>
    <p:titleStyle>
      <a:lvl1pPr algn="l" rtl="0" eaLnBrk="0" fontAlgn="base" hangingPunct="0">
        <a:spcBef>
          <a:spcPct val="0"/>
        </a:spcBef>
        <a:spcAft>
          <a:spcPct val="0"/>
        </a:spcAft>
        <a:defRPr sz="3200" b="1">
          <a:solidFill>
            <a:srgbClr val="990000"/>
          </a:solidFill>
          <a:latin typeface="+mj-lt"/>
          <a:ea typeface="+mj-ea"/>
          <a:cs typeface="+mj-cs"/>
        </a:defRPr>
      </a:lvl1pPr>
      <a:lvl2pPr algn="l" rtl="0" eaLnBrk="0" fontAlgn="base" hangingPunct="0">
        <a:spcBef>
          <a:spcPct val="0"/>
        </a:spcBef>
        <a:spcAft>
          <a:spcPct val="0"/>
        </a:spcAft>
        <a:defRPr sz="3200" b="1">
          <a:solidFill>
            <a:srgbClr val="990000"/>
          </a:solidFill>
          <a:latin typeface="FrutigerNext LT Medium" pitchFamily="34" charset="0"/>
          <a:ea typeface="华文细黑" pitchFamily="2" charset="-122"/>
          <a:cs typeface="宋体" charset="-122"/>
        </a:defRPr>
      </a:lvl2pPr>
      <a:lvl3pPr algn="l" rtl="0" eaLnBrk="0" fontAlgn="base" hangingPunct="0">
        <a:spcBef>
          <a:spcPct val="0"/>
        </a:spcBef>
        <a:spcAft>
          <a:spcPct val="0"/>
        </a:spcAft>
        <a:defRPr sz="3200" b="1">
          <a:solidFill>
            <a:srgbClr val="990000"/>
          </a:solidFill>
          <a:latin typeface="FrutigerNext LT Medium" pitchFamily="34" charset="0"/>
          <a:ea typeface="华文细黑" pitchFamily="2" charset="-122"/>
          <a:cs typeface="宋体" charset="-122"/>
        </a:defRPr>
      </a:lvl3pPr>
      <a:lvl4pPr algn="l" rtl="0" eaLnBrk="0" fontAlgn="base" hangingPunct="0">
        <a:spcBef>
          <a:spcPct val="0"/>
        </a:spcBef>
        <a:spcAft>
          <a:spcPct val="0"/>
        </a:spcAft>
        <a:defRPr sz="3200" b="1">
          <a:solidFill>
            <a:srgbClr val="990000"/>
          </a:solidFill>
          <a:latin typeface="FrutigerNext LT Medium" pitchFamily="34" charset="0"/>
          <a:ea typeface="华文细黑" pitchFamily="2" charset="-122"/>
          <a:cs typeface="宋体" charset="-122"/>
        </a:defRPr>
      </a:lvl4pPr>
      <a:lvl5pPr algn="l" rtl="0" eaLnBrk="0" fontAlgn="base" hangingPunct="0">
        <a:spcBef>
          <a:spcPct val="0"/>
        </a:spcBef>
        <a:spcAft>
          <a:spcPct val="0"/>
        </a:spcAft>
        <a:defRPr sz="3200" b="1">
          <a:solidFill>
            <a:srgbClr val="990000"/>
          </a:solidFill>
          <a:latin typeface="FrutigerNext LT Medium" pitchFamily="34" charset="0"/>
          <a:ea typeface="华文细黑" pitchFamily="2" charset="-122"/>
          <a:cs typeface="宋体" charset="-122"/>
        </a:defRPr>
      </a:lvl5pPr>
      <a:lvl6pPr marL="4572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宋体" charset="-122"/>
        </a:defRPr>
      </a:lvl6pPr>
      <a:lvl7pPr marL="9144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宋体" charset="-122"/>
        </a:defRPr>
      </a:lvl7pPr>
      <a:lvl8pPr marL="13716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宋体" charset="-122"/>
        </a:defRPr>
      </a:lvl8pPr>
      <a:lvl9pPr marL="18288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宋体" charset="-122"/>
        </a:defRPr>
      </a:lvl9pPr>
    </p:titleStyle>
    <p:bodyStyle>
      <a:lvl1pPr marL="342900" indent="-342900" algn="l" rtl="0" eaLnBrk="0" fontAlgn="base" hangingPunct="0">
        <a:spcBef>
          <a:spcPct val="20000"/>
        </a:spcBef>
        <a:spcAft>
          <a:spcPct val="0"/>
        </a:spcAft>
        <a:buClr>
          <a:srgbClr val="990000"/>
        </a:buClr>
        <a:buChar char="•"/>
        <a:defRPr sz="2400" b="1">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cs typeface="+mn-cs"/>
        </a:defRPr>
      </a:lvl2pPr>
      <a:lvl3pPr marL="1143000" indent="-228600" algn="l" rtl="0" eaLnBrk="0" fontAlgn="base" hangingPunct="0">
        <a:spcBef>
          <a:spcPct val="20000"/>
        </a:spcBef>
        <a:spcAft>
          <a:spcPct val="0"/>
        </a:spcAft>
        <a:buFont typeface="FrutigerNext LT Medium" panose="020B0603040504020204" pitchFamily="34" charset="0"/>
        <a:buChar char="»"/>
        <a:defRPr>
          <a:solidFill>
            <a:schemeClr val="tx1"/>
          </a:solidFill>
          <a:latin typeface="+mn-lt"/>
          <a:ea typeface="+mn-ea"/>
          <a:cs typeface="+mn-cs"/>
        </a:defRPr>
      </a:lvl3pPr>
      <a:lvl4pPr marL="1600200" indent="-228600" algn="l" rtl="0" eaLnBrk="0" fontAlgn="base" hangingPunct="0">
        <a:spcBef>
          <a:spcPct val="20000"/>
        </a:spcBef>
        <a:spcAft>
          <a:spcPct val="0"/>
        </a:spcAft>
        <a:buChar char="–"/>
        <a:defRPr sz="16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1600">
          <a:solidFill>
            <a:schemeClr val="tx1"/>
          </a:solidFill>
          <a:latin typeface="+mn-lt"/>
          <a:ea typeface="+mn-ea"/>
          <a:cs typeface="+mn-cs"/>
        </a:defRPr>
      </a:lvl5pPr>
      <a:lvl6pPr marL="2514600" indent="-228600" algn="l" rtl="0" eaLnBrk="1" fontAlgn="base" hangingPunct="1">
        <a:spcBef>
          <a:spcPct val="20000"/>
        </a:spcBef>
        <a:spcAft>
          <a:spcPct val="0"/>
        </a:spcAft>
        <a:buFont typeface="Arial" charset="0"/>
        <a:buChar char="~"/>
        <a:defRPr sz="1600">
          <a:solidFill>
            <a:schemeClr val="tx1"/>
          </a:solidFill>
          <a:latin typeface="+mn-lt"/>
          <a:ea typeface="+mn-ea"/>
          <a:cs typeface="+mn-cs"/>
        </a:defRPr>
      </a:lvl6pPr>
      <a:lvl7pPr marL="2971800" indent="-228600" algn="l" rtl="0" eaLnBrk="1" fontAlgn="base" hangingPunct="1">
        <a:spcBef>
          <a:spcPct val="20000"/>
        </a:spcBef>
        <a:spcAft>
          <a:spcPct val="0"/>
        </a:spcAft>
        <a:buFont typeface="Arial" charset="0"/>
        <a:buChar char="~"/>
        <a:defRPr sz="1600">
          <a:solidFill>
            <a:schemeClr val="tx1"/>
          </a:solidFill>
          <a:latin typeface="+mn-lt"/>
          <a:ea typeface="+mn-ea"/>
          <a:cs typeface="+mn-cs"/>
        </a:defRPr>
      </a:lvl7pPr>
      <a:lvl8pPr marL="3429000" indent="-228600" algn="l" rtl="0" eaLnBrk="1" fontAlgn="base" hangingPunct="1">
        <a:spcBef>
          <a:spcPct val="20000"/>
        </a:spcBef>
        <a:spcAft>
          <a:spcPct val="0"/>
        </a:spcAft>
        <a:buFont typeface="Arial" charset="0"/>
        <a:buChar char="~"/>
        <a:defRPr sz="1600">
          <a:solidFill>
            <a:schemeClr val="tx1"/>
          </a:solidFill>
          <a:latin typeface="+mn-lt"/>
          <a:ea typeface="+mn-ea"/>
          <a:cs typeface="+mn-cs"/>
        </a:defRPr>
      </a:lvl8pPr>
      <a:lvl9pPr marL="3886200" indent="-228600" algn="l" rtl="0" eaLnBrk="1" fontAlgn="base" hangingPunct="1">
        <a:spcBef>
          <a:spcPct val="20000"/>
        </a:spcBef>
        <a:spcAft>
          <a:spcPct val="0"/>
        </a:spcAft>
        <a:buFont typeface="Arial" charset="0"/>
        <a:buChar char="~"/>
        <a:defRPr sz="16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png"/></Relationships>
</file>

<file path=ppt/slides/_rels/slide2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14.png"/></Relationships>
</file>

<file path=ppt/slides/_rels/slide2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2.png"/></Relationships>
</file>

<file path=ppt/slides/_rels/slide2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3.xml"/><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2.png"/></Relationships>
</file>

<file path=ppt/slides/_rels/slide2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4.xml"/><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2.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标题 1"/>
          <p:cNvSpPr>
            <a:spLocks noGrp="1"/>
          </p:cNvSpPr>
          <p:nvPr>
            <p:ph type="title"/>
          </p:nvPr>
        </p:nvSpPr>
        <p:spPr>
          <a:xfrm>
            <a:off x="755650" y="2263775"/>
            <a:ext cx="5111750" cy="387350"/>
          </a:xfrm>
        </p:spPr>
        <p:txBody>
          <a:bodyPr/>
          <a:lstStyle/>
          <a:p>
            <a:r>
              <a:rPr lang="en-US" altLang="zh-CN" smtClean="0">
                <a:solidFill>
                  <a:schemeClr val="bg1"/>
                </a:solidFill>
              </a:rPr>
              <a:t>IP</a:t>
            </a:r>
            <a:r>
              <a:rPr lang="zh-CN" altLang="en-US" smtClean="0">
                <a:solidFill>
                  <a:schemeClr val="bg1"/>
                </a:solidFill>
              </a:rPr>
              <a:t>编址</a:t>
            </a:r>
          </a:p>
        </p:txBody>
      </p:sp>
    </p:spTree>
  </p:cSld>
  <p:clrMapOvr>
    <a:masterClrMapping/>
  </p:clrMapOvr>
  <p:transition advClick="0" advTm="8000"/>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灯片编号占位符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lstStyle>
            <a:lvl1pPr algn="ctr" defTabSz="877888">
              <a:defRPr sz="2100">
                <a:solidFill>
                  <a:schemeClr val="tx1"/>
                </a:solidFill>
                <a:latin typeface="Arial" panose="020B0604020202020204" pitchFamily="34" charset="0"/>
                <a:ea typeface="MS PGothic" panose="020B0600070205080204" pitchFamily="34" charset="-128"/>
              </a:defRPr>
            </a:lvl1pPr>
            <a:lvl2pPr marL="742950" indent="-285750" algn="ctr" defTabSz="877888">
              <a:defRPr sz="2100">
                <a:solidFill>
                  <a:schemeClr val="tx1"/>
                </a:solidFill>
                <a:latin typeface="Arial" panose="020B0604020202020204" pitchFamily="34" charset="0"/>
                <a:ea typeface="MS PGothic" panose="020B0600070205080204" pitchFamily="34" charset="-128"/>
              </a:defRPr>
            </a:lvl2pPr>
            <a:lvl3pPr marL="1143000" indent="-228600" algn="ctr" defTabSz="877888">
              <a:defRPr sz="2100">
                <a:solidFill>
                  <a:schemeClr val="tx1"/>
                </a:solidFill>
                <a:latin typeface="Arial" panose="020B0604020202020204" pitchFamily="34" charset="0"/>
                <a:ea typeface="MS PGothic" panose="020B0600070205080204" pitchFamily="34" charset="-128"/>
              </a:defRPr>
            </a:lvl3pPr>
            <a:lvl4pPr marL="1600200" indent="-228600" algn="ctr" defTabSz="877888">
              <a:defRPr sz="2100">
                <a:solidFill>
                  <a:schemeClr val="tx1"/>
                </a:solidFill>
                <a:latin typeface="Arial" panose="020B0604020202020204" pitchFamily="34" charset="0"/>
                <a:ea typeface="MS PGothic" panose="020B0600070205080204" pitchFamily="34" charset="-128"/>
              </a:defRPr>
            </a:lvl4pPr>
            <a:lvl5pPr marL="2057400" indent="-228600" algn="ctr" defTabSz="877888">
              <a:defRPr sz="2100">
                <a:solidFill>
                  <a:schemeClr val="tx1"/>
                </a:solidFill>
                <a:latin typeface="Arial" panose="020B0604020202020204" pitchFamily="34" charset="0"/>
                <a:ea typeface="MS PGothic" panose="020B0600070205080204" pitchFamily="34" charset="-128"/>
              </a:defRPr>
            </a:lvl5pPr>
            <a:lvl6pPr marL="2514600" indent="-228600" algn="ctr" defTabSz="877888"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defTabSz="877888"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defTabSz="877888"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defTabSz="877888"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algn="l"/>
            <a:r>
              <a:rPr lang="en-US" altLang="zh-CN" sz="1200">
                <a:latin typeface="FrutigerNext LT Bold" panose="020B0803040504020204" pitchFamily="34" charset="0"/>
                <a:ea typeface="宋体" panose="02010600030101010101" pitchFamily="2" charset="-122"/>
              </a:rPr>
              <a:t>Page </a:t>
            </a:r>
            <a:fld id="{4D021329-61FF-42D5-BBB6-4F4DB0C5F4CB}" type="slidenum">
              <a:rPr lang="en-US" altLang="zh-CN" sz="1200">
                <a:latin typeface="FrutigerNext LT Bold" panose="020B0803040504020204" pitchFamily="34" charset="0"/>
                <a:ea typeface="宋体" panose="02010600030101010101" pitchFamily="2" charset="-122"/>
              </a:rPr>
              <a:pPr algn="l"/>
              <a:t>2</a:t>
            </a:fld>
            <a:endParaRPr lang="en-US" altLang="zh-CN" sz="1200">
              <a:latin typeface="FrutigerNext LT Bold" panose="020B0803040504020204" pitchFamily="34" charset="0"/>
              <a:ea typeface="宋体" panose="02010600030101010101" pitchFamily="2" charset="-122"/>
            </a:endParaRPr>
          </a:p>
        </p:txBody>
      </p:sp>
      <p:sp>
        <p:nvSpPr>
          <p:cNvPr id="9219" name="Rectangle 2"/>
          <p:cNvSpPr>
            <a:spLocks noGrp="1" noChangeArrowheads="1"/>
          </p:cNvSpPr>
          <p:nvPr>
            <p:ph type="title"/>
          </p:nvPr>
        </p:nvSpPr>
        <p:spPr>
          <a:xfrm>
            <a:off x="1282700" y="358775"/>
            <a:ext cx="7089775" cy="868363"/>
          </a:xfrm>
        </p:spPr>
        <p:txBody>
          <a:bodyPr/>
          <a:lstStyle/>
          <a:p>
            <a:pPr eaLnBrk="1" hangingPunct="1"/>
            <a:r>
              <a:rPr lang="zh-CN" altLang="en-US" smtClean="0"/>
              <a:t>前言</a:t>
            </a:r>
          </a:p>
        </p:txBody>
      </p:sp>
      <p:sp>
        <p:nvSpPr>
          <p:cNvPr id="9220" name="Rectangle 3"/>
          <p:cNvSpPr>
            <a:spLocks noGrp="1" noChangeArrowheads="1"/>
          </p:cNvSpPr>
          <p:nvPr>
            <p:ph type="body" idx="4294967295"/>
          </p:nvPr>
        </p:nvSpPr>
        <p:spPr bwMode="auto">
          <a:xfrm>
            <a:off x="387350" y="1341438"/>
            <a:ext cx="7929563" cy="4195762"/>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lnSpc>
                <a:spcPct val="150000"/>
              </a:lnSpc>
              <a:buFont typeface="Wingdings" pitchFamily="2" charset="2"/>
              <a:buNone/>
            </a:pPr>
            <a:r>
              <a:rPr lang="zh-CN" altLang="en-US" sz="1800" smtClean="0"/>
              <a:t>     网络层位于数据链路层与传输层之间</a:t>
            </a:r>
            <a:r>
              <a:rPr lang="zh-CN" altLang="en-US" sz="1800" smtClean="0">
                <a:latin typeface="Arial" panose="020B0604020202020204" pitchFamily="34" charset="0"/>
                <a:cs typeface="Arial" panose="020B0604020202020204" pitchFamily="34" charset="0"/>
              </a:rPr>
              <a:t>。网络层中包含了许多协议，其中最为重要的协议就是</a:t>
            </a:r>
            <a:r>
              <a:rPr lang="en-US" altLang="zh-CN" sz="1800" smtClean="0">
                <a:latin typeface="Arial" panose="020B0604020202020204" pitchFamily="34" charset="0"/>
                <a:cs typeface="Arial" panose="020B0604020202020204" pitchFamily="34" charset="0"/>
              </a:rPr>
              <a:t>IP</a:t>
            </a:r>
            <a:r>
              <a:rPr lang="zh-CN" altLang="en-US" sz="1800" smtClean="0">
                <a:latin typeface="Arial" panose="020B0604020202020204" pitchFamily="34" charset="0"/>
                <a:cs typeface="Arial" panose="020B0604020202020204" pitchFamily="34" charset="0"/>
              </a:rPr>
              <a:t>协议。网络层提供了</a:t>
            </a:r>
            <a:r>
              <a:rPr lang="en-US" altLang="zh-CN" sz="1800" smtClean="0">
                <a:latin typeface="Arial" panose="020B0604020202020204" pitchFamily="34" charset="0"/>
                <a:cs typeface="Arial" panose="020B0604020202020204" pitchFamily="34" charset="0"/>
              </a:rPr>
              <a:t>IP</a:t>
            </a:r>
            <a:r>
              <a:rPr lang="zh-CN" altLang="en-US" sz="1800" smtClean="0">
                <a:latin typeface="Arial" panose="020B0604020202020204" pitchFamily="34" charset="0"/>
                <a:cs typeface="Arial" panose="020B0604020202020204" pitchFamily="34" charset="0"/>
              </a:rPr>
              <a:t>路由功能。理解</a:t>
            </a:r>
            <a:r>
              <a:rPr lang="en-US" altLang="zh-CN" sz="1800" smtClean="0">
                <a:latin typeface="Arial" panose="020B0604020202020204" pitchFamily="34" charset="0"/>
                <a:cs typeface="Arial" panose="020B0604020202020204" pitchFamily="34" charset="0"/>
              </a:rPr>
              <a:t>IP</a:t>
            </a:r>
            <a:r>
              <a:rPr lang="zh-CN" altLang="en-US" sz="1800" smtClean="0">
                <a:latin typeface="Arial" panose="020B0604020202020204" pitchFamily="34" charset="0"/>
                <a:cs typeface="Arial" panose="020B0604020202020204" pitchFamily="34" charset="0"/>
              </a:rPr>
              <a:t>路由除了要熟悉</a:t>
            </a:r>
            <a:r>
              <a:rPr lang="en-US" altLang="zh-CN" sz="1800" smtClean="0">
                <a:latin typeface="Arial" panose="020B0604020202020204" pitchFamily="34" charset="0"/>
                <a:cs typeface="Arial" panose="020B0604020202020204" pitchFamily="34" charset="0"/>
              </a:rPr>
              <a:t>IP</a:t>
            </a:r>
            <a:r>
              <a:rPr lang="zh-CN" altLang="en-US" sz="1800" smtClean="0">
                <a:latin typeface="Arial" panose="020B0604020202020204" pitchFamily="34" charset="0"/>
                <a:cs typeface="Arial" panose="020B0604020202020204" pitchFamily="34" charset="0"/>
              </a:rPr>
              <a:t>协议的工作机制之外，还必须理解</a:t>
            </a:r>
            <a:r>
              <a:rPr lang="en-US" altLang="zh-CN" sz="1800" smtClean="0">
                <a:latin typeface="Arial" panose="020B0604020202020204" pitchFamily="34" charset="0"/>
                <a:cs typeface="Arial" panose="020B0604020202020204" pitchFamily="34" charset="0"/>
              </a:rPr>
              <a:t>IP</a:t>
            </a:r>
            <a:r>
              <a:rPr lang="zh-CN" altLang="en-US" sz="1800" smtClean="0">
                <a:latin typeface="Arial" panose="020B0604020202020204" pitchFamily="34" charset="0"/>
                <a:cs typeface="Arial" panose="020B0604020202020204" pitchFamily="34" charset="0"/>
              </a:rPr>
              <a:t>编址以及如何合理地使用</a:t>
            </a:r>
            <a:r>
              <a:rPr lang="en-US" altLang="zh-CN" sz="1800" smtClean="0">
                <a:latin typeface="Arial" panose="020B0604020202020204" pitchFamily="34" charset="0"/>
                <a:cs typeface="Arial" panose="020B0604020202020204" pitchFamily="34" charset="0"/>
              </a:rPr>
              <a:t>IP</a:t>
            </a:r>
            <a:r>
              <a:rPr lang="zh-CN" altLang="en-US" sz="1800" smtClean="0">
                <a:latin typeface="Arial" panose="020B0604020202020204" pitchFamily="34" charset="0"/>
                <a:cs typeface="Arial" panose="020B0604020202020204" pitchFamily="34" charset="0"/>
              </a:rPr>
              <a:t>地址来设计网络。</a:t>
            </a:r>
            <a:endParaRPr lang="en-US" altLang="zh-CN" sz="1800" smtClean="0">
              <a:latin typeface="Arial" panose="020B0604020202020204" pitchFamily="34" charset="0"/>
              <a:cs typeface="Arial" panose="020B0604020202020204" pitchFamily="34" charset="0"/>
            </a:endParaRPr>
          </a:p>
          <a:p>
            <a:pPr eaLnBrk="1" hangingPunct="1">
              <a:lnSpc>
                <a:spcPct val="150000"/>
              </a:lnSpc>
              <a:buFont typeface="Wingdings" pitchFamily="2" charset="2"/>
              <a:buNone/>
            </a:pPr>
            <a:endParaRPr lang="zh-CN" altLang="en-US" smtClean="0">
              <a:latin typeface="Arial" panose="020B0604020202020204" pitchFamily="34" charset="0"/>
              <a:cs typeface="Arial" panose="020B0604020202020204" pitchFamily="34" charset="0"/>
            </a:endParaRPr>
          </a:p>
          <a:p>
            <a:pPr eaLnBrk="1" hangingPunct="1">
              <a:lnSpc>
                <a:spcPct val="150000"/>
              </a:lnSpc>
            </a:pPr>
            <a:endParaRPr lang="zh-CN" altLang="en-US" smtClean="0">
              <a:latin typeface="Arial" panose="020B0604020202020204" pitchFamily="34" charset="0"/>
              <a:cs typeface="Arial" panose="020B0604020202020204" pitchFamily="34" charset="0"/>
            </a:endParaRPr>
          </a:p>
          <a:p>
            <a:pPr eaLnBrk="1" hangingPunct="1">
              <a:lnSpc>
                <a:spcPct val="150000"/>
              </a:lnSpc>
            </a:pPr>
            <a:endParaRPr lang="zh-CN" altLang="en-US" smtClean="0">
              <a:latin typeface="Arial" panose="020B0604020202020204" pitchFamily="34" charset="0"/>
              <a:cs typeface="Arial" panose="020B0604020202020204" pitchFamily="34" charset="0"/>
            </a:endParaRPr>
          </a:p>
        </p:txBody>
      </p:sp>
      <p:pic>
        <p:nvPicPr>
          <p:cNvPr id="9221" name="Picture 12" descr="前言 copy"/>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95325" y="477838"/>
            <a:ext cx="615950" cy="617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灯片编号占位符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lstStyle>
            <a:lvl1pPr algn="ctr" defTabSz="877888">
              <a:defRPr sz="2100">
                <a:solidFill>
                  <a:schemeClr val="tx1"/>
                </a:solidFill>
                <a:latin typeface="Arial" panose="020B0604020202020204" pitchFamily="34" charset="0"/>
                <a:ea typeface="MS PGothic" panose="020B0600070205080204" pitchFamily="34" charset="-128"/>
              </a:defRPr>
            </a:lvl1pPr>
            <a:lvl2pPr marL="742950" indent="-285750" algn="ctr" defTabSz="877888">
              <a:defRPr sz="2100">
                <a:solidFill>
                  <a:schemeClr val="tx1"/>
                </a:solidFill>
                <a:latin typeface="Arial" panose="020B0604020202020204" pitchFamily="34" charset="0"/>
                <a:ea typeface="MS PGothic" panose="020B0600070205080204" pitchFamily="34" charset="-128"/>
              </a:defRPr>
            </a:lvl2pPr>
            <a:lvl3pPr marL="1143000" indent="-228600" algn="ctr" defTabSz="877888">
              <a:defRPr sz="2100">
                <a:solidFill>
                  <a:schemeClr val="tx1"/>
                </a:solidFill>
                <a:latin typeface="Arial" panose="020B0604020202020204" pitchFamily="34" charset="0"/>
                <a:ea typeface="MS PGothic" panose="020B0600070205080204" pitchFamily="34" charset="-128"/>
              </a:defRPr>
            </a:lvl3pPr>
            <a:lvl4pPr marL="1600200" indent="-228600" algn="ctr" defTabSz="877888">
              <a:defRPr sz="2100">
                <a:solidFill>
                  <a:schemeClr val="tx1"/>
                </a:solidFill>
                <a:latin typeface="Arial" panose="020B0604020202020204" pitchFamily="34" charset="0"/>
                <a:ea typeface="MS PGothic" panose="020B0600070205080204" pitchFamily="34" charset="-128"/>
              </a:defRPr>
            </a:lvl4pPr>
            <a:lvl5pPr marL="2057400" indent="-228600" algn="ctr" defTabSz="877888">
              <a:defRPr sz="2100">
                <a:solidFill>
                  <a:schemeClr val="tx1"/>
                </a:solidFill>
                <a:latin typeface="Arial" panose="020B0604020202020204" pitchFamily="34" charset="0"/>
                <a:ea typeface="MS PGothic" panose="020B0600070205080204" pitchFamily="34" charset="-128"/>
              </a:defRPr>
            </a:lvl5pPr>
            <a:lvl6pPr marL="2514600" indent="-228600" algn="ctr" defTabSz="877888"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defTabSz="877888"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defTabSz="877888"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defTabSz="877888"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algn="l"/>
            <a:r>
              <a:rPr lang="en-US" altLang="zh-CN" sz="1200">
                <a:latin typeface="FrutigerNext LT Bold" panose="020B0803040504020204" pitchFamily="34" charset="0"/>
                <a:ea typeface="宋体" panose="02010600030101010101" pitchFamily="2" charset="-122"/>
              </a:rPr>
              <a:t>Page </a:t>
            </a:r>
            <a:fld id="{7D9B88F8-BEAD-4638-9AA1-5A108DE94C82}" type="slidenum">
              <a:rPr lang="en-US" altLang="zh-CN" sz="1200">
                <a:latin typeface="FrutigerNext LT Bold" panose="020B0803040504020204" pitchFamily="34" charset="0"/>
                <a:ea typeface="宋体" panose="02010600030101010101" pitchFamily="2" charset="-122"/>
              </a:rPr>
              <a:pPr algn="l"/>
              <a:t>3</a:t>
            </a:fld>
            <a:endParaRPr lang="en-US" altLang="zh-CN" sz="1200">
              <a:latin typeface="FrutigerNext LT Bold" panose="020B0803040504020204" pitchFamily="34" charset="0"/>
              <a:ea typeface="宋体" panose="02010600030101010101" pitchFamily="2" charset="-122"/>
            </a:endParaRPr>
          </a:p>
        </p:txBody>
      </p:sp>
      <p:sp>
        <p:nvSpPr>
          <p:cNvPr id="11267" name="Rectangle 2"/>
          <p:cNvSpPr>
            <a:spLocks noGrp="1" noChangeArrowheads="1"/>
          </p:cNvSpPr>
          <p:nvPr>
            <p:ph type="title"/>
          </p:nvPr>
        </p:nvSpPr>
        <p:spPr>
          <a:xfrm>
            <a:off x="1317625" y="339725"/>
            <a:ext cx="7054850" cy="868363"/>
          </a:xfrm>
        </p:spPr>
        <p:txBody>
          <a:bodyPr/>
          <a:lstStyle/>
          <a:p>
            <a:pPr eaLnBrk="1" hangingPunct="1"/>
            <a:r>
              <a:rPr lang="zh-CN" altLang="en-US" smtClean="0"/>
              <a:t>学习目标</a:t>
            </a:r>
          </a:p>
        </p:txBody>
      </p:sp>
      <p:sp>
        <p:nvSpPr>
          <p:cNvPr id="8196" name="Rectangle 3"/>
          <p:cNvSpPr>
            <a:spLocks noGrp="1" noChangeArrowheads="1"/>
          </p:cNvSpPr>
          <p:nvPr>
            <p:ph type="body" idx="4294967295"/>
          </p:nvPr>
        </p:nvSpPr>
        <p:spPr bwMode="auto">
          <a:xfrm>
            <a:off x="387350" y="1341438"/>
            <a:ext cx="7929563" cy="4195762"/>
          </a:xfrm>
          <a:prstGeom prst="rect">
            <a:avLst/>
          </a:prstGeom>
          <a:ln>
            <a:miter lim="800000"/>
            <a:headEnd/>
            <a:tailEnd/>
          </a:ln>
        </p:spPr>
        <p:txBody>
          <a:bodyPr/>
          <a:lstStyle/>
          <a:p>
            <a:pPr eaLnBrk="1" hangingPunct="1">
              <a:lnSpc>
                <a:spcPct val="150000"/>
              </a:lnSpc>
              <a:buFont typeface="Wingdings" pitchFamily="2" charset="2"/>
              <a:buNone/>
              <a:defRPr/>
            </a:pPr>
            <a:r>
              <a:rPr lang="en-US" altLang="zh-CN" sz="2000" dirty="0" smtClean="0">
                <a:latin typeface="+mn-ea"/>
              </a:rPr>
              <a:t>	</a:t>
            </a:r>
            <a:r>
              <a:rPr lang="zh-CN" altLang="en-US" sz="2000" dirty="0" smtClean="0">
                <a:latin typeface="+mn-ea"/>
              </a:rPr>
              <a:t>学完本课程后，您应该能：</a:t>
            </a:r>
            <a:endParaRPr lang="en-US" altLang="zh-CN" sz="2000" dirty="0" smtClean="0">
              <a:latin typeface="+mn-ea"/>
            </a:endParaRPr>
          </a:p>
          <a:p>
            <a:pPr marL="650875" lvl="2" indent="-301625" eaLnBrk="1" hangingPunct="1">
              <a:lnSpc>
                <a:spcPct val="150000"/>
              </a:lnSpc>
              <a:buClr>
                <a:schemeClr val="tx1"/>
              </a:buClr>
              <a:buSzPct val="80000"/>
              <a:buFont typeface="Wingdings" panose="05000000000000000000" pitchFamily="2" charset="2"/>
              <a:buChar char="l"/>
              <a:defRPr/>
            </a:pPr>
            <a:r>
              <a:rPr lang="zh-CN" altLang="en-US" dirty="0" smtClean="0">
                <a:latin typeface="+mn-ea"/>
              </a:rPr>
              <a:t>掌握</a:t>
            </a:r>
            <a:r>
              <a:rPr lang="en-US" altLang="zh-CN" dirty="0" smtClean="0">
                <a:latin typeface="+mn-ea"/>
              </a:rPr>
              <a:t>IP</a:t>
            </a:r>
            <a:r>
              <a:rPr lang="zh-CN" altLang="en-US" dirty="0" smtClean="0">
                <a:latin typeface="+mn-ea"/>
              </a:rPr>
              <a:t>报文的结构</a:t>
            </a:r>
            <a:endParaRPr lang="en-US" altLang="zh-CN" dirty="0" smtClean="0">
              <a:latin typeface="+mn-ea"/>
            </a:endParaRPr>
          </a:p>
          <a:p>
            <a:pPr marL="650875" lvl="2" indent="-301625" eaLnBrk="1" hangingPunct="1">
              <a:lnSpc>
                <a:spcPct val="150000"/>
              </a:lnSpc>
              <a:buClr>
                <a:schemeClr val="tx1"/>
              </a:buClr>
              <a:buSzPct val="80000"/>
              <a:buFont typeface="Wingdings" panose="05000000000000000000" pitchFamily="2" charset="2"/>
              <a:buChar char="l"/>
              <a:defRPr/>
            </a:pPr>
            <a:r>
              <a:rPr lang="zh-CN" altLang="en-US" dirty="0" smtClean="0">
                <a:latin typeface="+mn-ea"/>
              </a:rPr>
              <a:t>掌握公有</a:t>
            </a:r>
            <a:r>
              <a:rPr lang="en-US" altLang="zh-CN" dirty="0" smtClean="0">
                <a:latin typeface="+mn-ea"/>
              </a:rPr>
              <a:t>IP</a:t>
            </a:r>
            <a:r>
              <a:rPr lang="zh-CN" altLang="en-US" dirty="0" smtClean="0">
                <a:latin typeface="+mn-ea"/>
              </a:rPr>
              <a:t>地址、私有</a:t>
            </a:r>
            <a:r>
              <a:rPr lang="en-US" altLang="zh-CN" dirty="0" smtClean="0">
                <a:latin typeface="+mn-ea"/>
              </a:rPr>
              <a:t>IP</a:t>
            </a:r>
            <a:r>
              <a:rPr lang="zh-CN" altLang="en-US" dirty="0" smtClean="0">
                <a:latin typeface="+mn-ea"/>
              </a:rPr>
              <a:t>地址以及特殊</a:t>
            </a:r>
            <a:r>
              <a:rPr lang="en-US" altLang="zh-CN" dirty="0" smtClean="0">
                <a:latin typeface="+mn-ea"/>
              </a:rPr>
              <a:t>IP</a:t>
            </a:r>
            <a:r>
              <a:rPr lang="zh-CN" altLang="en-US" dirty="0" smtClean="0">
                <a:latin typeface="+mn-ea"/>
              </a:rPr>
              <a:t>地址的范围</a:t>
            </a:r>
            <a:endParaRPr lang="en-US" altLang="zh-CN" dirty="0" smtClean="0">
              <a:latin typeface="+mn-ea"/>
            </a:endParaRPr>
          </a:p>
          <a:p>
            <a:pPr marL="650875" lvl="2" indent="-301625" eaLnBrk="1" hangingPunct="1">
              <a:lnSpc>
                <a:spcPct val="150000"/>
              </a:lnSpc>
              <a:buClr>
                <a:schemeClr val="tx1"/>
              </a:buClr>
              <a:buSzPct val="80000"/>
              <a:buFont typeface="Wingdings" panose="05000000000000000000" pitchFamily="2" charset="2"/>
              <a:buChar char="l"/>
              <a:defRPr/>
            </a:pPr>
            <a:r>
              <a:rPr lang="zh-CN" altLang="en-US" dirty="0" smtClean="0">
                <a:latin typeface="+mn-ea"/>
              </a:rPr>
              <a:t>掌握</a:t>
            </a:r>
            <a:r>
              <a:rPr lang="en-US" altLang="zh-CN" dirty="0" smtClean="0">
                <a:latin typeface="+mn-ea"/>
              </a:rPr>
              <a:t>V</a:t>
            </a:r>
            <a:r>
              <a:rPr lang="en-US" altLang="zh-CN" dirty="0">
                <a:latin typeface="+mn-ea"/>
              </a:rPr>
              <a:t>LSM</a:t>
            </a:r>
            <a:r>
              <a:rPr lang="zh-CN" altLang="en-US" dirty="0" smtClean="0">
                <a:latin typeface="+mn-ea"/>
              </a:rPr>
              <a:t>技术</a:t>
            </a:r>
            <a:endParaRPr lang="en-US" altLang="zh-CN" dirty="0" smtClean="0">
              <a:latin typeface="+mn-ea"/>
            </a:endParaRPr>
          </a:p>
          <a:p>
            <a:pPr marL="650875" lvl="2" indent="-301625" eaLnBrk="1" hangingPunct="1">
              <a:lnSpc>
                <a:spcPct val="150000"/>
              </a:lnSpc>
              <a:buClr>
                <a:schemeClr val="tx1"/>
              </a:buClr>
              <a:buSzPct val="80000"/>
              <a:buFont typeface="Wingdings" panose="05000000000000000000" pitchFamily="2" charset="2"/>
              <a:buChar char="l"/>
              <a:defRPr/>
            </a:pPr>
            <a:r>
              <a:rPr lang="zh-CN" altLang="en-US" dirty="0" smtClean="0">
                <a:latin typeface="+mn-ea"/>
              </a:rPr>
              <a:t>理解网关的作用</a:t>
            </a:r>
            <a:endParaRPr lang="en-US" altLang="zh-CN" dirty="0" smtClean="0">
              <a:latin typeface="+mn-ea"/>
            </a:endParaRPr>
          </a:p>
          <a:p>
            <a:pPr marL="1047750" lvl="3" indent="-301625" eaLnBrk="1" hangingPunct="1">
              <a:lnSpc>
                <a:spcPct val="150000"/>
              </a:lnSpc>
              <a:buClr>
                <a:schemeClr val="tx1"/>
              </a:buClr>
              <a:buSzPct val="80000"/>
              <a:buFontTx/>
              <a:buNone/>
              <a:defRPr/>
            </a:pPr>
            <a:endParaRPr lang="en-US" altLang="zh-CN" dirty="0" smtClean="0"/>
          </a:p>
        </p:txBody>
      </p:sp>
      <p:pic>
        <p:nvPicPr>
          <p:cNvPr id="11269" name="Picture 11" descr="目标"/>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8500" y="465138"/>
            <a:ext cx="622300" cy="62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灯片编号占位符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algn="l"/>
            <a:r>
              <a:rPr lang="en-US" altLang="zh-CN" sz="1200">
                <a:latin typeface="FrutigerNext LT Bold" panose="020B0803040504020204" pitchFamily="34" charset="0"/>
                <a:ea typeface="宋体" panose="02010600030101010101" pitchFamily="2" charset="-122"/>
              </a:rPr>
              <a:t>Page </a:t>
            </a:r>
            <a:fld id="{09B2ECE2-F4BF-4FE9-A4F2-5715FD094A11}" type="slidenum">
              <a:rPr lang="en-US" altLang="zh-CN" sz="1200">
                <a:latin typeface="FrutigerNext LT Bold" panose="020B0803040504020204" pitchFamily="34" charset="0"/>
                <a:ea typeface="宋体" panose="02010600030101010101" pitchFamily="2" charset="-122"/>
              </a:rPr>
              <a:pPr algn="l"/>
              <a:t>4</a:t>
            </a:fld>
            <a:endParaRPr lang="en-US" altLang="zh-CN" sz="1200">
              <a:latin typeface="FrutigerNext LT Bold" panose="020B0803040504020204" pitchFamily="34" charset="0"/>
              <a:ea typeface="宋体" panose="02010600030101010101" pitchFamily="2" charset="-122"/>
            </a:endParaRPr>
          </a:p>
        </p:txBody>
      </p:sp>
      <p:sp>
        <p:nvSpPr>
          <p:cNvPr id="13315" name="标题 9"/>
          <p:cNvSpPr>
            <a:spLocks noGrp="1"/>
          </p:cNvSpPr>
          <p:nvPr>
            <p:ph type="title"/>
          </p:nvPr>
        </p:nvSpPr>
        <p:spPr/>
        <p:txBody>
          <a:bodyPr/>
          <a:lstStyle/>
          <a:p>
            <a:r>
              <a:rPr lang="zh-CN" altLang="en-US" sz="2800" smtClean="0"/>
              <a:t>上层协议类型</a:t>
            </a:r>
          </a:p>
        </p:txBody>
      </p:sp>
      <p:grpSp>
        <p:nvGrpSpPr>
          <p:cNvPr id="13316" name="Group 17"/>
          <p:cNvGrpSpPr>
            <a:grpSpLocks/>
          </p:cNvGrpSpPr>
          <p:nvPr/>
        </p:nvGrpSpPr>
        <p:grpSpPr bwMode="auto">
          <a:xfrm>
            <a:off x="1062038" y="1912938"/>
            <a:ext cx="7004050" cy="2051050"/>
            <a:chOff x="1061393" y="1913374"/>
            <a:chExt cx="7004095" cy="2050162"/>
          </a:xfrm>
        </p:grpSpPr>
        <p:sp>
          <p:nvSpPr>
            <p:cNvPr id="23" name="任意多边形 22"/>
            <p:cNvSpPr/>
            <p:nvPr/>
          </p:nvSpPr>
          <p:spPr bwMode="auto">
            <a:xfrm>
              <a:off x="2672715" y="2705193"/>
              <a:ext cx="2305065" cy="791820"/>
            </a:xfrm>
            <a:custGeom>
              <a:avLst/>
              <a:gdLst>
                <a:gd name="connsiteX0" fmla="*/ 693683 w 3799490"/>
                <a:gd name="connsiteY0" fmla="*/ 0 h 1497724"/>
                <a:gd name="connsiteX1" fmla="*/ 2144111 w 3799490"/>
                <a:gd name="connsiteY1" fmla="*/ 0 h 1497724"/>
                <a:gd name="connsiteX2" fmla="*/ 3799490 w 3799490"/>
                <a:gd name="connsiteY2" fmla="*/ 1497724 h 1497724"/>
                <a:gd name="connsiteX3" fmla="*/ 0 w 3799490"/>
                <a:gd name="connsiteY3" fmla="*/ 1497724 h 1497724"/>
                <a:gd name="connsiteX4" fmla="*/ 693683 w 3799490"/>
                <a:gd name="connsiteY4" fmla="*/ 0 h 1497724"/>
                <a:gd name="connsiteX0" fmla="*/ 948279 w 3799490"/>
                <a:gd name="connsiteY0" fmla="*/ 0 h 1497724"/>
                <a:gd name="connsiteX1" fmla="*/ 2144111 w 3799490"/>
                <a:gd name="connsiteY1" fmla="*/ 0 h 1497724"/>
                <a:gd name="connsiteX2" fmla="*/ 3799490 w 3799490"/>
                <a:gd name="connsiteY2" fmla="*/ 1497724 h 1497724"/>
                <a:gd name="connsiteX3" fmla="*/ 0 w 3799490"/>
                <a:gd name="connsiteY3" fmla="*/ 1497724 h 1497724"/>
                <a:gd name="connsiteX4" fmla="*/ 948279 w 3799490"/>
                <a:gd name="connsiteY4" fmla="*/ 0 h 1497724"/>
                <a:gd name="connsiteX0" fmla="*/ 948279 w 3799490"/>
                <a:gd name="connsiteY0" fmla="*/ 0 h 1497724"/>
                <a:gd name="connsiteX1" fmla="*/ 1833339 w 3799490"/>
                <a:gd name="connsiteY1" fmla="*/ 0 h 1497724"/>
                <a:gd name="connsiteX2" fmla="*/ 3799490 w 3799490"/>
                <a:gd name="connsiteY2" fmla="*/ 1497724 h 1497724"/>
                <a:gd name="connsiteX3" fmla="*/ 0 w 3799490"/>
                <a:gd name="connsiteY3" fmla="*/ 1497724 h 1497724"/>
                <a:gd name="connsiteX4" fmla="*/ 948279 w 3799490"/>
                <a:gd name="connsiteY4" fmla="*/ 0 h 1497724"/>
                <a:gd name="connsiteX0" fmla="*/ 948279 w 3799490"/>
                <a:gd name="connsiteY0" fmla="*/ 0 h 1497724"/>
                <a:gd name="connsiteX1" fmla="*/ 1706902 w 3799490"/>
                <a:gd name="connsiteY1" fmla="*/ 0 h 1497724"/>
                <a:gd name="connsiteX2" fmla="*/ 3799490 w 3799490"/>
                <a:gd name="connsiteY2" fmla="*/ 1497724 h 1497724"/>
                <a:gd name="connsiteX3" fmla="*/ 0 w 3799490"/>
                <a:gd name="connsiteY3" fmla="*/ 1497724 h 1497724"/>
                <a:gd name="connsiteX4" fmla="*/ 948279 w 3799490"/>
                <a:gd name="connsiteY4" fmla="*/ 0 h 1497724"/>
                <a:gd name="connsiteX0" fmla="*/ 948279 w 3799490"/>
                <a:gd name="connsiteY0" fmla="*/ 0 h 1497724"/>
                <a:gd name="connsiteX1" fmla="*/ 1541822 w 3799490"/>
                <a:gd name="connsiteY1" fmla="*/ 0 h 1497724"/>
                <a:gd name="connsiteX2" fmla="*/ 3799490 w 3799490"/>
                <a:gd name="connsiteY2" fmla="*/ 1497724 h 1497724"/>
                <a:gd name="connsiteX3" fmla="*/ 0 w 3799490"/>
                <a:gd name="connsiteY3" fmla="*/ 1497724 h 1497724"/>
                <a:gd name="connsiteX4" fmla="*/ 948279 w 3799490"/>
                <a:gd name="connsiteY4" fmla="*/ 0 h 1497724"/>
                <a:gd name="connsiteX0" fmla="*/ 770911 w 3799490"/>
                <a:gd name="connsiteY0" fmla="*/ 0 h 1497724"/>
                <a:gd name="connsiteX1" fmla="*/ 1541822 w 3799490"/>
                <a:gd name="connsiteY1" fmla="*/ 0 h 1497724"/>
                <a:gd name="connsiteX2" fmla="*/ 3799490 w 3799490"/>
                <a:gd name="connsiteY2" fmla="*/ 1497724 h 1497724"/>
                <a:gd name="connsiteX3" fmla="*/ 0 w 3799490"/>
                <a:gd name="connsiteY3" fmla="*/ 1497724 h 1497724"/>
                <a:gd name="connsiteX4" fmla="*/ 770911 w 3799490"/>
                <a:gd name="connsiteY4" fmla="*/ 0 h 1497724"/>
                <a:gd name="connsiteX0" fmla="*/ 770911 w 3799490"/>
                <a:gd name="connsiteY0" fmla="*/ 0 h 1497724"/>
                <a:gd name="connsiteX1" fmla="*/ 1474701 w 3799490"/>
                <a:gd name="connsiteY1" fmla="*/ 0 h 1497724"/>
                <a:gd name="connsiteX2" fmla="*/ 3799490 w 3799490"/>
                <a:gd name="connsiteY2" fmla="*/ 1497724 h 1497724"/>
                <a:gd name="connsiteX3" fmla="*/ 0 w 3799490"/>
                <a:gd name="connsiteY3" fmla="*/ 1497724 h 1497724"/>
                <a:gd name="connsiteX4" fmla="*/ 770911 w 3799490"/>
                <a:gd name="connsiteY4" fmla="*/ 0 h 1497724"/>
                <a:gd name="connsiteX0" fmla="*/ 770911 w 3500052"/>
                <a:gd name="connsiteY0" fmla="*/ 0 h 1497724"/>
                <a:gd name="connsiteX1" fmla="*/ 1474701 w 3500052"/>
                <a:gd name="connsiteY1" fmla="*/ 0 h 1497724"/>
                <a:gd name="connsiteX2" fmla="*/ 3500052 w 3500052"/>
                <a:gd name="connsiteY2" fmla="*/ 1497724 h 1497724"/>
                <a:gd name="connsiteX3" fmla="*/ 0 w 3500052"/>
                <a:gd name="connsiteY3" fmla="*/ 1497724 h 1497724"/>
                <a:gd name="connsiteX4" fmla="*/ 770911 w 3500052"/>
                <a:gd name="connsiteY4" fmla="*/ 0 h 1497724"/>
                <a:gd name="connsiteX0" fmla="*/ 770911 w 2643249"/>
                <a:gd name="connsiteY0" fmla="*/ 0 h 1497724"/>
                <a:gd name="connsiteX1" fmla="*/ 1474701 w 2643249"/>
                <a:gd name="connsiteY1" fmla="*/ 0 h 1497724"/>
                <a:gd name="connsiteX2" fmla="*/ 2643249 w 2643249"/>
                <a:gd name="connsiteY2" fmla="*/ 1497582 h 1497724"/>
                <a:gd name="connsiteX3" fmla="*/ 0 w 2643249"/>
                <a:gd name="connsiteY3" fmla="*/ 1497724 h 1497724"/>
                <a:gd name="connsiteX4" fmla="*/ 770911 w 2643249"/>
                <a:gd name="connsiteY4" fmla="*/ 0 h 1497724"/>
                <a:gd name="connsiteX0" fmla="*/ 770911 w 2037504"/>
                <a:gd name="connsiteY0" fmla="*/ 0 h 1497724"/>
                <a:gd name="connsiteX1" fmla="*/ 1474701 w 2037504"/>
                <a:gd name="connsiteY1" fmla="*/ 0 h 1497724"/>
                <a:gd name="connsiteX2" fmla="*/ 2037504 w 2037504"/>
                <a:gd name="connsiteY2" fmla="*/ 1497582 h 1497724"/>
                <a:gd name="connsiteX3" fmla="*/ 0 w 2037504"/>
                <a:gd name="connsiteY3" fmla="*/ 1497724 h 1497724"/>
                <a:gd name="connsiteX4" fmla="*/ 770911 w 2037504"/>
                <a:gd name="connsiteY4" fmla="*/ 0 h 1497724"/>
                <a:gd name="connsiteX0" fmla="*/ 495573 w 1762166"/>
                <a:gd name="connsiteY0" fmla="*/ 0 h 1497582"/>
                <a:gd name="connsiteX1" fmla="*/ 1199363 w 1762166"/>
                <a:gd name="connsiteY1" fmla="*/ 0 h 1497582"/>
                <a:gd name="connsiteX2" fmla="*/ 1762166 w 1762166"/>
                <a:gd name="connsiteY2" fmla="*/ 1497582 h 1497582"/>
                <a:gd name="connsiteX3" fmla="*/ 0 w 1762166"/>
                <a:gd name="connsiteY3" fmla="*/ 1497582 h 1497582"/>
                <a:gd name="connsiteX4" fmla="*/ 495573 w 1762166"/>
                <a:gd name="connsiteY4" fmla="*/ 0 h 14975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62166" h="1497582">
                  <a:moveTo>
                    <a:pt x="495573" y="0"/>
                  </a:moveTo>
                  <a:lnTo>
                    <a:pt x="1199363" y="0"/>
                  </a:lnTo>
                  <a:lnTo>
                    <a:pt x="1762166" y="1497582"/>
                  </a:lnTo>
                  <a:lnTo>
                    <a:pt x="0" y="1497582"/>
                  </a:lnTo>
                  <a:lnTo>
                    <a:pt x="495573" y="0"/>
                  </a:lnTo>
                  <a:close/>
                </a:path>
              </a:pathLst>
            </a:custGeom>
            <a:gradFill>
              <a:gsLst>
                <a:gs pos="0">
                  <a:srgbClr val="1D9EFF"/>
                </a:gs>
                <a:gs pos="73000">
                  <a:schemeClr val="accent1">
                    <a:tint val="44500"/>
                    <a:satMod val="160000"/>
                  </a:schemeClr>
                </a:gs>
              </a:gsLst>
              <a:lin ang="5400000" scaled="0"/>
            </a:gradFill>
            <a:ln w="9525" cap="flat" cmpd="sng" algn="ctr">
              <a:noFill/>
              <a:prstDash val="solid"/>
              <a:round/>
              <a:headEnd type="none" w="med" len="med"/>
              <a:tailEnd type="none" w="med" len="med"/>
            </a:ln>
            <a:effectLst/>
          </p:spPr>
          <p:txBody>
            <a:bodyPr/>
            <a:lstStyle/>
            <a:p>
              <a:pPr algn="ctr" defTabSz="784225">
                <a:defRPr/>
              </a:pPr>
              <a:endParaRPr lang="zh-CN" altLang="en-US">
                <a:latin typeface="Arial" charset="0"/>
              </a:endParaRPr>
            </a:p>
          </p:txBody>
        </p:sp>
        <p:sp>
          <p:nvSpPr>
            <p:cNvPr id="9" name="矩形 8"/>
            <p:cNvSpPr/>
            <p:nvPr/>
          </p:nvSpPr>
          <p:spPr bwMode="auto">
            <a:xfrm>
              <a:off x="1061393" y="2291200"/>
              <a:ext cx="1117600" cy="432000"/>
            </a:xfrm>
            <a:prstGeom prst="rect">
              <a:avLst/>
            </a:prstGeom>
            <a:solidFill>
              <a:srgbClr val="74C2E1"/>
            </a:solidFill>
            <a:ln w="19050" cap="flat" cmpd="sng" algn="ctr">
              <a:solidFill>
                <a:schemeClr val="bg1">
                  <a:lumMod val="50000"/>
                </a:schemeClr>
              </a:solidFill>
              <a:prstDash val="solid"/>
              <a:round/>
              <a:headEnd type="none" w="med" len="med"/>
              <a:tailEnd type="none" w="med" len="med"/>
            </a:ln>
            <a:effectLst/>
            <a:scene3d>
              <a:camera prst="orthographicFront"/>
              <a:lightRig rig="threePt" dir="t"/>
            </a:scene3d>
            <a:sp3d>
              <a:bevelT w="38100" h="38100"/>
              <a:bevelB/>
            </a:sp3d>
          </p:spPr>
          <p:txBody>
            <a:bodyPr/>
            <a:lstStyle/>
            <a:p>
              <a:pPr algn="ctr" defTabSz="784225">
                <a:lnSpc>
                  <a:spcPct val="120000"/>
                </a:lnSpc>
                <a:buClr>
                  <a:srgbClr val="990000"/>
                </a:buClr>
                <a:buSzPct val="85000"/>
                <a:defRPr/>
              </a:pPr>
              <a:r>
                <a:rPr lang="en-US" altLang="zh-CN" sz="1600" dirty="0">
                  <a:solidFill>
                    <a:schemeClr val="bg1"/>
                  </a:solidFill>
                  <a:latin typeface="Arial" charset="0"/>
                  <a:ea typeface="宋体" pitchFamily="2" charset="-122"/>
                </a:rPr>
                <a:t>DMAC</a:t>
              </a:r>
            </a:p>
          </p:txBody>
        </p:sp>
        <p:sp>
          <p:nvSpPr>
            <p:cNvPr id="10" name="矩形 9"/>
            <p:cNvSpPr/>
            <p:nvPr/>
          </p:nvSpPr>
          <p:spPr bwMode="auto">
            <a:xfrm>
              <a:off x="4240983" y="2291200"/>
              <a:ext cx="2684462" cy="432000"/>
            </a:xfrm>
            <a:prstGeom prst="rect">
              <a:avLst/>
            </a:prstGeom>
            <a:solidFill>
              <a:srgbClr val="74C2E1"/>
            </a:solidFill>
            <a:ln w="19050" cap="flat" cmpd="sng" algn="ctr">
              <a:solidFill>
                <a:schemeClr val="bg1">
                  <a:lumMod val="50000"/>
                </a:schemeClr>
              </a:solidFill>
              <a:prstDash val="solid"/>
              <a:round/>
              <a:headEnd type="none" w="med" len="med"/>
              <a:tailEnd type="none" w="med" len="med"/>
            </a:ln>
            <a:effectLst/>
            <a:scene3d>
              <a:camera prst="orthographicFront"/>
              <a:lightRig rig="threePt" dir="t"/>
            </a:scene3d>
            <a:sp3d>
              <a:bevelT w="38100" h="38100"/>
              <a:bevelB/>
            </a:sp3d>
          </p:spPr>
          <p:txBody>
            <a:bodyPr/>
            <a:lstStyle/>
            <a:p>
              <a:pPr algn="ctr" defTabSz="784225">
                <a:lnSpc>
                  <a:spcPct val="120000"/>
                </a:lnSpc>
                <a:buClr>
                  <a:srgbClr val="990000"/>
                </a:buClr>
                <a:buSzPct val="85000"/>
                <a:defRPr/>
              </a:pPr>
              <a:r>
                <a:rPr lang="en-US" altLang="zh-CN" sz="1600" dirty="0">
                  <a:solidFill>
                    <a:schemeClr val="bg1"/>
                  </a:solidFill>
                  <a:latin typeface="Arial" charset="0"/>
                  <a:ea typeface="宋体" pitchFamily="2" charset="-122"/>
                </a:rPr>
                <a:t>Data</a:t>
              </a:r>
              <a:endParaRPr lang="zh-CN" altLang="en-US" sz="1600" dirty="0">
                <a:solidFill>
                  <a:schemeClr val="bg1"/>
                </a:solidFill>
                <a:latin typeface="Arial" charset="0"/>
                <a:ea typeface="宋体" pitchFamily="2" charset="-122"/>
              </a:endParaRPr>
            </a:p>
          </p:txBody>
        </p:sp>
        <p:sp>
          <p:nvSpPr>
            <p:cNvPr id="11" name="矩形 10"/>
            <p:cNvSpPr/>
            <p:nvPr/>
          </p:nvSpPr>
          <p:spPr bwMode="auto">
            <a:xfrm>
              <a:off x="2200008" y="2291200"/>
              <a:ext cx="1117600" cy="432000"/>
            </a:xfrm>
            <a:prstGeom prst="rect">
              <a:avLst/>
            </a:prstGeom>
            <a:solidFill>
              <a:srgbClr val="74C2E1"/>
            </a:solidFill>
            <a:ln w="19050" cap="flat" cmpd="sng" algn="ctr">
              <a:solidFill>
                <a:schemeClr val="bg1">
                  <a:lumMod val="50000"/>
                </a:schemeClr>
              </a:solidFill>
              <a:prstDash val="solid"/>
              <a:round/>
              <a:headEnd type="none" w="med" len="med"/>
              <a:tailEnd type="none" w="med" len="med"/>
            </a:ln>
            <a:effectLst/>
            <a:scene3d>
              <a:camera prst="orthographicFront"/>
              <a:lightRig rig="threePt" dir="t"/>
            </a:scene3d>
            <a:sp3d>
              <a:bevelT w="38100" h="38100"/>
              <a:bevelB/>
            </a:sp3d>
          </p:spPr>
          <p:txBody>
            <a:bodyPr/>
            <a:lstStyle/>
            <a:p>
              <a:pPr algn="ctr" defTabSz="784225">
                <a:lnSpc>
                  <a:spcPct val="120000"/>
                </a:lnSpc>
                <a:buClr>
                  <a:srgbClr val="990000"/>
                </a:buClr>
                <a:buSzPct val="85000"/>
                <a:defRPr/>
              </a:pPr>
              <a:r>
                <a:rPr lang="en-US" altLang="zh-CN" sz="1600" dirty="0">
                  <a:solidFill>
                    <a:schemeClr val="bg1"/>
                  </a:solidFill>
                  <a:latin typeface="Arial" charset="0"/>
                  <a:ea typeface="宋体" pitchFamily="2" charset="-122"/>
                </a:rPr>
                <a:t>SMAC</a:t>
              </a:r>
            </a:p>
          </p:txBody>
        </p:sp>
        <p:sp>
          <p:nvSpPr>
            <p:cNvPr id="12" name="矩形 11"/>
            <p:cNvSpPr/>
            <p:nvPr/>
          </p:nvSpPr>
          <p:spPr bwMode="auto">
            <a:xfrm>
              <a:off x="3321502" y="2291200"/>
              <a:ext cx="893761" cy="432000"/>
            </a:xfrm>
            <a:prstGeom prst="rect">
              <a:avLst/>
            </a:prstGeom>
            <a:solidFill>
              <a:srgbClr val="00669A"/>
            </a:solidFill>
            <a:ln w="19050" cap="flat" cmpd="sng" algn="ctr">
              <a:solidFill>
                <a:schemeClr val="bg1">
                  <a:lumMod val="50000"/>
                </a:schemeClr>
              </a:solidFill>
              <a:prstDash val="solid"/>
              <a:round/>
              <a:headEnd type="none" w="med" len="med"/>
              <a:tailEnd type="none" w="med" len="med"/>
            </a:ln>
            <a:effectLst/>
            <a:scene3d>
              <a:camera prst="orthographicFront"/>
              <a:lightRig rig="threePt" dir="t"/>
            </a:scene3d>
            <a:sp3d>
              <a:bevelT w="38100" h="38100"/>
              <a:bevelB/>
            </a:sp3d>
          </p:spPr>
          <p:txBody>
            <a:bodyPr/>
            <a:lstStyle/>
            <a:p>
              <a:pPr algn="ctr" defTabSz="784225">
                <a:defRPr/>
              </a:pPr>
              <a:r>
                <a:rPr lang="en-US" altLang="zh-CN" sz="1600" dirty="0">
                  <a:solidFill>
                    <a:schemeClr val="bg1"/>
                  </a:solidFill>
                  <a:latin typeface="Arial" charset="0"/>
                  <a:ea typeface="宋体" pitchFamily="2" charset="-122"/>
                </a:rPr>
                <a:t>Type</a:t>
              </a:r>
            </a:p>
          </p:txBody>
        </p:sp>
        <p:sp>
          <p:nvSpPr>
            <p:cNvPr id="13" name="矩形 12"/>
            <p:cNvSpPr/>
            <p:nvPr/>
          </p:nvSpPr>
          <p:spPr bwMode="auto">
            <a:xfrm>
              <a:off x="6947888" y="2291200"/>
              <a:ext cx="1117600" cy="432000"/>
            </a:xfrm>
            <a:prstGeom prst="rect">
              <a:avLst/>
            </a:prstGeom>
            <a:solidFill>
              <a:srgbClr val="74C2E1"/>
            </a:solidFill>
            <a:ln w="19050" cap="flat" cmpd="sng" algn="ctr">
              <a:solidFill>
                <a:schemeClr val="bg1">
                  <a:lumMod val="50000"/>
                </a:schemeClr>
              </a:solidFill>
              <a:prstDash val="solid"/>
              <a:round/>
              <a:headEnd type="none" w="med" len="med"/>
              <a:tailEnd type="none" w="med" len="med"/>
            </a:ln>
            <a:effectLst/>
            <a:scene3d>
              <a:camera prst="orthographicFront"/>
              <a:lightRig rig="threePt" dir="t"/>
            </a:scene3d>
            <a:sp3d>
              <a:bevelT w="38100" h="38100"/>
              <a:bevelB/>
            </a:sp3d>
          </p:spPr>
          <p:txBody>
            <a:bodyPr/>
            <a:lstStyle/>
            <a:p>
              <a:pPr algn="ctr" defTabSz="784225">
                <a:lnSpc>
                  <a:spcPct val="120000"/>
                </a:lnSpc>
                <a:buClr>
                  <a:srgbClr val="990000"/>
                </a:buClr>
                <a:buSzPct val="85000"/>
                <a:defRPr/>
              </a:pPr>
              <a:r>
                <a:rPr lang="en-US" altLang="zh-CN" sz="1600" dirty="0">
                  <a:solidFill>
                    <a:schemeClr val="bg1"/>
                  </a:solidFill>
                  <a:latin typeface="Arial" charset="0"/>
                  <a:ea typeface="宋体" pitchFamily="2" charset="-122"/>
                </a:rPr>
                <a:t>FCS</a:t>
              </a:r>
            </a:p>
          </p:txBody>
        </p:sp>
        <p:sp>
          <p:nvSpPr>
            <p:cNvPr id="10257" name="TextBox 16"/>
            <p:cNvSpPr txBox="1">
              <a:spLocks noChangeArrowheads="1"/>
            </p:cNvSpPr>
            <p:nvPr/>
          </p:nvSpPr>
          <p:spPr bwMode="auto">
            <a:xfrm>
              <a:off x="1081108" y="1913374"/>
              <a:ext cx="1009962" cy="307777"/>
            </a:xfrm>
            <a:prstGeom prst="rect">
              <a:avLst/>
            </a:prstGeom>
            <a:noFill/>
            <a:ln w="9525">
              <a:noFill/>
              <a:miter lim="800000"/>
              <a:headEnd/>
              <a:tailEnd/>
            </a:ln>
            <a:scene3d>
              <a:camera prst="orthographicFront"/>
              <a:lightRig rig="threePt" dir="t"/>
            </a:scene3d>
            <a:sp3d>
              <a:bevelB/>
            </a:sp3d>
          </p:spPr>
          <p:txBody>
            <a:bodyPr>
              <a:spAutoFit/>
            </a:bodyPr>
            <a:lstStyle/>
            <a:p>
              <a:pPr algn="ctr">
                <a:defRPr/>
              </a:pPr>
              <a:r>
                <a:rPr lang="en-US" altLang="zh-CN" sz="1400" dirty="0">
                  <a:latin typeface="Arial" charset="0"/>
                  <a:ea typeface="华文细黑" pitchFamily="2" charset="-122"/>
                </a:rPr>
                <a:t>6 B</a:t>
              </a:r>
              <a:endParaRPr lang="zh-CN" altLang="en-US" sz="1400" dirty="0">
                <a:latin typeface="Arial" charset="0"/>
                <a:ea typeface="华文细黑" pitchFamily="2" charset="-122"/>
              </a:endParaRPr>
            </a:p>
          </p:txBody>
        </p:sp>
        <p:sp>
          <p:nvSpPr>
            <p:cNvPr id="10258" name="TextBox 17"/>
            <p:cNvSpPr txBox="1">
              <a:spLocks noChangeArrowheads="1"/>
            </p:cNvSpPr>
            <p:nvPr/>
          </p:nvSpPr>
          <p:spPr bwMode="auto">
            <a:xfrm>
              <a:off x="2286545" y="1913377"/>
              <a:ext cx="1009962" cy="307777"/>
            </a:xfrm>
            <a:prstGeom prst="rect">
              <a:avLst/>
            </a:prstGeom>
            <a:noFill/>
            <a:ln w="9525">
              <a:noFill/>
              <a:miter lim="800000"/>
              <a:headEnd/>
              <a:tailEnd/>
            </a:ln>
            <a:scene3d>
              <a:camera prst="orthographicFront"/>
              <a:lightRig rig="threePt" dir="t"/>
            </a:scene3d>
            <a:sp3d>
              <a:bevelB/>
            </a:sp3d>
          </p:spPr>
          <p:txBody>
            <a:bodyPr>
              <a:spAutoFit/>
            </a:bodyPr>
            <a:lstStyle/>
            <a:p>
              <a:pPr algn="ctr">
                <a:defRPr/>
              </a:pPr>
              <a:r>
                <a:rPr lang="en-US" altLang="zh-CN" sz="1400" dirty="0">
                  <a:latin typeface="Arial" charset="0"/>
                  <a:ea typeface="华文细黑" pitchFamily="2" charset="-122"/>
                </a:rPr>
                <a:t>6 B</a:t>
              </a:r>
              <a:endParaRPr lang="zh-CN" altLang="en-US" sz="1400" dirty="0">
                <a:latin typeface="Arial" charset="0"/>
                <a:ea typeface="华文细黑" pitchFamily="2" charset="-122"/>
              </a:endParaRPr>
            </a:p>
          </p:txBody>
        </p:sp>
        <p:sp>
          <p:nvSpPr>
            <p:cNvPr id="10259" name="TextBox 18"/>
            <p:cNvSpPr txBox="1">
              <a:spLocks noChangeArrowheads="1"/>
            </p:cNvSpPr>
            <p:nvPr/>
          </p:nvSpPr>
          <p:spPr bwMode="auto">
            <a:xfrm>
              <a:off x="3292185" y="1913377"/>
              <a:ext cx="1009962" cy="307777"/>
            </a:xfrm>
            <a:prstGeom prst="rect">
              <a:avLst/>
            </a:prstGeom>
            <a:noFill/>
            <a:ln w="9525">
              <a:noFill/>
              <a:miter lim="800000"/>
              <a:headEnd/>
              <a:tailEnd/>
            </a:ln>
            <a:scene3d>
              <a:camera prst="orthographicFront"/>
              <a:lightRig rig="threePt" dir="t"/>
            </a:scene3d>
            <a:sp3d>
              <a:bevelB/>
            </a:sp3d>
          </p:spPr>
          <p:txBody>
            <a:bodyPr>
              <a:spAutoFit/>
            </a:bodyPr>
            <a:lstStyle/>
            <a:p>
              <a:pPr algn="ctr">
                <a:defRPr/>
              </a:pPr>
              <a:r>
                <a:rPr lang="en-US" altLang="zh-CN" sz="1400" dirty="0">
                  <a:latin typeface="Arial" charset="0"/>
                  <a:ea typeface="华文细黑" pitchFamily="2" charset="-122"/>
                </a:rPr>
                <a:t>2 B</a:t>
              </a:r>
              <a:endParaRPr lang="zh-CN" altLang="en-US" sz="1400" dirty="0">
                <a:latin typeface="Arial" charset="0"/>
                <a:ea typeface="华文细黑" pitchFamily="2" charset="-122"/>
              </a:endParaRPr>
            </a:p>
          </p:txBody>
        </p:sp>
        <p:sp>
          <p:nvSpPr>
            <p:cNvPr id="10260" name="TextBox 19"/>
            <p:cNvSpPr txBox="1">
              <a:spLocks noChangeArrowheads="1"/>
            </p:cNvSpPr>
            <p:nvPr/>
          </p:nvSpPr>
          <p:spPr bwMode="auto">
            <a:xfrm>
              <a:off x="4518277" y="1913377"/>
              <a:ext cx="1902041" cy="307777"/>
            </a:xfrm>
            <a:prstGeom prst="rect">
              <a:avLst/>
            </a:prstGeom>
            <a:noFill/>
            <a:ln w="9525">
              <a:noFill/>
              <a:miter lim="800000"/>
              <a:headEnd/>
              <a:tailEnd/>
            </a:ln>
            <a:scene3d>
              <a:camera prst="orthographicFront"/>
              <a:lightRig rig="threePt" dir="t"/>
            </a:scene3d>
            <a:sp3d>
              <a:bevelB/>
            </a:sp3d>
          </p:spPr>
          <p:txBody>
            <a:bodyPr>
              <a:spAutoFit/>
            </a:bodyPr>
            <a:lstStyle/>
            <a:p>
              <a:pPr algn="ctr">
                <a:defRPr/>
              </a:pPr>
              <a:r>
                <a:rPr lang="en-US" altLang="zh-CN" sz="1400" dirty="0">
                  <a:latin typeface="Arial" charset="0"/>
                  <a:ea typeface="华文细黑" pitchFamily="2" charset="-122"/>
                </a:rPr>
                <a:t>46-1500 B</a:t>
              </a:r>
              <a:endParaRPr lang="zh-CN" altLang="en-US" sz="1400" dirty="0">
                <a:latin typeface="Arial" charset="0"/>
                <a:ea typeface="华文细黑" pitchFamily="2" charset="-122"/>
              </a:endParaRPr>
            </a:p>
          </p:txBody>
        </p:sp>
        <p:sp>
          <p:nvSpPr>
            <p:cNvPr id="10261" name="TextBox 20"/>
            <p:cNvSpPr txBox="1">
              <a:spLocks noChangeArrowheads="1"/>
            </p:cNvSpPr>
            <p:nvPr/>
          </p:nvSpPr>
          <p:spPr bwMode="auto">
            <a:xfrm>
              <a:off x="7020426" y="1913377"/>
              <a:ext cx="1009962" cy="307777"/>
            </a:xfrm>
            <a:prstGeom prst="rect">
              <a:avLst/>
            </a:prstGeom>
            <a:noFill/>
            <a:ln w="9525">
              <a:noFill/>
              <a:miter lim="800000"/>
              <a:headEnd/>
              <a:tailEnd/>
            </a:ln>
            <a:scene3d>
              <a:camera prst="orthographicFront"/>
              <a:lightRig rig="threePt" dir="t"/>
            </a:scene3d>
            <a:sp3d>
              <a:bevelB/>
            </a:sp3d>
          </p:spPr>
          <p:txBody>
            <a:bodyPr>
              <a:spAutoFit/>
            </a:bodyPr>
            <a:lstStyle/>
            <a:p>
              <a:pPr algn="ctr">
                <a:defRPr/>
              </a:pPr>
              <a:r>
                <a:rPr lang="en-US" altLang="zh-CN" sz="1400" dirty="0">
                  <a:latin typeface="Arial" charset="0"/>
                  <a:ea typeface="华文细黑" pitchFamily="2" charset="-122"/>
                </a:rPr>
                <a:t>4 B</a:t>
              </a:r>
              <a:endParaRPr lang="zh-CN" altLang="en-US" sz="1400" dirty="0">
                <a:latin typeface="Arial" charset="0"/>
                <a:ea typeface="华文细黑" pitchFamily="2" charset="-122"/>
              </a:endParaRPr>
            </a:p>
          </p:txBody>
        </p:sp>
        <p:sp>
          <p:nvSpPr>
            <p:cNvPr id="19" name="Rectangle 4"/>
            <p:cNvSpPr>
              <a:spLocks noChangeArrowheads="1"/>
            </p:cNvSpPr>
            <p:nvPr/>
          </p:nvSpPr>
          <p:spPr bwMode="auto">
            <a:xfrm>
              <a:off x="2673430" y="3528660"/>
              <a:ext cx="2304256" cy="420688"/>
            </a:xfrm>
            <a:prstGeom prst="rect">
              <a:avLst/>
            </a:prstGeom>
            <a:solidFill>
              <a:srgbClr val="0099CC"/>
            </a:solidFill>
            <a:ln w="19050" cap="flat" cmpd="sng" algn="ctr">
              <a:solidFill>
                <a:schemeClr val="bg1">
                  <a:lumMod val="50000"/>
                </a:schemeClr>
              </a:solidFill>
              <a:prstDash val="solid"/>
              <a:round/>
              <a:headEnd type="none" w="med" len="med"/>
              <a:tailEnd type="none" w="med" len="med"/>
            </a:ln>
            <a:effectLst/>
            <a:scene3d>
              <a:camera prst="orthographicFront"/>
              <a:lightRig rig="threePt" dir="t"/>
            </a:scene3d>
            <a:sp3d>
              <a:bevelT w="38100" h="38100"/>
              <a:bevelB/>
            </a:sp3d>
          </p:spPr>
          <p:txBody>
            <a:bodyPr/>
            <a:lstStyle/>
            <a:p>
              <a:pPr algn="ctr" defTabSz="784225">
                <a:lnSpc>
                  <a:spcPct val="120000"/>
                </a:lnSpc>
                <a:buClr>
                  <a:srgbClr val="990000"/>
                </a:buClr>
                <a:buSzPct val="85000"/>
                <a:defRPr/>
              </a:pPr>
              <a:r>
                <a:rPr lang="en-US" altLang="zh-CN" sz="1400" dirty="0">
                  <a:solidFill>
                    <a:schemeClr val="bg1"/>
                  </a:solidFill>
                  <a:latin typeface="Arial" charset="0"/>
                </a:rPr>
                <a:t>0x0800</a:t>
              </a:r>
            </a:p>
          </p:txBody>
        </p:sp>
        <p:sp>
          <p:nvSpPr>
            <p:cNvPr id="20" name="Rectangle 5"/>
            <p:cNvSpPr>
              <a:spLocks noChangeArrowheads="1"/>
            </p:cNvSpPr>
            <p:nvPr/>
          </p:nvSpPr>
          <p:spPr bwMode="auto">
            <a:xfrm>
              <a:off x="1377930" y="3542848"/>
              <a:ext cx="1151484" cy="420688"/>
            </a:xfrm>
            <a:prstGeom prst="rect">
              <a:avLst/>
            </a:prstGeom>
            <a:noFill/>
            <a:ln w="19050" algn="ctr">
              <a:noFill/>
              <a:miter lim="800000"/>
              <a:headEnd/>
              <a:tailEnd/>
            </a:ln>
            <a:effectLst/>
            <a:scene3d>
              <a:camera prst="orthographicFront"/>
              <a:lightRig rig="chilly" dir="t"/>
            </a:scene3d>
            <a:sp3d prstMaterial="powder"/>
          </p:spPr>
          <p:txBody>
            <a:bodyPr wrap="none" lIns="91364" tIns="45680" rIns="91364" bIns="45680" anchor="ctr"/>
            <a:lstStyle/>
            <a:p>
              <a:pPr algn="ctr" defTabSz="784225" eaLnBrk="1" hangingPunct="1">
                <a:lnSpc>
                  <a:spcPct val="120000"/>
                </a:lnSpc>
                <a:buClr>
                  <a:srgbClr val="990000"/>
                </a:buClr>
                <a:buSzPct val="85000"/>
                <a:defRPr/>
              </a:pPr>
              <a:r>
                <a:rPr kumimoji="1" lang="en-US" altLang="zh-CN" sz="2000" dirty="0">
                  <a:ea typeface="华文细黑" pitchFamily="2" charset="-122"/>
                  <a:cs typeface="Arial" pitchFamily="34" charset="0"/>
                </a:rPr>
                <a:t>IP</a:t>
              </a:r>
              <a:endParaRPr kumimoji="1" lang="zh-CN" altLang="en-US" sz="2000" dirty="0">
                <a:ea typeface="华文细黑" pitchFamily="2" charset="-122"/>
                <a:cs typeface="Arial" pitchFamily="34" charset="0"/>
              </a:endParaRPr>
            </a:p>
          </p:txBody>
        </p:sp>
      </p:grpSp>
      <p:sp>
        <p:nvSpPr>
          <p:cNvPr id="17" name="Rectangle 3"/>
          <p:cNvSpPr txBox="1">
            <a:spLocks noChangeArrowheads="1"/>
          </p:cNvSpPr>
          <p:nvPr/>
        </p:nvSpPr>
        <p:spPr bwMode="auto">
          <a:xfrm>
            <a:off x="755650" y="5805488"/>
            <a:ext cx="7627938" cy="503237"/>
          </a:xfrm>
          <a:prstGeom prst="rect">
            <a:avLst/>
          </a:prstGeom>
          <a:noFill/>
          <a:ln>
            <a:miter lim="800000"/>
            <a:headEnd/>
            <a:tailEnd/>
          </a:ln>
        </p:spPr>
        <p:txBody>
          <a:bodyPr/>
          <a:lstStyle/>
          <a:p>
            <a:pPr marL="196850" indent="-252413" defTabSz="801688" eaLnBrk="1" hangingPunct="1">
              <a:lnSpc>
                <a:spcPct val="140000"/>
              </a:lnSpc>
              <a:spcBef>
                <a:spcPct val="30000"/>
              </a:spcBef>
              <a:buSzPct val="80000"/>
              <a:buFont typeface="Wingdings" pitchFamily="2" charset="2"/>
              <a:buChar char="l"/>
              <a:defRPr/>
            </a:pPr>
            <a:r>
              <a:rPr lang="zh-CN" altLang="en-US" sz="1800" kern="0" dirty="0">
                <a:latin typeface="Arial" charset="0"/>
                <a:ea typeface="+mn-ea"/>
                <a:cs typeface="Arial" charset="0"/>
              </a:rPr>
              <a:t>以太网帧中的</a:t>
            </a:r>
            <a:r>
              <a:rPr lang="en-US" altLang="zh-CN" sz="1800" kern="0" dirty="0">
                <a:latin typeface="Arial" charset="0"/>
                <a:ea typeface="+mn-ea"/>
                <a:cs typeface="Arial" charset="0"/>
              </a:rPr>
              <a:t>Type</a:t>
            </a:r>
            <a:r>
              <a:rPr lang="zh-CN" altLang="en-US" sz="1800" kern="0" dirty="0">
                <a:latin typeface="Arial" charset="0"/>
                <a:ea typeface="+mn-ea"/>
                <a:cs typeface="Arial" charset="0"/>
              </a:rPr>
              <a:t>字段值为</a:t>
            </a:r>
            <a:r>
              <a:rPr lang="en-US" altLang="zh-CN" sz="1800" kern="0" dirty="0">
                <a:latin typeface="Arial" charset="0"/>
                <a:ea typeface="+mn-ea"/>
                <a:cs typeface="Arial" charset="0"/>
              </a:rPr>
              <a:t>0x0800</a:t>
            </a:r>
            <a:r>
              <a:rPr lang="zh-CN" altLang="en-US" sz="1800" kern="0" dirty="0">
                <a:latin typeface="Arial" charset="0"/>
                <a:ea typeface="+mn-ea"/>
                <a:cs typeface="Arial" charset="0"/>
              </a:rPr>
              <a:t>，表示该帧的网络层协议为</a:t>
            </a:r>
            <a:r>
              <a:rPr lang="en-US" altLang="zh-CN" sz="1800" kern="0" dirty="0">
                <a:latin typeface="Arial" charset="0"/>
                <a:ea typeface="+mn-ea"/>
                <a:cs typeface="Arial" charset="0"/>
              </a:rPr>
              <a:t>IP</a:t>
            </a:r>
            <a:r>
              <a:rPr lang="zh-CN" altLang="en-US" sz="1800" kern="0" dirty="0">
                <a:latin typeface="Arial" charset="0"/>
                <a:ea typeface="+mn-ea"/>
                <a:cs typeface="Arial" charset="0"/>
              </a:rPr>
              <a:t>协议。</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标题 9"/>
          <p:cNvSpPr>
            <a:spLocks noGrp="1"/>
          </p:cNvSpPr>
          <p:nvPr>
            <p:ph type="title"/>
          </p:nvPr>
        </p:nvSpPr>
        <p:spPr/>
        <p:txBody>
          <a:bodyPr/>
          <a:lstStyle/>
          <a:p>
            <a:r>
              <a:rPr lang="en-US" altLang="zh-CN" smtClean="0"/>
              <a:t>IP</a:t>
            </a:r>
            <a:r>
              <a:rPr lang="zh-CN" altLang="en-US" smtClean="0"/>
              <a:t>报文头部</a:t>
            </a:r>
          </a:p>
        </p:txBody>
      </p:sp>
      <p:sp>
        <p:nvSpPr>
          <p:cNvPr id="15363" name="灯片编号占位符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algn="l"/>
            <a:r>
              <a:rPr lang="en-US" altLang="zh-CN" sz="1200">
                <a:latin typeface="FrutigerNext LT Bold" panose="020B0803040504020204" pitchFamily="34" charset="0"/>
                <a:ea typeface="宋体" panose="02010600030101010101" pitchFamily="2" charset="-122"/>
              </a:rPr>
              <a:t>Page </a:t>
            </a:r>
            <a:fld id="{FFA30C2B-0EF4-40EA-9248-631CDE6F5D3A}" type="slidenum">
              <a:rPr lang="en-US" altLang="zh-CN" sz="1200">
                <a:latin typeface="FrutigerNext LT Bold" panose="020B0803040504020204" pitchFamily="34" charset="0"/>
                <a:ea typeface="宋体" panose="02010600030101010101" pitchFamily="2" charset="-122"/>
              </a:rPr>
              <a:pPr algn="l"/>
              <a:t>5</a:t>
            </a:fld>
            <a:endParaRPr lang="en-US" altLang="zh-CN" sz="1200">
              <a:latin typeface="FrutigerNext LT Bold" panose="020B0803040504020204" pitchFamily="34" charset="0"/>
              <a:ea typeface="宋体" panose="02010600030101010101" pitchFamily="2" charset="-122"/>
            </a:endParaRPr>
          </a:p>
        </p:txBody>
      </p:sp>
      <p:grpSp>
        <p:nvGrpSpPr>
          <p:cNvPr id="15364" name="Group 40"/>
          <p:cNvGrpSpPr>
            <a:grpSpLocks/>
          </p:cNvGrpSpPr>
          <p:nvPr/>
        </p:nvGrpSpPr>
        <p:grpSpPr bwMode="auto">
          <a:xfrm>
            <a:off x="549275" y="1509713"/>
            <a:ext cx="8183563" cy="4641850"/>
            <a:chOff x="549275" y="1509713"/>
            <a:chExt cx="8183563" cy="4641850"/>
          </a:xfrm>
        </p:grpSpPr>
        <p:sp>
          <p:nvSpPr>
            <p:cNvPr id="45" name="任意多边形 53"/>
            <p:cNvSpPr/>
            <p:nvPr/>
          </p:nvSpPr>
          <p:spPr bwMode="auto">
            <a:xfrm>
              <a:off x="1733550" y="2270125"/>
              <a:ext cx="6192838" cy="1014413"/>
            </a:xfrm>
            <a:custGeom>
              <a:avLst/>
              <a:gdLst>
                <a:gd name="connsiteX0" fmla="*/ 693683 w 3799490"/>
                <a:gd name="connsiteY0" fmla="*/ 0 h 1497724"/>
                <a:gd name="connsiteX1" fmla="*/ 2144111 w 3799490"/>
                <a:gd name="connsiteY1" fmla="*/ 0 h 1497724"/>
                <a:gd name="connsiteX2" fmla="*/ 3799490 w 3799490"/>
                <a:gd name="connsiteY2" fmla="*/ 1497724 h 1497724"/>
                <a:gd name="connsiteX3" fmla="*/ 0 w 3799490"/>
                <a:gd name="connsiteY3" fmla="*/ 1497724 h 1497724"/>
                <a:gd name="connsiteX4" fmla="*/ 693683 w 3799490"/>
                <a:gd name="connsiteY4" fmla="*/ 0 h 1497724"/>
                <a:gd name="connsiteX0" fmla="*/ 948279 w 3799490"/>
                <a:gd name="connsiteY0" fmla="*/ 0 h 1497724"/>
                <a:gd name="connsiteX1" fmla="*/ 2144111 w 3799490"/>
                <a:gd name="connsiteY1" fmla="*/ 0 h 1497724"/>
                <a:gd name="connsiteX2" fmla="*/ 3799490 w 3799490"/>
                <a:gd name="connsiteY2" fmla="*/ 1497724 h 1497724"/>
                <a:gd name="connsiteX3" fmla="*/ 0 w 3799490"/>
                <a:gd name="connsiteY3" fmla="*/ 1497724 h 1497724"/>
                <a:gd name="connsiteX4" fmla="*/ 948279 w 3799490"/>
                <a:gd name="connsiteY4" fmla="*/ 0 h 1497724"/>
                <a:gd name="connsiteX0" fmla="*/ 948279 w 3799490"/>
                <a:gd name="connsiteY0" fmla="*/ 0 h 1497724"/>
                <a:gd name="connsiteX1" fmla="*/ 1833339 w 3799490"/>
                <a:gd name="connsiteY1" fmla="*/ 0 h 1497724"/>
                <a:gd name="connsiteX2" fmla="*/ 3799490 w 3799490"/>
                <a:gd name="connsiteY2" fmla="*/ 1497724 h 1497724"/>
                <a:gd name="connsiteX3" fmla="*/ 0 w 3799490"/>
                <a:gd name="connsiteY3" fmla="*/ 1497724 h 1497724"/>
                <a:gd name="connsiteX4" fmla="*/ 948279 w 3799490"/>
                <a:gd name="connsiteY4" fmla="*/ 0 h 1497724"/>
                <a:gd name="connsiteX0" fmla="*/ 948279 w 3799490"/>
                <a:gd name="connsiteY0" fmla="*/ 0 h 1497724"/>
                <a:gd name="connsiteX1" fmla="*/ 1706902 w 3799490"/>
                <a:gd name="connsiteY1" fmla="*/ 0 h 1497724"/>
                <a:gd name="connsiteX2" fmla="*/ 3799490 w 3799490"/>
                <a:gd name="connsiteY2" fmla="*/ 1497724 h 1497724"/>
                <a:gd name="connsiteX3" fmla="*/ 0 w 3799490"/>
                <a:gd name="connsiteY3" fmla="*/ 1497724 h 1497724"/>
                <a:gd name="connsiteX4" fmla="*/ 948279 w 3799490"/>
                <a:gd name="connsiteY4" fmla="*/ 0 h 1497724"/>
                <a:gd name="connsiteX0" fmla="*/ 948279 w 3799490"/>
                <a:gd name="connsiteY0" fmla="*/ 0 h 1497724"/>
                <a:gd name="connsiteX1" fmla="*/ 1541822 w 3799490"/>
                <a:gd name="connsiteY1" fmla="*/ 0 h 1497724"/>
                <a:gd name="connsiteX2" fmla="*/ 3799490 w 3799490"/>
                <a:gd name="connsiteY2" fmla="*/ 1497724 h 1497724"/>
                <a:gd name="connsiteX3" fmla="*/ 0 w 3799490"/>
                <a:gd name="connsiteY3" fmla="*/ 1497724 h 1497724"/>
                <a:gd name="connsiteX4" fmla="*/ 948279 w 3799490"/>
                <a:gd name="connsiteY4" fmla="*/ 0 h 1497724"/>
                <a:gd name="connsiteX0" fmla="*/ 770911 w 3799490"/>
                <a:gd name="connsiteY0" fmla="*/ 0 h 1497724"/>
                <a:gd name="connsiteX1" fmla="*/ 1541822 w 3799490"/>
                <a:gd name="connsiteY1" fmla="*/ 0 h 1497724"/>
                <a:gd name="connsiteX2" fmla="*/ 3799490 w 3799490"/>
                <a:gd name="connsiteY2" fmla="*/ 1497724 h 1497724"/>
                <a:gd name="connsiteX3" fmla="*/ 0 w 3799490"/>
                <a:gd name="connsiteY3" fmla="*/ 1497724 h 1497724"/>
                <a:gd name="connsiteX4" fmla="*/ 770911 w 3799490"/>
                <a:gd name="connsiteY4" fmla="*/ 0 h 1497724"/>
                <a:gd name="connsiteX0" fmla="*/ 770911 w 3799490"/>
                <a:gd name="connsiteY0" fmla="*/ 0 h 1497724"/>
                <a:gd name="connsiteX1" fmla="*/ 1474701 w 3799490"/>
                <a:gd name="connsiteY1" fmla="*/ 0 h 1497724"/>
                <a:gd name="connsiteX2" fmla="*/ 3799490 w 3799490"/>
                <a:gd name="connsiteY2" fmla="*/ 1497724 h 1497724"/>
                <a:gd name="connsiteX3" fmla="*/ 0 w 3799490"/>
                <a:gd name="connsiteY3" fmla="*/ 1497724 h 1497724"/>
                <a:gd name="connsiteX4" fmla="*/ 770911 w 3799490"/>
                <a:gd name="connsiteY4" fmla="*/ 0 h 1497724"/>
                <a:gd name="connsiteX0" fmla="*/ 770911 w 3500052"/>
                <a:gd name="connsiteY0" fmla="*/ 0 h 1497724"/>
                <a:gd name="connsiteX1" fmla="*/ 1474701 w 3500052"/>
                <a:gd name="connsiteY1" fmla="*/ 0 h 1497724"/>
                <a:gd name="connsiteX2" fmla="*/ 3500052 w 3500052"/>
                <a:gd name="connsiteY2" fmla="*/ 1497724 h 1497724"/>
                <a:gd name="connsiteX3" fmla="*/ 0 w 3500052"/>
                <a:gd name="connsiteY3" fmla="*/ 1497724 h 1497724"/>
                <a:gd name="connsiteX4" fmla="*/ 770911 w 3500052"/>
                <a:gd name="connsiteY4" fmla="*/ 0 h 1497724"/>
                <a:gd name="connsiteX0" fmla="*/ 605708 w 3334849"/>
                <a:gd name="connsiteY0" fmla="*/ 0 h 1769870"/>
                <a:gd name="connsiteX1" fmla="*/ 1309498 w 3334849"/>
                <a:gd name="connsiteY1" fmla="*/ 0 h 1769870"/>
                <a:gd name="connsiteX2" fmla="*/ 3334849 w 3334849"/>
                <a:gd name="connsiteY2" fmla="*/ 1497724 h 1769870"/>
                <a:gd name="connsiteX3" fmla="*/ 0 w 3334849"/>
                <a:gd name="connsiteY3" fmla="*/ 1769870 h 1769870"/>
                <a:gd name="connsiteX4" fmla="*/ 605708 w 3334849"/>
                <a:gd name="connsiteY4" fmla="*/ 0 h 1769870"/>
                <a:gd name="connsiteX0" fmla="*/ 605708 w 4735821"/>
                <a:gd name="connsiteY0" fmla="*/ 0 h 1769870"/>
                <a:gd name="connsiteX1" fmla="*/ 1309498 w 4735821"/>
                <a:gd name="connsiteY1" fmla="*/ 0 h 1769870"/>
                <a:gd name="connsiteX2" fmla="*/ 4735821 w 4735821"/>
                <a:gd name="connsiteY2" fmla="*/ 1769868 h 1769870"/>
                <a:gd name="connsiteX3" fmla="*/ 0 w 4735821"/>
                <a:gd name="connsiteY3" fmla="*/ 1769870 h 1769870"/>
                <a:gd name="connsiteX4" fmla="*/ 605708 w 4735821"/>
                <a:gd name="connsiteY4" fmla="*/ 0 h 1769870"/>
                <a:gd name="connsiteX0" fmla="*/ 385438 w 4515551"/>
                <a:gd name="connsiteY0" fmla="*/ 0 h 1769868"/>
                <a:gd name="connsiteX1" fmla="*/ 1089228 w 4515551"/>
                <a:gd name="connsiteY1" fmla="*/ 0 h 1769868"/>
                <a:gd name="connsiteX2" fmla="*/ 4515551 w 4515551"/>
                <a:gd name="connsiteY2" fmla="*/ 1769868 h 1769868"/>
                <a:gd name="connsiteX3" fmla="*/ 0 w 4515551"/>
                <a:gd name="connsiteY3" fmla="*/ 1716461 h 1769868"/>
                <a:gd name="connsiteX4" fmla="*/ 385438 w 4515551"/>
                <a:gd name="connsiteY4" fmla="*/ 0 h 1769868"/>
                <a:gd name="connsiteX0" fmla="*/ 385438 w 4735821"/>
                <a:gd name="connsiteY0" fmla="*/ 0 h 1871199"/>
                <a:gd name="connsiteX1" fmla="*/ 1089228 w 4735821"/>
                <a:gd name="connsiteY1" fmla="*/ 0 h 1871199"/>
                <a:gd name="connsiteX2" fmla="*/ 4735821 w 4735821"/>
                <a:gd name="connsiteY2" fmla="*/ 1871199 h 1871199"/>
                <a:gd name="connsiteX3" fmla="*/ 0 w 4735821"/>
                <a:gd name="connsiteY3" fmla="*/ 1716461 h 1871199"/>
                <a:gd name="connsiteX4" fmla="*/ 385438 w 4735821"/>
                <a:gd name="connsiteY4" fmla="*/ 0 h 1871199"/>
                <a:gd name="connsiteX0" fmla="*/ 385438 w 4735820"/>
                <a:gd name="connsiteY0" fmla="*/ 0 h 1716461"/>
                <a:gd name="connsiteX1" fmla="*/ 1089228 w 4735820"/>
                <a:gd name="connsiteY1" fmla="*/ 0 h 1716461"/>
                <a:gd name="connsiteX2" fmla="*/ 4735820 w 4735820"/>
                <a:gd name="connsiteY2" fmla="*/ 1716461 h 1716461"/>
                <a:gd name="connsiteX3" fmla="*/ 0 w 4735820"/>
                <a:gd name="connsiteY3" fmla="*/ 1716461 h 1716461"/>
                <a:gd name="connsiteX4" fmla="*/ 385438 w 4735820"/>
                <a:gd name="connsiteY4" fmla="*/ 0 h 17164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35820" h="1716461">
                  <a:moveTo>
                    <a:pt x="385438" y="0"/>
                  </a:moveTo>
                  <a:lnTo>
                    <a:pt x="1089228" y="0"/>
                  </a:lnTo>
                  <a:lnTo>
                    <a:pt x="4735820" y="1716461"/>
                  </a:lnTo>
                  <a:lnTo>
                    <a:pt x="0" y="1716461"/>
                  </a:lnTo>
                  <a:lnTo>
                    <a:pt x="385438" y="0"/>
                  </a:lnTo>
                  <a:close/>
                </a:path>
              </a:pathLst>
            </a:custGeom>
            <a:gradFill>
              <a:gsLst>
                <a:gs pos="0">
                  <a:srgbClr val="1D9EFF"/>
                </a:gs>
                <a:gs pos="73000">
                  <a:schemeClr val="accent1">
                    <a:tint val="44500"/>
                    <a:satMod val="160000"/>
                  </a:schemeClr>
                </a:gs>
              </a:gsLst>
              <a:lin ang="5400000" scaled="0"/>
            </a:gradFill>
            <a:ln w="9525" cap="flat" cmpd="sng" algn="ctr">
              <a:noFill/>
              <a:prstDash val="solid"/>
              <a:round/>
              <a:headEnd type="none" w="med" len="med"/>
              <a:tailEnd type="none" w="med" len="med"/>
            </a:ln>
            <a:effectLst/>
          </p:spPr>
          <p:txBody>
            <a:bodyPr/>
            <a:lstStyle/>
            <a:p>
              <a:pPr algn="ctr" defTabSz="784225">
                <a:defRPr/>
              </a:pPr>
              <a:endParaRPr lang="zh-CN" altLang="en-US">
                <a:latin typeface="Arial" charset="0"/>
              </a:endParaRPr>
            </a:p>
          </p:txBody>
        </p:sp>
        <p:sp>
          <p:nvSpPr>
            <p:cNvPr id="54" name="Rectangle 4"/>
            <p:cNvSpPr>
              <a:spLocks noChangeArrowheads="1"/>
            </p:cNvSpPr>
            <p:nvPr/>
          </p:nvSpPr>
          <p:spPr bwMode="auto">
            <a:xfrm>
              <a:off x="1736725" y="3287713"/>
              <a:ext cx="6269038" cy="2863850"/>
            </a:xfrm>
            <a:prstGeom prst="rect">
              <a:avLst/>
            </a:prstGeom>
            <a:solidFill>
              <a:schemeClr val="bg1"/>
            </a:solidFill>
            <a:ln w="3175">
              <a:solidFill>
                <a:schemeClr val="bg1">
                  <a:lumMod val="50000"/>
                </a:schemeClr>
              </a:solidFill>
              <a:miter lim="800000"/>
              <a:headEnd/>
              <a:tailEnd/>
            </a:ln>
          </p:spPr>
          <p:txBody>
            <a:bodyPr wrap="none" anchor="ctr"/>
            <a:lstStyle/>
            <a:p>
              <a:pPr algn="ctr">
                <a:defRPr/>
              </a:pPr>
              <a:endParaRPr lang="zh-CN" altLang="en-US" sz="1200">
                <a:latin typeface="Arial" charset="0"/>
                <a:ea typeface="宋体" charset="-122"/>
              </a:endParaRPr>
            </a:p>
          </p:txBody>
        </p:sp>
        <p:sp>
          <p:nvSpPr>
            <p:cNvPr id="56" name="Line 5"/>
            <p:cNvSpPr>
              <a:spLocks noChangeShapeType="1"/>
            </p:cNvSpPr>
            <p:nvPr/>
          </p:nvSpPr>
          <p:spPr bwMode="auto">
            <a:xfrm>
              <a:off x="1736725" y="3794125"/>
              <a:ext cx="6269038" cy="0"/>
            </a:xfrm>
            <a:prstGeom prst="line">
              <a:avLst/>
            </a:prstGeom>
            <a:noFill/>
            <a:ln w="3175">
              <a:solidFill>
                <a:schemeClr val="bg1">
                  <a:lumMod val="50000"/>
                </a:schemeClr>
              </a:solidFill>
              <a:round/>
              <a:headEnd/>
              <a:tailEnd/>
            </a:ln>
          </p:spPr>
          <p:txBody>
            <a:bodyPr wrap="none" anchor="ctr"/>
            <a:lstStyle/>
            <a:p>
              <a:pPr algn="ctr">
                <a:defRPr/>
              </a:pPr>
              <a:endParaRPr lang="zh-CN" altLang="en-US" sz="1200">
                <a:latin typeface="Arial" charset="0"/>
              </a:endParaRPr>
            </a:p>
          </p:txBody>
        </p:sp>
        <p:sp>
          <p:nvSpPr>
            <p:cNvPr id="15368" name="Line 6"/>
            <p:cNvSpPr>
              <a:spLocks noChangeShapeType="1"/>
            </p:cNvSpPr>
            <p:nvPr/>
          </p:nvSpPr>
          <p:spPr bwMode="auto">
            <a:xfrm>
              <a:off x="1736725" y="4187825"/>
              <a:ext cx="0" cy="0"/>
            </a:xfrm>
            <a:prstGeom prst="line">
              <a:avLst/>
            </a:prstGeom>
            <a:noFill/>
            <a:ln w="3175" cap="rnd">
              <a:solidFill>
                <a:schemeClr val="tx1"/>
              </a:solidFill>
              <a:prstDash val="sysDot"/>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58" name="Line 7"/>
            <p:cNvSpPr>
              <a:spLocks noChangeShapeType="1"/>
            </p:cNvSpPr>
            <p:nvPr/>
          </p:nvSpPr>
          <p:spPr bwMode="auto">
            <a:xfrm>
              <a:off x="1736725" y="4300538"/>
              <a:ext cx="6269038" cy="0"/>
            </a:xfrm>
            <a:prstGeom prst="line">
              <a:avLst/>
            </a:prstGeom>
            <a:noFill/>
            <a:ln w="3175">
              <a:solidFill>
                <a:schemeClr val="bg1">
                  <a:lumMod val="50000"/>
                </a:schemeClr>
              </a:solidFill>
              <a:round/>
              <a:headEnd/>
              <a:tailEnd/>
            </a:ln>
          </p:spPr>
          <p:txBody>
            <a:bodyPr wrap="none" anchor="ctr"/>
            <a:lstStyle/>
            <a:p>
              <a:pPr algn="ctr">
                <a:defRPr/>
              </a:pPr>
              <a:endParaRPr lang="zh-CN" altLang="en-US" sz="1200">
                <a:latin typeface="Arial" charset="0"/>
              </a:endParaRPr>
            </a:p>
          </p:txBody>
        </p:sp>
        <p:sp>
          <p:nvSpPr>
            <p:cNvPr id="59" name="Line 8"/>
            <p:cNvSpPr>
              <a:spLocks noChangeShapeType="1"/>
            </p:cNvSpPr>
            <p:nvPr/>
          </p:nvSpPr>
          <p:spPr bwMode="auto">
            <a:xfrm>
              <a:off x="1736725" y="4838700"/>
              <a:ext cx="6269038" cy="0"/>
            </a:xfrm>
            <a:prstGeom prst="line">
              <a:avLst/>
            </a:prstGeom>
            <a:noFill/>
            <a:ln w="3175">
              <a:solidFill>
                <a:schemeClr val="bg1">
                  <a:lumMod val="50000"/>
                </a:schemeClr>
              </a:solidFill>
              <a:round/>
              <a:headEnd/>
              <a:tailEnd/>
            </a:ln>
          </p:spPr>
          <p:txBody>
            <a:bodyPr wrap="none" anchor="ctr"/>
            <a:lstStyle/>
            <a:p>
              <a:pPr algn="ctr">
                <a:defRPr/>
              </a:pPr>
              <a:endParaRPr lang="zh-CN" altLang="en-US" sz="1200">
                <a:latin typeface="Arial" charset="0"/>
              </a:endParaRPr>
            </a:p>
          </p:txBody>
        </p:sp>
        <p:sp>
          <p:nvSpPr>
            <p:cNvPr id="60" name="Line 9"/>
            <p:cNvSpPr>
              <a:spLocks noChangeShapeType="1"/>
            </p:cNvSpPr>
            <p:nvPr/>
          </p:nvSpPr>
          <p:spPr bwMode="auto">
            <a:xfrm>
              <a:off x="1736725" y="5710238"/>
              <a:ext cx="6269038" cy="0"/>
            </a:xfrm>
            <a:prstGeom prst="line">
              <a:avLst/>
            </a:prstGeom>
            <a:noFill/>
            <a:ln w="3175">
              <a:solidFill>
                <a:schemeClr val="bg1">
                  <a:lumMod val="50000"/>
                </a:schemeClr>
              </a:solidFill>
              <a:round/>
              <a:headEnd/>
              <a:tailEnd/>
            </a:ln>
          </p:spPr>
          <p:txBody>
            <a:bodyPr wrap="none" anchor="ctr"/>
            <a:lstStyle/>
            <a:p>
              <a:pPr algn="ctr">
                <a:defRPr/>
              </a:pPr>
              <a:endParaRPr lang="zh-CN" altLang="en-US" sz="1200">
                <a:latin typeface="Arial" charset="0"/>
              </a:endParaRPr>
            </a:p>
          </p:txBody>
        </p:sp>
        <p:sp>
          <p:nvSpPr>
            <p:cNvPr id="61" name="Line 10"/>
            <p:cNvSpPr>
              <a:spLocks noChangeShapeType="1"/>
            </p:cNvSpPr>
            <p:nvPr/>
          </p:nvSpPr>
          <p:spPr bwMode="auto">
            <a:xfrm>
              <a:off x="1733550" y="5286375"/>
              <a:ext cx="6197600" cy="0"/>
            </a:xfrm>
            <a:prstGeom prst="line">
              <a:avLst/>
            </a:prstGeom>
            <a:noFill/>
            <a:ln w="3175">
              <a:solidFill>
                <a:schemeClr val="bg1">
                  <a:lumMod val="50000"/>
                </a:schemeClr>
              </a:solidFill>
              <a:round/>
              <a:headEnd/>
              <a:tailEnd/>
            </a:ln>
          </p:spPr>
          <p:txBody>
            <a:bodyPr wrap="none" anchor="ctr"/>
            <a:lstStyle/>
            <a:p>
              <a:pPr algn="ctr">
                <a:defRPr/>
              </a:pPr>
              <a:endParaRPr lang="zh-CN" altLang="en-US" sz="1200">
                <a:latin typeface="Arial" charset="0"/>
              </a:endParaRPr>
            </a:p>
          </p:txBody>
        </p:sp>
        <p:sp>
          <p:nvSpPr>
            <p:cNvPr id="62" name="Line 11"/>
            <p:cNvSpPr>
              <a:spLocks noChangeShapeType="1"/>
            </p:cNvSpPr>
            <p:nvPr/>
          </p:nvSpPr>
          <p:spPr bwMode="auto">
            <a:xfrm>
              <a:off x="4872038" y="3287713"/>
              <a:ext cx="0" cy="1547812"/>
            </a:xfrm>
            <a:prstGeom prst="line">
              <a:avLst/>
            </a:prstGeom>
            <a:noFill/>
            <a:ln w="3175">
              <a:solidFill>
                <a:schemeClr val="bg1">
                  <a:lumMod val="50000"/>
                </a:schemeClr>
              </a:solidFill>
              <a:round/>
              <a:headEnd/>
              <a:tailEnd/>
            </a:ln>
          </p:spPr>
          <p:txBody>
            <a:bodyPr wrap="none" anchor="ctr"/>
            <a:lstStyle/>
            <a:p>
              <a:pPr algn="ctr">
                <a:defRPr/>
              </a:pPr>
              <a:endParaRPr lang="zh-CN" altLang="en-US" sz="1200">
                <a:latin typeface="Arial" charset="0"/>
              </a:endParaRPr>
            </a:p>
          </p:txBody>
        </p:sp>
        <p:sp>
          <p:nvSpPr>
            <p:cNvPr id="63" name="Line 12"/>
            <p:cNvSpPr>
              <a:spLocks noChangeShapeType="1"/>
            </p:cNvSpPr>
            <p:nvPr/>
          </p:nvSpPr>
          <p:spPr bwMode="auto">
            <a:xfrm>
              <a:off x="2513013" y="3295650"/>
              <a:ext cx="0" cy="506413"/>
            </a:xfrm>
            <a:prstGeom prst="line">
              <a:avLst/>
            </a:prstGeom>
            <a:noFill/>
            <a:ln w="3175">
              <a:solidFill>
                <a:schemeClr val="bg1">
                  <a:lumMod val="50000"/>
                </a:schemeClr>
              </a:solidFill>
              <a:round/>
              <a:headEnd/>
              <a:tailEnd/>
            </a:ln>
          </p:spPr>
          <p:txBody>
            <a:bodyPr wrap="none" anchor="ctr"/>
            <a:lstStyle/>
            <a:p>
              <a:pPr algn="ctr">
                <a:defRPr/>
              </a:pPr>
              <a:endParaRPr lang="zh-CN" altLang="en-US" sz="1200">
                <a:latin typeface="Arial" charset="0"/>
              </a:endParaRPr>
            </a:p>
          </p:txBody>
        </p:sp>
        <p:sp>
          <p:nvSpPr>
            <p:cNvPr id="64" name="Line 13"/>
            <p:cNvSpPr>
              <a:spLocks noChangeShapeType="1"/>
            </p:cNvSpPr>
            <p:nvPr/>
          </p:nvSpPr>
          <p:spPr bwMode="auto">
            <a:xfrm>
              <a:off x="3594100" y="3295650"/>
              <a:ext cx="0" cy="506413"/>
            </a:xfrm>
            <a:prstGeom prst="line">
              <a:avLst/>
            </a:prstGeom>
            <a:noFill/>
            <a:ln w="3175">
              <a:solidFill>
                <a:schemeClr val="bg1">
                  <a:lumMod val="50000"/>
                </a:schemeClr>
              </a:solidFill>
              <a:round/>
              <a:headEnd/>
              <a:tailEnd/>
            </a:ln>
          </p:spPr>
          <p:txBody>
            <a:bodyPr wrap="none" anchor="ctr"/>
            <a:lstStyle/>
            <a:p>
              <a:pPr algn="ctr">
                <a:defRPr/>
              </a:pPr>
              <a:endParaRPr lang="zh-CN" altLang="en-US" sz="1200">
                <a:latin typeface="Arial" charset="0"/>
              </a:endParaRPr>
            </a:p>
          </p:txBody>
        </p:sp>
        <p:sp>
          <p:nvSpPr>
            <p:cNvPr id="65" name="Line 14"/>
            <p:cNvSpPr>
              <a:spLocks noChangeShapeType="1"/>
            </p:cNvSpPr>
            <p:nvPr/>
          </p:nvSpPr>
          <p:spPr bwMode="auto">
            <a:xfrm>
              <a:off x="5797550" y="3794125"/>
              <a:ext cx="0" cy="506413"/>
            </a:xfrm>
            <a:prstGeom prst="line">
              <a:avLst/>
            </a:prstGeom>
            <a:noFill/>
            <a:ln w="3175">
              <a:solidFill>
                <a:schemeClr val="bg1">
                  <a:lumMod val="50000"/>
                </a:schemeClr>
              </a:solidFill>
              <a:round/>
              <a:headEnd/>
              <a:tailEnd/>
            </a:ln>
          </p:spPr>
          <p:txBody>
            <a:bodyPr wrap="none" anchor="ctr"/>
            <a:lstStyle/>
            <a:p>
              <a:pPr algn="ctr">
                <a:defRPr/>
              </a:pPr>
              <a:endParaRPr lang="zh-CN" altLang="en-US" sz="1200">
                <a:latin typeface="Arial" charset="0"/>
              </a:endParaRPr>
            </a:p>
          </p:txBody>
        </p:sp>
        <p:sp>
          <p:nvSpPr>
            <p:cNvPr id="66" name="Line 15"/>
            <p:cNvSpPr>
              <a:spLocks noChangeShapeType="1"/>
            </p:cNvSpPr>
            <p:nvPr/>
          </p:nvSpPr>
          <p:spPr bwMode="auto">
            <a:xfrm>
              <a:off x="3303588" y="4300538"/>
              <a:ext cx="0" cy="539750"/>
            </a:xfrm>
            <a:prstGeom prst="line">
              <a:avLst/>
            </a:prstGeom>
            <a:noFill/>
            <a:ln w="3175">
              <a:solidFill>
                <a:schemeClr val="bg1">
                  <a:lumMod val="50000"/>
                </a:schemeClr>
              </a:solidFill>
              <a:round/>
              <a:headEnd/>
              <a:tailEnd/>
            </a:ln>
          </p:spPr>
          <p:txBody>
            <a:bodyPr wrap="none" anchor="ctr"/>
            <a:lstStyle/>
            <a:p>
              <a:pPr algn="ctr">
                <a:defRPr/>
              </a:pPr>
              <a:endParaRPr lang="zh-CN" altLang="en-US" sz="1200">
                <a:latin typeface="Arial" charset="0"/>
              </a:endParaRPr>
            </a:p>
          </p:txBody>
        </p:sp>
        <p:sp>
          <p:nvSpPr>
            <p:cNvPr id="15378" name="Text Box 16"/>
            <p:cNvSpPr txBox="1">
              <a:spLocks noChangeArrowheads="1"/>
            </p:cNvSpPr>
            <p:nvPr/>
          </p:nvSpPr>
          <p:spPr bwMode="auto">
            <a:xfrm>
              <a:off x="1812925" y="3395663"/>
              <a:ext cx="69532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rnd">
                  <a:solidFill>
                    <a:srgbClr val="000000"/>
                  </a:solidFill>
                  <a:prstDash val="sysDot"/>
                  <a:miter lim="800000"/>
                  <a:headEnd/>
                  <a:tailEnd/>
                </a14:hiddenLine>
              </a:ext>
            </a:extLst>
          </p:spPr>
          <p:txBody>
            <a:bodyPr wrap="none" anchor="ctr">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eaLnBrk="1" hangingPunct="1"/>
              <a:r>
                <a:rPr kumimoji="1" lang="en-US" altLang="zh-CN" sz="1200">
                  <a:ea typeface="华文细黑" panose="02010600040101010101" pitchFamily="2" charset="-122"/>
                </a:rPr>
                <a:t>Version</a:t>
              </a:r>
            </a:p>
          </p:txBody>
        </p:sp>
        <p:sp>
          <p:nvSpPr>
            <p:cNvPr id="15379" name="Text Box 18"/>
            <p:cNvSpPr txBox="1">
              <a:spLocks noChangeArrowheads="1"/>
            </p:cNvSpPr>
            <p:nvPr/>
          </p:nvSpPr>
          <p:spPr bwMode="auto">
            <a:xfrm>
              <a:off x="3852863" y="3379788"/>
              <a:ext cx="773112"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rnd">
                  <a:solidFill>
                    <a:srgbClr val="000000"/>
                  </a:solidFill>
                  <a:prstDash val="sysDot"/>
                  <a:miter lim="800000"/>
                  <a:headEnd/>
                  <a:tailEnd/>
                </a14:hiddenLine>
              </a:ext>
            </a:extLst>
          </p:spPr>
          <p:txBody>
            <a:bodyPr wrap="none" anchor="ctr">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eaLnBrk="1" hangingPunct="1"/>
              <a:r>
                <a:rPr kumimoji="1" lang="en-US" altLang="zh-CN" sz="1200">
                  <a:ea typeface="华文细黑" panose="02010600040101010101" pitchFamily="2" charset="-122"/>
                </a:rPr>
                <a:t>DS Field</a:t>
              </a:r>
            </a:p>
          </p:txBody>
        </p:sp>
        <p:sp>
          <p:nvSpPr>
            <p:cNvPr id="15380" name="Text Box 19"/>
            <p:cNvSpPr txBox="1">
              <a:spLocks noChangeArrowheads="1"/>
            </p:cNvSpPr>
            <p:nvPr/>
          </p:nvSpPr>
          <p:spPr bwMode="auto">
            <a:xfrm>
              <a:off x="6042025" y="3379788"/>
              <a:ext cx="10191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rnd">
                  <a:solidFill>
                    <a:srgbClr val="000000"/>
                  </a:solidFill>
                  <a:prstDash val="sysDot"/>
                  <a:miter lim="800000"/>
                  <a:headEnd/>
                  <a:tailEnd/>
                </a14:hiddenLine>
              </a:ext>
            </a:extLst>
          </p:spPr>
          <p:txBody>
            <a:bodyPr wrap="none" anchor="ctr">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eaLnBrk="1" hangingPunct="1"/>
              <a:r>
                <a:rPr kumimoji="1" lang="en-US" altLang="zh-CN" sz="1200">
                  <a:ea typeface="华文细黑" panose="02010600040101010101" pitchFamily="2" charset="-122"/>
                </a:rPr>
                <a:t>Total Length</a:t>
              </a:r>
            </a:p>
          </p:txBody>
        </p:sp>
        <p:sp>
          <p:nvSpPr>
            <p:cNvPr id="15381" name="Text Box 20"/>
            <p:cNvSpPr txBox="1">
              <a:spLocks noChangeArrowheads="1"/>
            </p:cNvSpPr>
            <p:nvPr/>
          </p:nvSpPr>
          <p:spPr bwMode="auto">
            <a:xfrm>
              <a:off x="2714625" y="3908425"/>
              <a:ext cx="10445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rnd">
                  <a:solidFill>
                    <a:srgbClr val="000000"/>
                  </a:solidFill>
                  <a:prstDash val="sysDot"/>
                  <a:miter lim="800000"/>
                  <a:headEnd/>
                  <a:tailEnd/>
                </a14:hiddenLine>
              </a:ext>
            </a:extLst>
          </p:spPr>
          <p:txBody>
            <a:bodyPr wrap="none" anchor="ctr">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eaLnBrk="1" hangingPunct="1"/>
              <a:r>
                <a:rPr kumimoji="1" lang="en-US" altLang="zh-CN" sz="1200">
                  <a:ea typeface="华文细黑" panose="02010600040101010101" pitchFamily="2" charset="-122"/>
                </a:rPr>
                <a:t>Identification</a:t>
              </a:r>
            </a:p>
          </p:txBody>
        </p:sp>
        <p:sp>
          <p:nvSpPr>
            <p:cNvPr id="15382" name="Text Box 21"/>
            <p:cNvSpPr txBox="1">
              <a:spLocks noChangeArrowheads="1"/>
            </p:cNvSpPr>
            <p:nvPr/>
          </p:nvSpPr>
          <p:spPr bwMode="auto">
            <a:xfrm>
              <a:off x="5091113" y="3908425"/>
              <a:ext cx="560387"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rnd">
                  <a:solidFill>
                    <a:srgbClr val="000000"/>
                  </a:solidFill>
                  <a:prstDash val="sysDot"/>
                  <a:miter lim="800000"/>
                  <a:headEnd/>
                  <a:tailEnd/>
                </a14:hiddenLine>
              </a:ext>
            </a:extLst>
          </p:spPr>
          <p:txBody>
            <a:bodyPr wrap="none" anchor="ctr">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eaLnBrk="1" hangingPunct="1"/>
              <a:r>
                <a:rPr kumimoji="1" lang="en-US" altLang="zh-CN" sz="1200">
                  <a:ea typeface="华文细黑" panose="02010600040101010101" pitchFamily="2" charset="-122"/>
                </a:rPr>
                <a:t>Flags</a:t>
              </a:r>
            </a:p>
          </p:txBody>
        </p:sp>
        <p:sp>
          <p:nvSpPr>
            <p:cNvPr id="15383" name="Text Box 22"/>
            <p:cNvSpPr txBox="1">
              <a:spLocks noChangeArrowheads="1"/>
            </p:cNvSpPr>
            <p:nvPr/>
          </p:nvSpPr>
          <p:spPr bwMode="auto">
            <a:xfrm>
              <a:off x="6219825" y="3908425"/>
              <a:ext cx="12954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rnd">
                  <a:solidFill>
                    <a:srgbClr val="000000"/>
                  </a:solidFill>
                  <a:prstDash val="sysDot"/>
                  <a:miter lim="800000"/>
                  <a:headEnd/>
                  <a:tailEnd/>
                </a14:hiddenLine>
              </a:ext>
            </a:extLst>
          </p:spPr>
          <p:txBody>
            <a:bodyPr wrap="none" anchor="ctr">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eaLnBrk="1" hangingPunct="1"/>
              <a:r>
                <a:rPr kumimoji="1" lang="en-US" altLang="zh-CN" sz="1200">
                  <a:ea typeface="华文细黑" panose="02010600040101010101" pitchFamily="2" charset="-122"/>
                </a:rPr>
                <a:t>Fragment Offset</a:t>
              </a:r>
            </a:p>
          </p:txBody>
        </p:sp>
        <p:sp>
          <p:nvSpPr>
            <p:cNvPr id="15384" name="Text Box 23"/>
            <p:cNvSpPr txBox="1">
              <a:spLocks noChangeArrowheads="1"/>
            </p:cNvSpPr>
            <p:nvPr/>
          </p:nvSpPr>
          <p:spPr bwMode="auto">
            <a:xfrm>
              <a:off x="2008188" y="4427538"/>
              <a:ext cx="106045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rnd">
                  <a:solidFill>
                    <a:srgbClr val="000000"/>
                  </a:solidFill>
                  <a:prstDash val="sysDot"/>
                  <a:miter lim="800000"/>
                  <a:headEnd/>
                  <a:tailEnd/>
                </a14:hiddenLine>
              </a:ext>
            </a:extLst>
          </p:spPr>
          <p:txBody>
            <a:bodyPr wrap="none" anchor="ctr">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eaLnBrk="1" hangingPunct="1"/>
              <a:r>
                <a:rPr kumimoji="1" lang="en-US" altLang="zh-CN" sz="1200">
                  <a:ea typeface="华文细黑" panose="02010600040101010101" pitchFamily="2" charset="-122"/>
                </a:rPr>
                <a:t>Time to Live </a:t>
              </a:r>
            </a:p>
          </p:txBody>
        </p:sp>
        <p:sp>
          <p:nvSpPr>
            <p:cNvPr id="15385" name="Text Box 24"/>
            <p:cNvSpPr txBox="1">
              <a:spLocks noChangeArrowheads="1"/>
            </p:cNvSpPr>
            <p:nvPr/>
          </p:nvSpPr>
          <p:spPr bwMode="auto">
            <a:xfrm>
              <a:off x="3643313" y="4429125"/>
              <a:ext cx="747712"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rnd">
                  <a:solidFill>
                    <a:srgbClr val="000000"/>
                  </a:solidFill>
                  <a:prstDash val="sysDot"/>
                  <a:miter lim="800000"/>
                  <a:headEnd/>
                  <a:tailEnd/>
                </a14:hiddenLine>
              </a:ext>
            </a:extLst>
          </p:spPr>
          <p:txBody>
            <a:bodyPr wrap="none" anchor="ctr">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eaLnBrk="1" hangingPunct="1"/>
              <a:r>
                <a:rPr kumimoji="1" lang="en-US" altLang="zh-CN" sz="1200">
                  <a:ea typeface="华文细黑" panose="02010600040101010101" pitchFamily="2" charset="-122"/>
                </a:rPr>
                <a:t>Protocol</a:t>
              </a:r>
            </a:p>
          </p:txBody>
        </p:sp>
        <p:sp>
          <p:nvSpPr>
            <p:cNvPr id="15386" name="Text Box 25"/>
            <p:cNvSpPr txBox="1">
              <a:spLocks noChangeArrowheads="1"/>
            </p:cNvSpPr>
            <p:nvPr/>
          </p:nvSpPr>
          <p:spPr bwMode="auto">
            <a:xfrm>
              <a:off x="5575300" y="4429125"/>
              <a:ext cx="145573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rnd">
                  <a:solidFill>
                    <a:srgbClr val="000000"/>
                  </a:solidFill>
                  <a:prstDash val="sysDot"/>
                  <a:miter lim="800000"/>
                  <a:headEnd/>
                  <a:tailEnd/>
                </a14:hiddenLine>
              </a:ext>
            </a:extLst>
          </p:spPr>
          <p:txBody>
            <a:bodyPr wrap="none" anchor="ctr">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eaLnBrk="1" hangingPunct="1"/>
              <a:r>
                <a:rPr kumimoji="1" lang="en-US" altLang="zh-CN" sz="1200">
                  <a:ea typeface="华文细黑" panose="02010600040101010101" pitchFamily="2" charset="-122"/>
                </a:rPr>
                <a:t>Header Checksum</a:t>
              </a:r>
            </a:p>
          </p:txBody>
        </p:sp>
        <p:sp>
          <p:nvSpPr>
            <p:cNvPr id="15387" name="Text Box 26"/>
            <p:cNvSpPr txBox="1">
              <a:spLocks noChangeArrowheads="1"/>
            </p:cNvSpPr>
            <p:nvPr/>
          </p:nvSpPr>
          <p:spPr bwMode="auto">
            <a:xfrm>
              <a:off x="4151313" y="4943475"/>
              <a:ext cx="145415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rnd">
                  <a:solidFill>
                    <a:srgbClr val="000000"/>
                  </a:solidFill>
                  <a:prstDash val="sysDot"/>
                  <a:miter lim="800000"/>
                  <a:headEnd/>
                  <a:tailEnd/>
                </a14:hiddenLine>
              </a:ext>
            </a:extLst>
          </p:spPr>
          <p:txBody>
            <a:bodyPr wrap="none" anchor="ctr">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eaLnBrk="1" hangingPunct="1"/>
              <a:r>
                <a:rPr kumimoji="1" lang="en-US" altLang="zh-CN" sz="1200">
                  <a:ea typeface="华文细黑" panose="02010600040101010101" pitchFamily="2" charset="-122"/>
                </a:rPr>
                <a:t>Source IP Address</a:t>
              </a:r>
            </a:p>
          </p:txBody>
        </p:sp>
        <p:sp>
          <p:nvSpPr>
            <p:cNvPr id="15388" name="Text Box 27"/>
            <p:cNvSpPr txBox="1">
              <a:spLocks noChangeArrowheads="1"/>
            </p:cNvSpPr>
            <p:nvPr/>
          </p:nvSpPr>
          <p:spPr bwMode="auto">
            <a:xfrm>
              <a:off x="4011613" y="5364163"/>
              <a:ext cx="1735137"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rnd">
                  <a:solidFill>
                    <a:srgbClr val="000000"/>
                  </a:solidFill>
                  <a:prstDash val="sysDot"/>
                  <a:miter lim="800000"/>
                  <a:headEnd/>
                  <a:tailEnd/>
                </a14:hiddenLine>
              </a:ext>
            </a:extLst>
          </p:spPr>
          <p:txBody>
            <a:bodyPr wrap="none" anchor="ctr">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eaLnBrk="1" hangingPunct="1"/>
              <a:r>
                <a:rPr kumimoji="1" lang="en-US" altLang="zh-CN" sz="1200">
                  <a:ea typeface="华文细黑" panose="02010600040101010101" pitchFamily="2" charset="-122"/>
                </a:rPr>
                <a:t>Destination IP Address</a:t>
              </a:r>
            </a:p>
          </p:txBody>
        </p:sp>
        <p:sp>
          <p:nvSpPr>
            <p:cNvPr id="15389" name="Text Box 28"/>
            <p:cNvSpPr txBox="1">
              <a:spLocks noChangeArrowheads="1"/>
            </p:cNvSpPr>
            <p:nvPr/>
          </p:nvSpPr>
          <p:spPr bwMode="auto">
            <a:xfrm>
              <a:off x="4402138" y="5807075"/>
              <a:ext cx="944562"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rnd">
                  <a:solidFill>
                    <a:srgbClr val="000000"/>
                  </a:solidFill>
                  <a:prstDash val="sysDot"/>
                  <a:miter lim="800000"/>
                  <a:headEnd/>
                  <a:tailEnd/>
                </a14:hiddenLine>
              </a:ext>
            </a:extLst>
          </p:spPr>
          <p:txBody>
            <a:bodyPr wrap="none" anchor="ctr">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eaLnBrk="1" hangingPunct="1"/>
              <a:r>
                <a:rPr kumimoji="1" lang="en-US" altLang="zh-CN" sz="1200">
                  <a:ea typeface="华文细黑" panose="02010600040101010101" pitchFamily="2" charset="-122"/>
                </a:rPr>
                <a:t>IP  Options</a:t>
              </a:r>
            </a:p>
          </p:txBody>
        </p:sp>
        <p:sp>
          <p:nvSpPr>
            <p:cNvPr id="15390" name="Text Box 29"/>
            <p:cNvSpPr txBox="1">
              <a:spLocks noChangeArrowheads="1"/>
            </p:cNvSpPr>
            <p:nvPr/>
          </p:nvSpPr>
          <p:spPr bwMode="auto">
            <a:xfrm>
              <a:off x="1589088" y="3068638"/>
              <a:ext cx="6624637"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algn="l" eaLnBrk="1" hangingPunct="1"/>
              <a:r>
                <a:rPr lang="en-US" altLang="zh-CN" sz="1200">
                  <a:ea typeface="宋体" panose="02010600030101010101" pitchFamily="2" charset="-122"/>
                </a:rPr>
                <a:t>0			         16			                  31</a:t>
              </a:r>
            </a:p>
          </p:txBody>
        </p:sp>
        <p:sp>
          <p:nvSpPr>
            <p:cNvPr id="15391" name="Line 30"/>
            <p:cNvSpPr>
              <a:spLocks noChangeShapeType="1"/>
            </p:cNvSpPr>
            <p:nvPr/>
          </p:nvSpPr>
          <p:spPr bwMode="auto">
            <a:xfrm>
              <a:off x="8013700" y="3287713"/>
              <a:ext cx="403225"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5392" name="Line 31"/>
            <p:cNvSpPr>
              <a:spLocks noChangeShapeType="1"/>
            </p:cNvSpPr>
            <p:nvPr/>
          </p:nvSpPr>
          <p:spPr bwMode="auto">
            <a:xfrm>
              <a:off x="8002588" y="5710238"/>
              <a:ext cx="403225"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5393" name="Line 32"/>
            <p:cNvSpPr>
              <a:spLocks noChangeShapeType="1"/>
            </p:cNvSpPr>
            <p:nvPr/>
          </p:nvSpPr>
          <p:spPr bwMode="auto">
            <a:xfrm flipV="1">
              <a:off x="8185150" y="3287713"/>
              <a:ext cx="0" cy="100965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15394" name="Line 33"/>
            <p:cNvSpPr>
              <a:spLocks noChangeShapeType="1"/>
            </p:cNvSpPr>
            <p:nvPr/>
          </p:nvSpPr>
          <p:spPr bwMode="auto">
            <a:xfrm flipH="1">
              <a:off x="8183563" y="4999038"/>
              <a:ext cx="0" cy="6477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15395" name="Text Box 34"/>
            <p:cNvSpPr txBox="1">
              <a:spLocks noChangeArrowheads="1"/>
            </p:cNvSpPr>
            <p:nvPr/>
          </p:nvSpPr>
          <p:spPr bwMode="auto">
            <a:xfrm>
              <a:off x="7926388" y="4403204"/>
              <a:ext cx="80645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algn="l" eaLnBrk="1" hangingPunct="1">
                <a:spcBef>
                  <a:spcPct val="50000"/>
                </a:spcBef>
              </a:pPr>
              <a:r>
                <a:rPr lang="en-US" altLang="zh-CN" sz="1400">
                  <a:ea typeface="宋体" panose="02010600030101010101" pitchFamily="2" charset="-122"/>
                </a:rPr>
                <a:t>  20 Bytes</a:t>
              </a:r>
            </a:p>
          </p:txBody>
        </p:sp>
        <p:sp>
          <p:nvSpPr>
            <p:cNvPr id="15396" name="AutoShape 35"/>
            <p:cNvSpPr>
              <a:spLocks/>
            </p:cNvSpPr>
            <p:nvPr/>
          </p:nvSpPr>
          <p:spPr bwMode="auto">
            <a:xfrm>
              <a:off x="1517650" y="3290888"/>
              <a:ext cx="215900" cy="2427287"/>
            </a:xfrm>
            <a:prstGeom prst="leftBrace">
              <a:avLst>
                <a:gd name="adj1" fmla="val 112010"/>
                <a:gd name="adj2" fmla="val 50000"/>
              </a:avLst>
            </a:prstGeom>
            <a:noFill/>
            <a:ln w="28575">
              <a:solidFill>
                <a:srgbClr val="99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endParaRPr lang="zh-CN" altLang="en-US" sz="1200">
                <a:ea typeface="宋体" panose="02010600030101010101" pitchFamily="2" charset="-122"/>
              </a:endParaRPr>
            </a:p>
          </p:txBody>
        </p:sp>
        <p:sp>
          <p:nvSpPr>
            <p:cNvPr id="15397" name="Text Box 36"/>
            <p:cNvSpPr txBox="1">
              <a:spLocks noChangeArrowheads="1"/>
            </p:cNvSpPr>
            <p:nvPr/>
          </p:nvSpPr>
          <p:spPr bwMode="auto">
            <a:xfrm>
              <a:off x="549275" y="4365104"/>
              <a:ext cx="112077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gn="ctr" defTabSz="784225">
                <a:defRPr sz="2100">
                  <a:solidFill>
                    <a:schemeClr val="tx1"/>
                  </a:solidFill>
                  <a:latin typeface="Arial" panose="020B0604020202020204" pitchFamily="34" charset="0"/>
                  <a:ea typeface="MS PGothic" panose="020B0600070205080204" pitchFamily="34" charset="-128"/>
                </a:defRPr>
              </a:lvl1pPr>
              <a:lvl2pPr marL="742950" indent="-285750" algn="ctr" defTabSz="784225">
                <a:defRPr sz="2100">
                  <a:solidFill>
                    <a:schemeClr val="tx1"/>
                  </a:solidFill>
                  <a:latin typeface="Arial" panose="020B0604020202020204" pitchFamily="34" charset="0"/>
                  <a:ea typeface="MS PGothic" panose="020B0600070205080204" pitchFamily="34" charset="-128"/>
                </a:defRPr>
              </a:lvl2pPr>
              <a:lvl3pPr marL="1143000" indent="-228600" algn="ctr" defTabSz="784225">
                <a:defRPr sz="2100">
                  <a:solidFill>
                    <a:schemeClr val="tx1"/>
                  </a:solidFill>
                  <a:latin typeface="Arial" panose="020B0604020202020204" pitchFamily="34" charset="0"/>
                  <a:ea typeface="MS PGothic" panose="020B0600070205080204" pitchFamily="34" charset="-128"/>
                </a:defRPr>
              </a:lvl3pPr>
              <a:lvl4pPr marL="1600200" indent="-228600" algn="ctr" defTabSz="784225">
                <a:defRPr sz="2100">
                  <a:solidFill>
                    <a:schemeClr val="tx1"/>
                  </a:solidFill>
                  <a:latin typeface="Arial" panose="020B0604020202020204" pitchFamily="34" charset="0"/>
                  <a:ea typeface="MS PGothic" panose="020B0600070205080204" pitchFamily="34" charset="-128"/>
                </a:defRPr>
              </a:lvl4pPr>
              <a:lvl5pPr marL="2057400" indent="-228600" algn="ctr" defTabSz="784225">
                <a:defRPr sz="2100">
                  <a:solidFill>
                    <a:schemeClr val="tx1"/>
                  </a:solidFill>
                  <a:latin typeface="Arial" panose="020B0604020202020204" pitchFamily="34" charset="0"/>
                  <a:ea typeface="MS PGothic" panose="020B0600070205080204" pitchFamily="34" charset="-128"/>
                </a:defRPr>
              </a:lvl5pPr>
              <a:lvl6pPr marL="2514600" indent="-228600" algn="ctr" defTabSz="784225"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defTabSz="784225"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defTabSz="784225"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defTabSz="784225"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r>
                <a:rPr lang="zh-CN" altLang="en-US" sz="1400">
                  <a:ea typeface="华文细黑" panose="02010600040101010101" pitchFamily="2" charset="-122"/>
                </a:rPr>
                <a:t>固定长度</a:t>
              </a:r>
              <a:endParaRPr lang="en-US" altLang="zh-CN" sz="1400">
                <a:ea typeface="华文细黑" panose="02010600040101010101" pitchFamily="2" charset="-122"/>
              </a:endParaRPr>
            </a:p>
          </p:txBody>
        </p:sp>
        <p:sp>
          <p:nvSpPr>
            <p:cNvPr id="15398" name="Text Box 59"/>
            <p:cNvSpPr txBox="1">
              <a:spLocks noChangeArrowheads="1"/>
            </p:cNvSpPr>
            <p:nvPr/>
          </p:nvSpPr>
          <p:spPr bwMode="auto">
            <a:xfrm>
              <a:off x="2060104" y="1509713"/>
              <a:ext cx="123554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eaLnBrk="1" hangingPunct="1">
                <a:spcBef>
                  <a:spcPct val="50000"/>
                </a:spcBef>
              </a:pPr>
              <a:r>
                <a:rPr lang="en-US" altLang="zh-CN" sz="1400">
                  <a:ea typeface="华文细黑" panose="02010600040101010101" pitchFamily="2" charset="-122"/>
                </a:rPr>
                <a:t>20-60 B</a:t>
              </a:r>
            </a:p>
          </p:txBody>
        </p:sp>
        <p:sp>
          <p:nvSpPr>
            <p:cNvPr id="90" name="Rectangle 64"/>
            <p:cNvSpPr>
              <a:spLocks noChangeArrowheads="1"/>
            </p:cNvSpPr>
            <p:nvPr/>
          </p:nvSpPr>
          <p:spPr bwMode="auto">
            <a:xfrm>
              <a:off x="3173909" y="1840061"/>
              <a:ext cx="4854475" cy="433388"/>
            </a:xfrm>
            <a:prstGeom prst="rect">
              <a:avLst/>
            </a:prstGeom>
            <a:solidFill>
              <a:srgbClr val="74C2E1"/>
            </a:solidFill>
            <a:ln w="19050" cap="flat" cmpd="sng" algn="ctr">
              <a:solidFill>
                <a:schemeClr val="bg1">
                  <a:lumMod val="50000"/>
                </a:schemeClr>
              </a:solidFill>
              <a:prstDash val="solid"/>
              <a:round/>
              <a:headEnd type="none" w="med" len="med"/>
              <a:tailEnd type="none" w="med" len="med"/>
            </a:ln>
            <a:effectLst/>
            <a:scene3d>
              <a:camera prst="orthographicFront"/>
              <a:lightRig rig="threePt" dir="t"/>
            </a:scene3d>
            <a:sp3d>
              <a:bevelT w="38100" h="38100"/>
              <a:bevelB/>
            </a:sp3d>
          </p:spPr>
          <p:txBody>
            <a:bodyPr/>
            <a:lstStyle/>
            <a:p>
              <a:pPr algn="ctr" defTabSz="784225">
                <a:lnSpc>
                  <a:spcPct val="120000"/>
                </a:lnSpc>
                <a:buClr>
                  <a:srgbClr val="990000"/>
                </a:buClr>
                <a:buSzPct val="85000"/>
                <a:buFont typeface="Wingdings" pitchFamily="2" charset="2"/>
                <a:buNone/>
                <a:defRPr/>
              </a:pPr>
              <a:r>
                <a:rPr lang="en-US" altLang="zh-CN" sz="1600" dirty="0">
                  <a:solidFill>
                    <a:schemeClr val="bg1"/>
                  </a:solidFill>
                  <a:latin typeface="Arial" charset="0"/>
                  <a:ea typeface="宋体" pitchFamily="2" charset="-122"/>
                </a:rPr>
                <a:t>Data</a:t>
              </a:r>
            </a:p>
          </p:txBody>
        </p:sp>
        <p:sp>
          <p:nvSpPr>
            <p:cNvPr id="91" name="Rectangle 66"/>
            <p:cNvSpPr>
              <a:spLocks noChangeArrowheads="1"/>
            </p:cNvSpPr>
            <p:nvPr/>
          </p:nvSpPr>
          <p:spPr bwMode="auto">
            <a:xfrm>
              <a:off x="2242294" y="1840061"/>
              <a:ext cx="919801" cy="433388"/>
            </a:xfrm>
            <a:prstGeom prst="rect">
              <a:avLst/>
            </a:prstGeom>
            <a:solidFill>
              <a:srgbClr val="00669A"/>
            </a:solidFill>
            <a:ln w="19050" cap="flat" cmpd="sng" algn="ctr">
              <a:solidFill>
                <a:schemeClr val="bg1">
                  <a:lumMod val="50000"/>
                </a:schemeClr>
              </a:solidFill>
              <a:prstDash val="solid"/>
              <a:round/>
              <a:headEnd type="none" w="med" len="med"/>
              <a:tailEnd type="none" w="med" len="med"/>
            </a:ln>
            <a:effectLst/>
            <a:scene3d>
              <a:camera prst="orthographicFront"/>
              <a:lightRig rig="threePt" dir="t"/>
            </a:scene3d>
            <a:sp3d>
              <a:bevelT w="38100" h="38100"/>
              <a:bevelB/>
            </a:sp3d>
          </p:spPr>
          <p:txBody>
            <a:bodyPr/>
            <a:lstStyle/>
            <a:p>
              <a:pPr algn="ctr" defTabSz="784225">
                <a:lnSpc>
                  <a:spcPct val="120000"/>
                </a:lnSpc>
                <a:buClr>
                  <a:srgbClr val="990000"/>
                </a:buClr>
                <a:buSzPct val="85000"/>
                <a:buFont typeface="Wingdings" pitchFamily="2" charset="2"/>
                <a:buNone/>
                <a:defRPr/>
              </a:pPr>
              <a:r>
                <a:rPr lang="en-US" altLang="zh-CN" sz="1600" dirty="0">
                  <a:solidFill>
                    <a:schemeClr val="bg1"/>
                  </a:solidFill>
                  <a:latin typeface="Arial" charset="0"/>
                  <a:ea typeface="宋体" pitchFamily="2" charset="-122"/>
                </a:rPr>
                <a:t>IP</a:t>
              </a:r>
            </a:p>
          </p:txBody>
        </p:sp>
        <p:sp>
          <p:nvSpPr>
            <p:cNvPr id="15405" name="Text Box 17"/>
            <p:cNvSpPr txBox="1">
              <a:spLocks noChangeArrowheads="1"/>
            </p:cNvSpPr>
            <p:nvPr/>
          </p:nvSpPr>
          <p:spPr bwMode="auto">
            <a:xfrm>
              <a:off x="2717800" y="3313113"/>
              <a:ext cx="68738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rnd">
                  <a:solidFill>
                    <a:srgbClr val="000000"/>
                  </a:solidFill>
                  <a:prstDash val="sysDot"/>
                  <a:miter lim="800000"/>
                  <a:headEnd/>
                  <a:tailEnd/>
                </a14:hiddenLine>
              </a:ext>
            </a:extLst>
          </p:spPr>
          <p:txBody>
            <a:bodyPr wrap="none" anchor="ctr">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eaLnBrk="1" hangingPunct="1"/>
              <a:r>
                <a:rPr kumimoji="1" lang="en-US" altLang="zh-CN" sz="1200">
                  <a:ea typeface="华文细黑" panose="02010600040101010101" pitchFamily="2" charset="-122"/>
                </a:rPr>
                <a:t>Header</a:t>
              </a:r>
            </a:p>
            <a:p>
              <a:pPr eaLnBrk="1" hangingPunct="1"/>
              <a:r>
                <a:rPr kumimoji="1" lang="en-US" altLang="zh-CN" sz="1200">
                  <a:ea typeface="华文细黑" panose="02010600040101010101" pitchFamily="2" charset="-122"/>
                </a:rPr>
                <a:t>Length</a:t>
              </a:r>
            </a:p>
          </p:txBody>
        </p:sp>
      </p:gr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标题 9"/>
          <p:cNvSpPr>
            <a:spLocks noGrp="1"/>
          </p:cNvSpPr>
          <p:nvPr>
            <p:ph type="title"/>
          </p:nvPr>
        </p:nvSpPr>
        <p:spPr/>
        <p:txBody>
          <a:bodyPr/>
          <a:lstStyle/>
          <a:p>
            <a:r>
              <a:rPr lang="en-US" altLang="zh-CN" smtClean="0"/>
              <a:t>IP</a:t>
            </a:r>
            <a:r>
              <a:rPr lang="zh-CN" altLang="en-US" smtClean="0"/>
              <a:t>编址</a:t>
            </a:r>
          </a:p>
        </p:txBody>
      </p:sp>
      <p:sp>
        <p:nvSpPr>
          <p:cNvPr id="17411" name="灯片编号占位符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algn="l"/>
            <a:r>
              <a:rPr lang="en-US" altLang="zh-CN" sz="1200">
                <a:latin typeface="FrutigerNext LT Bold" panose="020B0803040504020204" pitchFamily="34" charset="0"/>
                <a:ea typeface="宋体" panose="02010600030101010101" pitchFamily="2" charset="-122"/>
              </a:rPr>
              <a:t>Page </a:t>
            </a:r>
            <a:fld id="{1888568C-C90D-47A5-A673-CA2C5090C3DD}" type="slidenum">
              <a:rPr lang="en-US" altLang="zh-CN" sz="1200">
                <a:latin typeface="FrutigerNext LT Bold" panose="020B0803040504020204" pitchFamily="34" charset="0"/>
                <a:ea typeface="宋体" panose="02010600030101010101" pitchFamily="2" charset="-122"/>
              </a:rPr>
              <a:pPr algn="l"/>
              <a:t>6</a:t>
            </a:fld>
            <a:endParaRPr lang="en-US" altLang="zh-CN" sz="1200">
              <a:latin typeface="FrutigerNext LT Bold" panose="020B0803040504020204" pitchFamily="34" charset="0"/>
              <a:ea typeface="宋体" panose="02010600030101010101" pitchFamily="2" charset="-122"/>
            </a:endParaRPr>
          </a:p>
        </p:txBody>
      </p:sp>
      <p:grpSp>
        <p:nvGrpSpPr>
          <p:cNvPr id="17412" name="Group 53"/>
          <p:cNvGrpSpPr>
            <a:grpSpLocks/>
          </p:cNvGrpSpPr>
          <p:nvPr/>
        </p:nvGrpSpPr>
        <p:grpSpPr bwMode="auto">
          <a:xfrm>
            <a:off x="1619250" y="2170113"/>
            <a:ext cx="5976938" cy="1546225"/>
            <a:chOff x="1619398" y="2170807"/>
            <a:chExt cx="5976938" cy="1546225"/>
          </a:xfrm>
        </p:grpSpPr>
        <p:sp>
          <p:nvSpPr>
            <p:cNvPr id="14" name="Rectangle 5"/>
            <p:cNvSpPr>
              <a:spLocks noChangeArrowheads="1"/>
            </p:cNvSpPr>
            <p:nvPr/>
          </p:nvSpPr>
          <p:spPr bwMode="auto">
            <a:xfrm>
              <a:off x="5506761" y="2708969"/>
              <a:ext cx="2089575" cy="431800"/>
            </a:xfrm>
            <a:prstGeom prst="rect">
              <a:avLst/>
            </a:prstGeom>
            <a:solidFill>
              <a:srgbClr val="74C2E1"/>
            </a:solidFill>
            <a:ln w="19050" cap="flat" cmpd="sng" algn="ctr">
              <a:solidFill>
                <a:schemeClr val="bg1">
                  <a:lumMod val="50000"/>
                </a:schemeClr>
              </a:solidFill>
              <a:prstDash val="solid"/>
              <a:round/>
              <a:headEnd type="none" w="med" len="med"/>
              <a:tailEnd type="none" w="med" len="med"/>
            </a:ln>
            <a:effectLst/>
            <a:scene3d>
              <a:camera prst="orthographicFront"/>
              <a:lightRig rig="threePt" dir="t"/>
            </a:scene3d>
            <a:sp3d>
              <a:bevelT w="38100" h="38100"/>
              <a:bevelB/>
            </a:sp3d>
          </p:spPr>
          <p:txBody>
            <a:bodyPr/>
            <a:lstStyle/>
            <a:p>
              <a:pPr algn="ctr" defTabSz="784225">
                <a:lnSpc>
                  <a:spcPct val="120000"/>
                </a:lnSpc>
                <a:buClr>
                  <a:srgbClr val="990000"/>
                </a:buClr>
                <a:buSzPct val="85000"/>
                <a:defRPr/>
              </a:pPr>
              <a:r>
                <a:rPr lang="en-US" altLang="zh-CN" sz="1800" dirty="0">
                  <a:solidFill>
                    <a:srgbClr val="006699"/>
                  </a:solidFill>
                  <a:latin typeface="Arial" charset="0"/>
                  <a:ea typeface="宋体" pitchFamily="2" charset="-122"/>
                </a:rPr>
                <a:t>.1</a:t>
              </a:r>
            </a:p>
          </p:txBody>
        </p:sp>
        <p:sp>
          <p:nvSpPr>
            <p:cNvPr id="15" name="Rectangle 6"/>
            <p:cNvSpPr>
              <a:spLocks noChangeArrowheads="1"/>
            </p:cNvSpPr>
            <p:nvPr/>
          </p:nvSpPr>
          <p:spPr bwMode="auto">
            <a:xfrm>
              <a:off x="1619398" y="2708969"/>
              <a:ext cx="3887363" cy="431800"/>
            </a:xfrm>
            <a:prstGeom prst="rect">
              <a:avLst/>
            </a:prstGeom>
            <a:solidFill>
              <a:srgbClr val="74C2E1"/>
            </a:solidFill>
            <a:ln w="19050" cap="flat" cmpd="sng" algn="ctr">
              <a:solidFill>
                <a:schemeClr val="bg1">
                  <a:lumMod val="50000"/>
                </a:schemeClr>
              </a:solidFill>
              <a:prstDash val="solid"/>
              <a:round/>
              <a:headEnd type="none" w="med" len="med"/>
              <a:tailEnd type="none" w="med" len="med"/>
            </a:ln>
            <a:effectLst/>
            <a:scene3d>
              <a:camera prst="orthographicFront"/>
              <a:lightRig rig="threePt" dir="t"/>
            </a:scene3d>
            <a:sp3d>
              <a:bevelT w="38100" h="38100"/>
              <a:bevelB/>
            </a:sp3d>
          </p:spPr>
          <p:txBody>
            <a:bodyPr/>
            <a:lstStyle/>
            <a:p>
              <a:pPr algn="ctr" defTabSz="784225">
                <a:lnSpc>
                  <a:spcPct val="120000"/>
                </a:lnSpc>
                <a:buClr>
                  <a:srgbClr val="990000"/>
                </a:buClr>
                <a:buSzPct val="85000"/>
                <a:defRPr/>
              </a:pPr>
              <a:r>
                <a:rPr lang="en-US" altLang="zh-CN" sz="1800" dirty="0">
                  <a:solidFill>
                    <a:schemeClr val="tx2"/>
                  </a:solidFill>
                  <a:latin typeface="Arial" charset="0"/>
                  <a:ea typeface="宋体" pitchFamily="2" charset="-122"/>
                </a:rPr>
                <a:t>192.168.1</a:t>
              </a:r>
              <a:endParaRPr lang="zh-CN" altLang="en-US" sz="1800" dirty="0">
                <a:solidFill>
                  <a:schemeClr val="tx2"/>
                </a:solidFill>
                <a:latin typeface="Arial" charset="0"/>
                <a:ea typeface="宋体" pitchFamily="2" charset="-122"/>
              </a:endParaRPr>
            </a:p>
          </p:txBody>
        </p:sp>
        <p:grpSp>
          <p:nvGrpSpPr>
            <p:cNvPr id="17420" name="Group 4"/>
            <p:cNvGrpSpPr>
              <a:grpSpLocks/>
            </p:cNvGrpSpPr>
            <p:nvPr/>
          </p:nvGrpSpPr>
          <p:grpSpPr bwMode="auto">
            <a:xfrm>
              <a:off x="1619398" y="3285232"/>
              <a:ext cx="5976938" cy="431800"/>
              <a:chOff x="748" y="2745"/>
              <a:chExt cx="1270" cy="254"/>
            </a:xfrm>
          </p:grpSpPr>
          <p:sp>
            <p:nvSpPr>
              <p:cNvPr id="9" name="Rectangle 5"/>
              <p:cNvSpPr>
                <a:spLocks noChangeArrowheads="1"/>
              </p:cNvSpPr>
              <p:nvPr/>
            </p:nvSpPr>
            <p:spPr bwMode="auto">
              <a:xfrm>
                <a:off x="1574" y="2745"/>
                <a:ext cx="444" cy="254"/>
              </a:xfrm>
              <a:prstGeom prst="rect">
                <a:avLst/>
              </a:prstGeom>
              <a:solidFill>
                <a:srgbClr val="74C2E1"/>
              </a:solidFill>
              <a:ln w="19050" cap="flat" cmpd="sng" algn="ctr">
                <a:solidFill>
                  <a:schemeClr val="bg1">
                    <a:lumMod val="50000"/>
                  </a:schemeClr>
                </a:solidFill>
                <a:prstDash val="solid"/>
                <a:round/>
                <a:headEnd type="none" w="med" len="med"/>
                <a:tailEnd type="none" w="med" len="med"/>
              </a:ln>
              <a:effectLst/>
              <a:scene3d>
                <a:camera prst="orthographicFront"/>
                <a:lightRig rig="threePt" dir="t"/>
              </a:scene3d>
              <a:sp3d>
                <a:bevelT w="38100" h="38100"/>
                <a:bevelB/>
              </a:sp3d>
            </p:spPr>
            <p:txBody>
              <a:bodyPr/>
              <a:lstStyle/>
              <a:p>
                <a:pPr algn="ctr" defTabSz="784225">
                  <a:lnSpc>
                    <a:spcPct val="120000"/>
                  </a:lnSpc>
                  <a:buClr>
                    <a:srgbClr val="990000"/>
                  </a:buClr>
                  <a:buSzPct val="85000"/>
                  <a:defRPr/>
                </a:pPr>
                <a:r>
                  <a:rPr lang="en-US" altLang="zh-CN" sz="1800" dirty="0">
                    <a:solidFill>
                      <a:srgbClr val="006699"/>
                    </a:solidFill>
                    <a:latin typeface="Arial" charset="0"/>
                    <a:ea typeface="宋体" pitchFamily="2" charset="-122"/>
                  </a:rPr>
                  <a:t>.00000001</a:t>
                </a:r>
              </a:p>
            </p:txBody>
          </p:sp>
          <p:sp>
            <p:nvSpPr>
              <p:cNvPr id="10" name="Rectangle 6"/>
              <p:cNvSpPr>
                <a:spLocks noChangeArrowheads="1"/>
              </p:cNvSpPr>
              <p:nvPr/>
            </p:nvSpPr>
            <p:spPr bwMode="auto">
              <a:xfrm>
                <a:off x="748" y="2745"/>
                <a:ext cx="826" cy="254"/>
              </a:xfrm>
              <a:prstGeom prst="rect">
                <a:avLst/>
              </a:prstGeom>
              <a:solidFill>
                <a:srgbClr val="74C2E1"/>
              </a:solidFill>
              <a:ln w="19050" cap="flat" cmpd="sng" algn="ctr">
                <a:solidFill>
                  <a:schemeClr val="bg1">
                    <a:lumMod val="50000"/>
                  </a:schemeClr>
                </a:solidFill>
                <a:prstDash val="solid"/>
                <a:round/>
                <a:headEnd type="none" w="med" len="med"/>
                <a:tailEnd type="none" w="med" len="med"/>
              </a:ln>
              <a:effectLst/>
              <a:scene3d>
                <a:camera prst="orthographicFront"/>
                <a:lightRig rig="threePt" dir="t"/>
              </a:scene3d>
              <a:sp3d>
                <a:bevelT w="38100" h="38100"/>
                <a:bevelB/>
              </a:sp3d>
            </p:spPr>
            <p:txBody>
              <a:bodyPr/>
              <a:lstStyle/>
              <a:p>
                <a:pPr algn="ctr" defTabSz="784225">
                  <a:lnSpc>
                    <a:spcPct val="120000"/>
                  </a:lnSpc>
                  <a:buClr>
                    <a:srgbClr val="990000"/>
                  </a:buClr>
                  <a:buSzPct val="85000"/>
                  <a:defRPr/>
                </a:pPr>
                <a:r>
                  <a:rPr lang="en-US" altLang="zh-CN" sz="1800" dirty="0">
                    <a:solidFill>
                      <a:schemeClr val="tx2"/>
                    </a:solidFill>
                    <a:latin typeface="Arial" charset="0"/>
                    <a:ea typeface="宋体" pitchFamily="2" charset="-122"/>
                  </a:rPr>
                  <a:t>11000000.10101000.00000001</a:t>
                </a:r>
              </a:p>
            </p:txBody>
          </p:sp>
        </p:grpSp>
        <p:sp>
          <p:nvSpPr>
            <p:cNvPr id="17421" name="矩形 15"/>
            <p:cNvSpPr>
              <a:spLocks noChangeArrowheads="1"/>
            </p:cNvSpPr>
            <p:nvPr/>
          </p:nvSpPr>
          <p:spPr bwMode="auto">
            <a:xfrm>
              <a:off x="3104073" y="2170807"/>
              <a:ext cx="877163" cy="3917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ctr" defTabSz="784225">
                <a:defRPr sz="2100">
                  <a:solidFill>
                    <a:schemeClr val="tx1"/>
                  </a:solidFill>
                  <a:latin typeface="Arial" panose="020B0604020202020204" pitchFamily="34" charset="0"/>
                  <a:ea typeface="MS PGothic" panose="020B0600070205080204" pitchFamily="34" charset="-128"/>
                </a:defRPr>
              </a:lvl1pPr>
              <a:lvl2pPr marL="742950" indent="-285750" algn="ctr" defTabSz="784225">
                <a:defRPr sz="2100">
                  <a:solidFill>
                    <a:schemeClr val="tx1"/>
                  </a:solidFill>
                  <a:latin typeface="Arial" panose="020B0604020202020204" pitchFamily="34" charset="0"/>
                  <a:ea typeface="MS PGothic" panose="020B0600070205080204" pitchFamily="34" charset="-128"/>
                </a:defRPr>
              </a:lvl2pPr>
              <a:lvl3pPr marL="1143000" indent="-228600" algn="ctr" defTabSz="784225">
                <a:defRPr sz="2100">
                  <a:solidFill>
                    <a:schemeClr val="tx1"/>
                  </a:solidFill>
                  <a:latin typeface="Arial" panose="020B0604020202020204" pitchFamily="34" charset="0"/>
                  <a:ea typeface="MS PGothic" panose="020B0600070205080204" pitchFamily="34" charset="-128"/>
                </a:defRPr>
              </a:lvl3pPr>
              <a:lvl4pPr marL="1600200" indent="-228600" algn="ctr" defTabSz="784225">
                <a:defRPr sz="2100">
                  <a:solidFill>
                    <a:schemeClr val="tx1"/>
                  </a:solidFill>
                  <a:latin typeface="Arial" panose="020B0604020202020204" pitchFamily="34" charset="0"/>
                  <a:ea typeface="MS PGothic" panose="020B0600070205080204" pitchFamily="34" charset="-128"/>
                </a:defRPr>
              </a:lvl4pPr>
              <a:lvl5pPr marL="2057400" indent="-228600" algn="ctr" defTabSz="784225">
                <a:defRPr sz="2100">
                  <a:solidFill>
                    <a:schemeClr val="tx1"/>
                  </a:solidFill>
                  <a:latin typeface="Arial" panose="020B0604020202020204" pitchFamily="34" charset="0"/>
                  <a:ea typeface="MS PGothic" panose="020B0600070205080204" pitchFamily="34" charset="-128"/>
                </a:defRPr>
              </a:lvl5pPr>
              <a:lvl6pPr marL="2514600" indent="-228600" algn="ctr" defTabSz="784225"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defTabSz="784225"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defTabSz="784225"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defTabSz="784225"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a:lnSpc>
                  <a:spcPct val="120000"/>
                </a:lnSpc>
                <a:buClr>
                  <a:srgbClr val="990000"/>
                </a:buClr>
                <a:buSzPct val="85000"/>
              </a:pPr>
              <a:r>
                <a:rPr lang="zh-CN" altLang="en-US" sz="1800">
                  <a:solidFill>
                    <a:schemeClr val="tx2"/>
                  </a:solidFill>
                  <a:latin typeface="华文细黑" panose="02010600040101010101" pitchFamily="2" charset="-122"/>
                  <a:ea typeface="华文细黑" panose="02010600040101010101" pitchFamily="2" charset="-122"/>
                </a:rPr>
                <a:t>网络位</a:t>
              </a:r>
              <a:endParaRPr lang="en-US" altLang="zh-CN" sz="1800">
                <a:solidFill>
                  <a:schemeClr val="tx2"/>
                </a:solidFill>
                <a:latin typeface="华文细黑" panose="02010600040101010101" pitchFamily="2" charset="-122"/>
                <a:ea typeface="华文细黑" panose="02010600040101010101" pitchFamily="2" charset="-122"/>
              </a:endParaRPr>
            </a:p>
          </p:txBody>
        </p:sp>
        <p:sp>
          <p:nvSpPr>
            <p:cNvPr id="17422" name="矩形 16"/>
            <p:cNvSpPr>
              <a:spLocks noChangeArrowheads="1"/>
            </p:cNvSpPr>
            <p:nvPr/>
          </p:nvSpPr>
          <p:spPr bwMode="auto">
            <a:xfrm>
              <a:off x="6098099" y="2170807"/>
              <a:ext cx="877163" cy="3917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ctr" defTabSz="784225">
                <a:defRPr sz="2100">
                  <a:solidFill>
                    <a:schemeClr val="tx1"/>
                  </a:solidFill>
                  <a:latin typeface="Arial" panose="020B0604020202020204" pitchFamily="34" charset="0"/>
                  <a:ea typeface="MS PGothic" panose="020B0600070205080204" pitchFamily="34" charset="-128"/>
                </a:defRPr>
              </a:lvl1pPr>
              <a:lvl2pPr marL="742950" indent="-285750" algn="ctr" defTabSz="784225">
                <a:defRPr sz="2100">
                  <a:solidFill>
                    <a:schemeClr val="tx1"/>
                  </a:solidFill>
                  <a:latin typeface="Arial" panose="020B0604020202020204" pitchFamily="34" charset="0"/>
                  <a:ea typeface="MS PGothic" panose="020B0600070205080204" pitchFamily="34" charset="-128"/>
                </a:defRPr>
              </a:lvl2pPr>
              <a:lvl3pPr marL="1143000" indent="-228600" algn="ctr" defTabSz="784225">
                <a:defRPr sz="2100">
                  <a:solidFill>
                    <a:schemeClr val="tx1"/>
                  </a:solidFill>
                  <a:latin typeface="Arial" panose="020B0604020202020204" pitchFamily="34" charset="0"/>
                  <a:ea typeface="MS PGothic" panose="020B0600070205080204" pitchFamily="34" charset="-128"/>
                </a:defRPr>
              </a:lvl3pPr>
              <a:lvl4pPr marL="1600200" indent="-228600" algn="ctr" defTabSz="784225">
                <a:defRPr sz="2100">
                  <a:solidFill>
                    <a:schemeClr val="tx1"/>
                  </a:solidFill>
                  <a:latin typeface="Arial" panose="020B0604020202020204" pitchFamily="34" charset="0"/>
                  <a:ea typeface="MS PGothic" panose="020B0600070205080204" pitchFamily="34" charset="-128"/>
                </a:defRPr>
              </a:lvl4pPr>
              <a:lvl5pPr marL="2057400" indent="-228600" algn="ctr" defTabSz="784225">
                <a:defRPr sz="2100">
                  <a:solidFill>
                    <a:schemeClr val="tx1"/>
                  </a:solidFill>
                  <a:latin typeface="Arial" panose="020B0604020202020204" pitchFamily="34" charset="0"/>
                  <a:ea typeface="MS PGothic" panose="020B0600070205080204" pitchFamily="34" charset="-128"/>
                </a:defRPr>
              </a:lvl5pPr>
              <a:lvl6pPr marL="2514600" indent="-228600" algn="ctr" defTabSz="784225"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defTabSz="784225"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defTabSz="784225"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defTabSz="784225"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a:lnSpc>
                  <a:spcPct val="120000"/>
                </a:lnSpc>
                <a:buClr>
                  <a:srgbClr val="990000"/>
                </a:buClr>
                <a:buSzPct val="85000"/>
              </a:pPr>
              <a:r>
                <a:rPr lang="zh-CN" altLang="en-US" sz="1800">
                  <a:solidFill>
                    <a:srgbClr val="006699"/>
                  </a:solidFill>
                  <a:latin typeface="华文细黑" panose="02010600040101010101" pitchFamily="2" charset="-122"/>
                  <a:ea typeface="华文细黑" panose="02010600040101010101" pitchFamily="2" charset="-122"/>
                </a:rPr>
                <a:t>主机位</a:t>
              </a:r>
              <a:endParaRPr lang="en-US" altLang="zh-CN" sz="1800">
                <a:solidFill>
                  <a:srgbClr val="006699"/>
                </a:solidFill>
                <a:latin typeface="华文细黑" panose="02010600040101010101" pitchFamily="2" charset="-122"/>
                <a:ea typeface="华文细黑" panose="02010600040101010101" pitchFamily="2" charset="-122"/>
              </a:endParaRPr>
            </a:p>
          </p:txBody>
        </p:sp>
      </p:grpSp>
      <p:sp>
        <p:nvSpPr>
          <p:cNvPr id="53" name="Rectangle 3"/>
          <p:cNvSpPr txBox="1">
            <a:spLocks noChangeArrowheads="1"/>
          </p:cNvSpPr>
          <p:nvPr/>
        </p:nvSpPr>
        <p:spPr bwMode="auto">
          <a:xfrm>
            <a:off x="760413" y="5373688"/>
            <a:ext cx="7627937" cy="935037"/>
          </a:xfrm>
          <a:prstGeom prst="rect">
            <a:avLst/>
          </a:prstGeom>
          <a:noFill/>
          <a:ln>
            <a:miter lim="800000"/>
            <a:headEnd/>
            <a:tailEnd/>
          </a:ln>
        </p:spPr>
        <p:txBody>
          <a:bodyPr/>
          <a:lstStyle/>
          <a:p>
            <a:pPr marL="196850" indent="-252413" defTabSz="801688" eaLnBrk="1" hangingPunct="1">
              <a:lnSpc>
                <a:spcPct val="140000"/>
              </a:lnSpc>
              <a:spcBef>
                <a:spcPct val="30000"/>
              </a:spcBef>
              <a:buSzPct val="80000"/>
              <a:buFont typeface="Wingdings" pitchFamily="2" charset="2"/>
              <a:buChar char="l"/>
              <a:defRPr/>
            </a:pPr>
            <a:r>
              <a:rPr lang="en-US" altLang="zh-CN" sz="1800" kern="0" dirty="0">
                <a:latin typeface="Arial" charset="0"/>
                <a:ea typeface="+mn-ea"/>
                <a:cs typeface="Arial" charset="0"/>
              </a:rPr>
              <a:t>IP</a:t>
            </a:r>
            <a:r>
              <a:rPr lang="zh-CN" altLang="en-US" sz="1800" kern="0" dirty="0">
                <a:latin typeface="Arial" charset="0"/>
                <a:ea typeface="+mn-ea"/>
                <a:cs typeface="Arial" charset="0"/>
              </a:rPr>
              <a:t>地址分为网络部分和主机部分。</a:t>
            </a:r>
            <a:endParaRPr lang="en-US" altLang="zh-CN" sz="1800" kern="0" dirty="0">
              <a:latin typeface="Arial" charset="0"/>
              <a:ea typeface="+mn-ea"/>
              <a:cs typeface="Arial" charset="0"/>
            </a:endParaRPr>
          </a:p>
          <a:p>
            <a:pPr marL="196850" indent="-252413" defTabSz="801688" eaLnBrk="1" hangingPunct="1">
              <a:lnSpc>
                <a:spcPct val="140000"/>
              </a:lnSpc>
              <a:spcBef>
                <a:spcPct val="30000"/>
              </a:spcBef>
              <a:buSzPct val="80000"/>
              <a:buFont typeface="Wingdings" pitchFamily="2" charset="2"/>
              <a:buChar char="l"/>
              <a:defRPr/>
            </a:pPr>
            <a:r>
              <a:rPr lang="en-US" altLang="zh-CN" sz="1800" kern="0" dirty="0">
                <a:latin typeface="Arial" charset="0"/>
                <a:ea typeface="+mn-ea"/>
                <a:cs typeface="Arial" charset="0"/>
              </a:rPr>
              <a:t>IP</a:t>
            </a:r>
            <a:r>
              <a:rPr lang="zh-CN" altLang="en-US" sz="1800" kern="0" dirty="0">
                <a:latin typeface="Arial" charset="0"/>
                <a:ea typeface="+mn-ea"/>
                <a:cs typeface="Arial" charset="0"/>
              </a:rPr>
              <a:t>地址由</a:t>
            </a:r>
            <a:r>
              <a:rPr lang="en-US" altLang="zh-CN" sz="1800" kern="0" dirty="0">
                <a:latin typeface="Arial" charset="0"/>
                <a:ea typeface="+mn-ea"/>
                <a:cs typeface="Arial" charset="0"/>
              </a:rPr>
              <a:t>32</a:t>
            </a:r>
            <a:r>
              <a:rPr lang="zh-CN" altLang="en-US" sz="1800" kern="0" dirty="0">
                <a:latin typeface="Arial" charset="0"/>
                <a:ea typeface="+mn-ea"/>
                <a:cs typeface="Arial" charset="0"/>
              </a:rPr>
              <a:t>个二进制位组成，通常用点分十进制形式表示。</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r>
              <a:rPr lang="en-US" altLang="zh-CN" smtClean="0"/>
              <a:t>IP</a:t>
            </a:r>
            <a:r>
              <a:rPr lang="zh-CN" altLang="en-US" smtClean="0"/>
              <a:t>编址</a:t>
            </a:r>
            <a:endParaRPr lang="en-US" altLang="zh-CN" smtClean="0"/>
          </a:p>
        </p:txBody>
      </p:sp>
      <p:sp>
        <p:nvSpPr>
          <p:cNvPr id="19459" name="Slide Number Placeholder 4"/>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algn="l"/>
            <a:r>
              <a:rPr lang="en-US" altLang="zh-CN" sz="1200">
                <a:latin typeface="FrutigerNext LT Bold" panose="020B0803040504020204" pitchFamily="34" charset="0"/>
                <a:ea typeface="宋体" panose="02010600030101010101" pitchFamily="2" charset="-122"/>
              </a:rPr>
              <a:t>Page </a:t>
            </a:r>
            <a:fld id="{BB571949-EF42-49A9-9EAB-460760AA0753}" type="slidenum">
              <a:rPr lang="en-US" altLang="zh-CN" sz="1200">
                <a:latin typeface="FrutigerNext LT Bold" panose="020B0803040504020204" pitchFamily="34" charset="0"/>
                <a:ea typeface="宋体" panose="02010600030101010101" pitchFamily="2" charset="-122"/>
              </a:rPr>
              <a:pPr algn="l"/>
              <a:t>7</a:t>
            </a:fld>
            <a:endParaRPr lang="en-US" altLang="zh-CN" sz="1200">
              <a:latin typeface="FrutigerNext LT Bold" panose="020B0803040504020204" pitchFamily="34" charset="0"/>
              <a:ea typeface="宋体" panose="02010600030101010101" pitchFamily="2" charset="-122"/>
            </a:endParaRPr>
          </a:p>
        </p:txBody>
      </p:sp>
      <p:grpSp>
        <p:nvGrpSpPr>
          <p:cNvPr id="19460" name="Group 13"/>
          <p:cNvGrpSpPr>
            <a:grpSpLocks/>
          </p:cNvGrpSpPr>
          <p:nvPr/>
        </p:nvGrpSpPr>
        <p:grpSpPr bwMode="auto">
          <a:xfrm>
            <a:off x="1087438" y="1916113"/>
            <a:ext cx="6467475" cy="3673475"/>
            <a:chOff x="1087934" y="1916113"/>
            <a:chExt cx="6466979" cy="3673475"/>
          </a:xfrm>
        </p:grpSpPr>
        <p:sp>
          <p:nvSpPr>
            <p:cNvPr id="7" name="Rectangle 5"/>
            <p:cNvSpPr>
              <a:spLocks noChangeArrowheads="1"/>
            </p:cNvSpPr>
            <p:nvPr/>
          </p:nvSpPr>
          <p:spPr bwMode="auto">
            <a:xfrm>
              <a:off x="5465338" y="2492375"/>
              <a:ext cx="2089575" cy="431800"/>
            </a:xfrm>
            <a:prstGeom prst="rect">
              <a:avLst/>
            </a:prstGeom>
            <a:solidFill>
              <a:srgbClr val="74C2E1"/>
            </a:solidFill>
            <a:ln w="19050" cap="flat" cmpd="sng" algn="ctr">
              <a:solidFill>
                <a:schemeClr val="bg1">
                  <a:lumMod val="50000"/>
                </a:schemeClr>
              </a:solidFill>
              <a:prstDash val="solid"/>
              <a:round/>
              <a:headEnd type="none" w="med" len="med"/>
              <a:tailEnd type="none" w="med" len="med"/>
            </a:ln>
            <a:effectLst/>
            <a:scene3d>
              <a:camera prst="orthographicFront"/>
              <a:lightRig rig="threePt" dir="t"/>
            </a:scene3d>
            <a:sp3d>
              <a:bevelT w="38100" h="38100"/>
              <a:bevelB/>
            </a:sp3d>
          </p:spPr>
          <p:txBody>
            <a:bodyPr/>
            <a:lstStyle/>
            <a:p>
              <a:pPr algn="ctr" defTabSz="784225">
                <a:lnSpc>
                  <a:spcPct val="120000"/>
                </a:lnSpc>
                <a:buClr>
                  <a:srgbClr val="990000"/>
                </a:buClr>
                <a:buSzPct val="85000"/>
                <a:defRPr/>
              </a:pPr>
              <a:r>
                <a:rPr lang="en-US" altLang="zh-CN" sz="1800" dirty="0">
                  <a:solidFill>
                    <a:srgbClr val="006699"/>
                  </a:solidFill>
                  <a:latin typeface="Arial" charset="0"/>
                  <a:ea typeface="宋体" pitchFamily="2" charset="-122"/>
                </a:rPr>
                <a:t>.0</a:t>
              </a:r>
            </a:p>
          </p:txBody>
        </p:sp>
        <p:sp>
          <p:nvSpPr>
            <p:cNvPr id="8" name="Rectangle 6"/>
            <p:cNvSpPr>
              <a:spLocks noChangeArrowheads="1"/>
            </p:cNvSpPr>
            <p:nvPr/>
          </p:nvSpPr>
          <p:spPr bwMode="auto">
            <a:xfrm>
              <a:off x="1577975" y="2492375"/>
              <a:ext cx="3887363" cy="431800"/>
            </a:xfrm>
            <a:prstGeom prst="rect">
              <a:avLst/>
            </a:prstGeom>
            <a:solidFill>
              <a:srgbClr val="74C2E1"/>
            </a:solidFill>
            <a:ln w="19050" cap="flat" cmpd="sng" algn="ctr">
              <a:solidFill>
                <a:schemeClr val="bg1">
                  <a:lumMod val="50000"/>
                </a:schemeClr>
              </a:solidFill>
              <a:prstDash val="solid"/>
              <a:round/>
              <a:headEnd type="none" w="med" len="med"/>
              <a:tailEnd type="none" w="med" len="med"/>
            </a:ln>
            <a:effectLst/>
            <a:scene3d>
              <a:camera prst="orthographicFront"/>
              <a:lightRig rig="threePt" dir="t"/>
            </a:scene3d>
            <a:sp3d>
              <a:bevelT w="38100" h="38100"/>
              <a:bevelB/>
            </a:sp3d>
          </p:spPr>
          <p:txBody>
            <a:bodyPr/>
            <a:lstStyle/>
            <a:p>
              <a:pPr algn="ctr" defTabSz="784225">
                <a:lnSpc>
                  <a:spcPct val="120000"/>
                </a:lnSpc>
                <a:buClr>
                  <a:srgbClr val="990000"/>
                </a:buClr>
                <a:buSzPct val="85000"/>
                <a:defRPr/>
              </a:pPr>
              <a:r>
                <a:rPr lang="en-US" altLang="zh-CN" sz="1800" dirty="0">
                  <a:solidFill>
                    <a:schemeClr val="tx2"/>
                  </a:solidFill>
                  <a:latin typeface="Arial" charset="0"/>
                  <a:ea typeface="宋体" pitchFamily="2" charset="-122"/>
                </a:rPr>
                <a:t>192.168.1</a:t>
              </a:r>
              <a:endParaRPr lang="zh-CN" altLang="en-US" sz="1800" dirty="0">
                <a:solidFill>
                  <a:schemeClr val="tx2"/>
                </a:solidFill>
                <a:latin typeface="Arial" charset="0"/>
                <a:ea typeface="宋体" pitchFamily="2" charset="-122"/>
              </a:endParaRPr>
            </a:p>
          </p:txBody>
        </p:sp>
        <p:sp>
          <p:nvSpPr>
            <p:cNvPr id="10" name="Rectangle 5"/>
            <p:cNvSpPr>
              <a:spLocks noChangeArrowheads="1"/>
            </p:cNvSpPr>
            <p:nvPr/>
          </p:nvSpPr>
          <p:spPr bwMode="auto">
            <a:xfrm>
              <a:off x="5465338" y="3068638"/>
              <a:ext cx="2089575" cy="431800"/>
            </a:xfrm>
            <a:prstGeom prst="rect">
              <a:avLst/>
            </a:prstGeom>
            <a:solidFill>
              <a:srgbClr val="74C2E1"/>
            </a:solidFill>
            <a:ln w="19050" cap="flat" cmpd="sng" algn="ctr">
              <a:solidFill>
                <a:schemeClr val="bg1">
                  <a:lumMod val="50000"/>
                </a:schemeClr>
              </a:solidFill>
              <a:prstDash val="solid"/>
              <a:round/>
              <a:headEnd type="none" w="med" len="med"/>
              <a:tailEnd type="none" w="med" len="med"/>
            </a:ln>
            <a:effectLst/>
            <a:scene3d>
              <a:camera prst="orthographicFront"/>
              <a:lightRig rig="threePt" dir="t"/>
            </a:scene3d>
            <a:sp3d>
              <a:bevelT w="38100" h="38100"/>
              <a:bevelB/>
            </a:sp3d>
          </p:spPr>
          <p:txBody>
            <a:bodyPr/>
            <a:lstStyle/>
            <a:p>
              <a:pPr algn="ctr" defTabSz="784225">
                <a:lnSpc>
                  <a:spcPct val="120000"/>
                </a:lnSpc>
                <a:buClr>
                  <a:srgbClr val="990000"/>
                </a:buClr>
                <a:buSzPct val="85000"/>
                <a:defRPr/>
              </a:pPr>
              <a:r>
                <a:rPr lang="en-US" altLang="zh-CN" sz="1800" dirty="0">
                  <a:solidFill>
                    <a:srgbClr val="006699"/>
                  </a:solidFill>
                  <a:latin typeface="Arial" charset="0"/>
                  <a:ea typeface="宋体" pitchFamily="2" charset="-122"/>
                </a:rPr>
                <a:t>.00000000</a:t>
              </a:r>
            </a:p>
          </p:txBody>
        </p:sp>
        <p:sp>
          <p:nvSpPr>
            <p:cNvPr id="11" name="Rectangle 6"/>
            <p:cNvSpPr>
              <a:spLocks noChangeArrowheads="1"/>
            </p:cNvSpPr>
            <p:nvPr/>
          </p:nvSpPr>
          <p:spPr bwMode="auto">
            <a:xfrm>
              <a:off x="1577975" y="3068638"/>
              <a:ext cx="3887363" cy="431800"/>
            </a:xfrm>
            <a:prstGeom prst="rect">
              <a:avLst/>
            </a:prstGeom>
            <a:solidFill>
              <a:srgbClr val="74C2E1"/>
            </a:solidFill>
            <a:ln w="19050" cap="flat" cmpd="sng" algn="ctr">
              <a:solidFill>
                <a:schemeClr val="bg1">
                  <a:lumMod val="50000"/>
                </a:schemeClr>
              </a:solidFill>
              <a:prstDash val="solid"/>
              <a:round/>
              <a:headEnd type="none" w="med" len="med"/>
              <a:tailEnd type="none" w="med" len="med"/>
            </a:ln>
            <a:effectLst/>
            <a:scene3d>
              <a:camera prst="orthographicFront"/>
              <a:lightRig rig="threePt" dir="t"/>
            </a:scene3d>
            <a:sp3d>
              <a:bevelT w="38100" h="38100"/>
              <a:bevelB/>
            </a:sp3d>
          </p:spPr>
          <p:txBody>
            <a:bodyPr/>
            <a:lstStyle/>
            <a:p>
              <a:pPr algn="ctr" defTabSz="784225">
                <a:lnSpc>
                  <a:spcPct val="120000"/>
                </a:lnSpc>
                <a:buClr>
                  <a:srgbClr val="990000"/>
                </a:buClr>
                <a:buSzPct val="85000"/>
                <a:defRPr/>
              </a:pPr>
              <a:r>
                <a:rPr lang="en-US" altLang="zh-CN" sz="1800" dirty="0">
                  <a:solidFill>
                    <a:schemeClr val="tx2"/>
                  </a:solidFill>
                  <a:latin typeface="Arial" charset="0"/>
                  <a:ea typeface="宋体" pitchFamily="2" charset="-122"/>
                </a:rPr>
                <a:t>11000000.10101000.00000001</a:t>
              </a:r>
            </a:p>
          </p:txBody>
        </p:sp>
        <p:sp>
          <p:nvSpPr>
            <p:cNvPr id="15" name="Rectangle 5"/>
            <p:cNvSpPr>
              <a:spLocks noChangeArrowheads="1"/>
            </p:cNvSpPr>
            <p:nvPr/>
          </p:nvSpPr>
          <p:spPr bwMode="auto">
            <a:xfrm>
              <a:off x="5435175" y="4581525"/>
              <a:ext cx="2089575" cy="431800"/>
            </a:xfrm>
            <a:prstGeom prst="rect">
              <a:avLst/>
            </a:prstGeom>
            <a:solidFill>
              <a:srgbClr val="74C2E1"/>
            </a:solidFill>
            <a:ln w="19050" cap="flat" cmpd="sng" algn="ctr">
              <a:solidFill>
                <a:schemeClr val="bg1">
                  <a:lumMod val="50000"/>
                </a:schemeClr>
              </a:solidFill>
              <a:prstDash val="solid"/>
              <a:round/>
              <a:headEnd type="none" w="med" len="med"/>
              <a:tailEnd type="none" w="med" len="med"/>
            </a:ln>
            <a:effectLst/>
            <a:scene3d>
              <a:camera prst="orthographicFront"/>
              <a:lightRig rig="threePt" dir="t"/>
            </a:scene3d>
            <a:sp3d>
              <a:bevelT w="38100" h="38100"/>
              <a:bevelB/>
            </a:sp3d>
          </p:spPr>
          <p:txBody>
            <a:bodyPr/>
            <a:lstStyle/>
            <a:p>
              <a:pPr algn="ctr" defTabSz="784225">
                <a:lnSpc>
                  <a:spcPct val="120000"/>
                </a:lnSpc>
                <a:buClr>
                  <a:srgbClr val="990000"/>
                </a:buClr>
                <a:buSzPct val="85000"/>
                <a:defRPr/>
              </a:pPr>
              <a:r>
                <a:rPr lang="en-US" altLang="zh-CN" sz="1800" dirty="0">
                  <a:solidFill>
                    <a:srgbClr val="006699"/>
                  </a:solidFill>
                  <a:latin typeface="Arial" charset="0"/>
                  <a:ea typeface="宋体" pitchFamily="2" charset="-122"/>
                </a:rPr>
                <a:t>.255</a:t>
              </a:r>
            </a:p>
          </p:txBody>
        </p:sp>
        <p:sp>
          <p:nvSpPr>
            <p:cNvPr id="16" name="Rectangle 6"/>
            <p:cNvSpPr>
              <a:spLocks noChangeArrowheads="1"/>
            </p:cNvSpPr>
            <p:nvPr/>
          </p:nvSpPr>
          <p:spPr bwMode="auto">
            <a:xfrm>
              <a:off x="1547813" y="4581525"/>
              <a:ext cx="3887362" cy="431800"/>
            </a:xfrm>
            <a:prstGeom prst="rect">
              <a:avLst/>
            </a:prstGeom>
            <a:solidFill>
              <a:srgbClr val="74C2E1"/>
            </a:solidFill>
            <a:ln w="19050" cap="flat" cmpd="sng" algn="ctr">
              <a:solidFill>
                <a:schemeClr val="bg1">
                  <a:lumMod val="50000"/>
                </a:schemeClr>
              </a:solidFill>
              <a:prstDash val="solid"/>
              <a:round/>
              <a:headEnd type="none" w="med" len="med"/>
              <a:tailEnd type="none" w="med" len="med"/>
            </a:ln>
            <a:effectLst/>
            <a:scene3d>
              <a:camera prst="orthographicFront"/>
              <a:lightRig rig="threePt" dir="t"/>
            </a:scene3d>
            <a:sp3d>
              <a:bevelT w="38100" h="38100"/>
              <a:bevelB/>
            </a:sp3d>
          </p:spPr>
          <p:txBody>
            <a:bodyPr/>
            <a:lstStyle/>
            <a:p>
              <a:pPr algn="ctr" defTabSz="784225">
                <a:lnSpc>
                  <a:spcPct val="120000"/>
                </a:lnSpc>
                <a:buClr>
                  <a:srgbClr val="990000"/>
                </a:buClr>
                <a:buSzPct val="85000"/>
                <a:defRPr/>
              </a:pPr>
              <a:r>
                <a:rPr lang="en-US" altLang="zh-CN" sz="1800" dirty="0">
                  <a:solidFill>
                    <a:schemeClr val="tx2"/>
                  </a:solidFill>
                  <a:latin typeface="Arial" charset="0"/>
                  <a:ea typeface="宋体" pitchFamily="2" charset="-122"/>
                </a:rPr>
                <a:t>192.168.1</a:t>
              </a:r>
              <a:endParaRPr lang="zh-CN" altLang="en-US" sz="1800" dirty="0">
                <a:solidFill>
                  <a:schemeClr val="tx2"/>
                </a:solidFill>
                <a:latin typeface="Arial" charset="0"/>
                <a:ea typeface="宋体" pitchFamily="2" charset="-122"/>
              </a:endParaRPr>
            </a:p>
          </p:txBody>
        </p:sp>
        <p:sp>
          <p:nvSpPr>
            <p:cNvPr id="18" name="Rectangle 5"/>
            <p:cNvSpPr>
              <a:spLocks noChangeArrowheads="1"/>
            </p:cNvSpPr>
            <p:nvPr/>
          </p:nvSpPr>
          <p:spPr bwMode="auto">
            <a:xfrm>
              <a:off x="5435175" y="5157788"/>
              <a:ext cx="2089575" cy="431800"/>
            </a:xfrm>
            <a:prstGeom prst="rect">
              <a:avLst/>
            </a:prstGeom>
            <a:solidFill>
              <a:srgbClr val="74C2E1"/>
            </a:solidFill>
            <a:ln w="19050" cap="flat" cmpd="sng" algn="ctr">
              <a:solidFill>
                <a:schemeClr val="bg1">
                  <a:lumMod val="50000"/>
                </a:schemeClr>
              </a:solidFill>
              <a:prstDash val="solid"/>
              <a:round/>
              <a:headEnd type="none" w="med" len="med"/>
              <a:tailEnd type="none" w="med" len="med"/>
            </a:ln>
            <a:effectLst/>
            <a:scene3d>
              <a:camera prst="orthographicFront"/>
              <a:lightRig rig="threePt" dir="t"/>
            </a:scene3d>
            <a:sp3d>
              <a:bevelT w="38100" h="38100"/>
              <a:bevelB/>
            </a:sp3d>
          </p:spPr>
          <p:txBody>
            <a:bodyPr/>
            <a:lstStyle/>
            <a:p>
              <a:pPr algn="ctr" defTabSz="784225">
                <a:lnSpc>
                  <a:spcPct val="120000"/>
                </a:lnSpc>
                <a:buClr>
                  <a:srgbClr val="990000"/>
                </a:buClr>
                <a:buSzPct val="85000"/>
                <a:defRPr/>
              </a:pPr>
              <a:r>
                <a:rPr lang="en-US" altLang="zh-CN" sz="1800" dirty="0">
                  <a:solidFill>
                    <a:srgbClr val="006699"/>
                  </a:solidFill>
                  <a:latin typeface="Arial" charset="0"/>
                  <a:ea typeface="宋体" pitchFamily="2" charset="-122"/>
                </a:rPr>
                <a:t>.11111111</a:t>
              </a:r>
            </a:p>
          </p:txBody>
        </p:sp>
        <p:sp>
          <p:nvSpPr>
            <p:cNvPr id="19" name="Rectangle 6"/>
            <p:cNvSpPr>
              <a:spLocks noChangeArrowheads="1"/>
            </p:cNvSpPr>
            <p:nvPr/>
          </p:nvSpPr>
          <p:spPr bwMode="auto">
            <a:xfrm>
              <a:off x="1547813" y="5157788"/>
              <a:ext cx="3887362" cy="431800"/>
            </a:xfrm>
            <a:prstGeom prst="rect">
              <a:avLst/>
            </a:prstGeom>
            <a:solidFill>
              <a:srgbClr val="74C2E1"/>
            </a:solidFill>
            <a:ln w="19050" cap="flat" cmpd="sng" algn="ctr">
              <a:solidFill>
                <a:schemeClr val="bg1">
                  <a:lumMod val="50000"/>
                </a:schemeClr>
              </a:solidFill>
              <a:prstDash val="solid"/>
              <a:round/>
              <a:headEnd type="none" w="med" len="med"/>
              <a:tailEnd type="none" w="med" len="med"/>
            </a:ln>
            <a:effectLst/>
            <a:scene3d>
              <a:camera prst="orthographicFront"/>
              <a:lightRig rig="threePt" dir="t"/>
            </a:scene3d>
            <a:sp3d>
              <a:bevelT w="38100" h="38100"/>
              <a:bevelB/>
            </a:sp3d>
          </p:spPr>
          <p:txBody>
            <a:bodyPr/>
            <a:lstStyle/>
            <a:p>
              <a:pPr algn="ctr" defTabSz="784225">
                <a:lnSpc>
                  <a:spcPct val="120000"/>
                </a:lnSpc>
                <a:buClr>
                  <a:srgbClr val="990000"/>
                </a:buClr>
                <a:buSzPct val="85000"/>
                <a:defRPr/>
              </a:pPr>
              <a:r>
                <a:rPr lang="en-US" altLang="zh-CN" sz="1800" dirty="0">
                  <a:solidFill>
                    <a:schemeClr val="tx2"/>
                  </a:solidFill>
                  <a:latin typeface="Arial" charset="0"/>
                  <a:ea typeface="宋体" pitchFamily="2" charset="-122"/>
                </a:rPr>
                <a:t>11000000.10101000.00000001</a:t>
              </a:r>
            </a:p>
          </p:txBody>
        </p:sp>
        <p:sp>
          <p:nvSpPr>
            <p:cNvPr id="19489" name="Rectangle 58"/>
            <p:cNvSpPr>
              <a:spLocks noChangeArrowheads="1"/>
            </p:cNvSpPr>
            <p:nvPr/>
          </p:nvSpPr>
          <p:spPr bwMode="auto">
            <a:xfrm>
              <a:off x="1087934" y="1916113"/>
              <a:ext cx="71814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gn="ctr" defTabSz="784225">
                <a:defRPr sz="2100">
                  <a:solidFill>
                    <a:schemeClr val="tx1"/>
                  </a:solidFill>
                  <a:latin typeface="Arial" panose="020B0604020202020204" pitchFamily="34" charset="0"/>
                  <a:ea typeface="MS PGothic" panose="020B0600070205080204" pitchFamily="34" charset="-128"/>
                </a:defRPr>
              </a:lvl1pPr>
              <a:lvl2pPr marL="742950" indent="-285750" algn="ctr" defTabSz="784225">
                <a:defRPr sz="2100">
                  <a:solidFill>
                    <a:schemeClr val="tx1"/>
                  </a:solidFill>
                  <a:latin typeface="Arial" panose="020B0604020202020204" pitchFamily="34" charset="0"/>
                  <a:ea typeface="MS PGothic" panose="020B0600070205080204" pitchFamily="34" charset="-128"/>
                </a:defRPr>
              </a:lvl2pPr>
              <a:lvl3pPr marL="1143000" indent="-228600" algn="ctr" defTabSz="784225">
                <a:defRPr sz="2100">
                  <a:solidFill>
                    <a:schemeClr val="tx1"/>
                  </a:solidFill>
                  <a:latin typeface="Arial" panose="020B0604020202020204" pitchFamily="34" charset="0"/>
                  <a:ea typeface="MS PGothic" panose="020B0600070205080204" pitchFamily="34" charset="-128"/>
                </a:defRPr>
              </a:lvl3pPr>
              <a:lvl4pPr marL="1600200" indent="-228600" algn="ctr" defTabSz="784225">
                <a:defRPr sz="2100">
                  <a:solidFill>
                    <a:schemeClr val="tx1"/>
                  </a:solidFill>
                  <a:latin typeface="Arial" panose="020B0604020202020204" pitchFamily="34" charset="0"/>
                  <a:ea typeface="MS PGothic" panose="020B0600070205080204" pitchFamily="34" charset="-128"/>
                </a:defRPr>
              </a:lvl4pPr>
              <a:lvl5pPr marL="2057400" indent="-228600" algn="ctr" defTabSz="784225">
                <a:defRPr sz="2100">
                  <a:solidFill>
                    <a:schemeClr val="tx1"/>
                  </a:solidFill>
                  <a:latin typeface="Arial" panose="020B0604020202020204" pitchFamily="34" charset="0"/>
                  <a:ea typeface="MS PGothic" panose="020B0600070205080204" pitchFamily="34" charset="-128"/>
                </a:defRPr>
              </a:lvl5pPr>
              <a:lvl6pPr marL="2514600" indent="-228600" algn="ctr" defTabSz="784225"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defTabSz="784225"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defTabSz="784225"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defTabSz="784225"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r>
                <a:rPr lang="zh-CN" altLang="en-US" sz="1400">
                  <a:ea typeface="华文细黑" panose="02010600040101010101" pitchFamily="2" charset="-122"/>
                </a:rPr>
                <a:t>网络地址</a:t>
              </a:r>
              <a:endParaRPr lang="en-US" altLang="zh-CN" sz="1400">
                <a:ea typeface="华文细黑" panose="02010600040101010101" pitchFamily="2" charset="-122"/>
              </a:endParaRPr>
            </a:p>
          </p:txBody>
        </p:sp>
        <p:sp>
          <p:nvSpPr>
            <p:cNvPr id="19490" name="Rectangle 58"/>
            <p:cNvSpPr>
              <a:spLocks noChangeArrowheads="1"/>
            </p:cNvSpPr>
            <p:nvPr/>
          </p:nvSpPr>
          <p:spPr bwMode="auto">
            <a:xfrm>
              <a:off x="1087934" y="4048125"/>
              <a:ext cx="71814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gn="ctr" defTabSz="784225">
                <a:defRPr sz="2100">
                  <a:solidFill>
                    <a:schemeClr val="tx1"/>
                  </a:solidFill>
                  <a:latin typeface="Arial" panose="020B0604020202020204" pitchFamily="34" charset="0"/>
                  <a:ea typeface="MS PGothic" panose="020B0600070205080204" pitchFamily="34" charset="-128"/>
                </a:defRPr>
              </a:lvl1pPr>
              <a:lvl2pPr marL="742950" indent="-285750" algn="ctr" defTabSz="784225">
                <a:defRPr sz="2100">
                  <a:solidFill>
                    <a:schemeClr val="tx1"/>
                  </a:solidFill>
                  <a:latin typeface="Arial" panose="020B0604020202020204" pitchFamily="34" charset="0"/>
                  <a:ea typeface="MS PGothic" panose="020B0600070205080204" pitchFamily="34" charset="-128"/>
                </a:defRPr>
              </a:lvl2pPr>
              <a:lvl3pPr marL="1143000" indent="-228600" algn="ctr" defTabSz="784225">
                <a:defRPr sz="2100">
                  <a:solidFill>
                    <a:schemeClr val="tx1"/>
                  </a:solidFill>
                  <a:latin typeface="Arial" panose="020B0604020202020204" pitchFamily="34" charset="0"/>
                  <a:ea typeface="MS PGothic" panose="020B0600070205080204" pitchFamily="34" charset="-128"/>
                </a:defRPr>
              </a:lvl3pPr>
              <a:lvl4pPr marL="1600200" indent="-228600" algn="ctr" defTabSz="784225">
                <a:defRPr sz="2100">
                  <a:solidFill>
                    <a:schemeClr val="tx1"/>
                  </a:solidFill>
                  <a:latin typeface="Arial" panose="020B0604020202020204" pitchFamily="34" charset="0"/>
                  <a:ea typeface="MS PGothic" panose="020B0600070205080204" pitchFamily="34" charset="-128"/>
                </a:defRPr>
              </a:lvl4pPr>
              <a:lvl5pPr marL="2057400" indent="-228600" algn="ctr" defTabSz="784225">
                <a:defRPr sz="2100">
                  <a:solidFill>
                    <a:schemeClr val="tx1"/>
                  </a:solidFill>
                  <a:latin typeface="Arial" panose="020B0604020202020204" pitchFamily="34" charset="0"/>
                  <a:ea typeface="MS PGothic" panose="020B0600070205080204" pitchFamily="34" charset="-128"/>
                </a:defRPr>
              </a:lvl5pPr>
              <a:lvl6pPr marL="2514600" indent="-228600" algn="ctr" defTabSz="784225"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defTabSz="784225"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defTabSz="784225"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defTabSz="784225"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r>
                <a:rPr lang="zh-CN" altLang="en-US" sz="1400">
                  <a:ea typeface="华文细黑" panose="02010600040101010101" pitchFamily="2" charset="-122"/>
                </a:rPr>
                <a:t>广播地址</a:t>
              </a:r>
              <a:endParaRPr lang="en-US" altLang="zh-CN" sz="1400">
                <a:ea typeface="华文细黑" panose="02010600040101010101" pitchFamily="2" charset="-122"/>
              </a:endParaRPr>
            </a:p>
          </p:txBody>
        </p:sp>
      </p:grpSp>
      <p:sp>
        <p:nvSpPr>
          <p:cNvPr id="19461" name="矩形 15"/>
          <p:cNvSpPr>
            <a:spLocks noChangeArrowheads="1"/>
          </p:cNvSpPr>
          <p:nvPr/>
        </p:nvSpPr>
        <p:spPr bwMode="auto">
          <a:xfrm>
            <a:off x="3103563" y="2060575"/>
            <a:ext cx="877887" cy="392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ctr" defTabSz="784225">
              <a:defRPr sz="2100">
                <a:solidFill>
                  <a:schemeClr val="tx1"/>
                </a:solidFill>
                <a:latin typeface="Arial" panose="020B0604020202020204" pitchFamily="34" charset="0"/>
                <a:ea typeface="MS PGothic" panose="020B0600070205080204" pitchFamily="34" charset="-128"/>
              </a:defRPr>
            </a:lvl1pPr>
            <a:lvl2pPr marL="742950" indent="-285750" algn="ctr" defTabSz="784225">
              <a:defRPr sz="2100">
                <a:solidFill>
                  <a:schemeClr val="tx1"/>
                </a:solidFill>
                <a:latin typeface="Arial" panose="020B0604020202020204" pitchFamily="34" charset="0"/>
                <a:ea typeface="MS PGothic" panose="020B0600070205080204" pitchFamily="34" charset="-128"/>
              </a:defRPr>
            </a:lvl2pPr>
            <a:lvl3pPr marL="1143000" indent="-228600" algn="ctr" defTabSz="784225">
              <a:defRPr sz="2100">
                <a:solidFill>
                  <a:schemeClr val="tx1"/>
                </a:solidFill>
                <a:latin typeface="Arial" panose="020B0604020202020204" pitchFamily="34" charset="0"/>
                <a:ea typeface="MS PGothic" panose="020B0600070205080204" pitchFamily="34" charset="-128"/>
              </a:defRPr>
            </a:lvl3pPr>
            <a:lvl4pPr marL="1600200" indent="-228600" algn="ctr" defTabSz="784225">
              <a:defRPr sz="2100">
                <a:solidFill>
                  <a:schemeClr val="tx1"/>
                </a:solidFill>
                <a:latin typeface="Arial" panose="020B0604020202020204" pitchFamily="34" charset="0"/>
                <a:ea typeface="MS PGothic" panose="020B0600070205080204" pitchFamily="34" charset="-128"/>
              </a:defRPr>
            </a:lvl4pPr>
            <a:lvl5pPr marL="2057400" indent="-228600" algn="ctr" defTabSz="784225">
              <a:defRPr sz="2100">
                <a:solidFill>
                  <a:schemeClr val="tx1"/>
                </a:solidFill>
                <a:latin typeface="Arial" panose="020B0604020202020204" pitchFamily="34" charset="0"/>
                <a:ea typeface="MS PGothic" panose="020B0600070205080204" pitchFamily="34" charset="-128"/>
              </a:defRPr>
            </a:lvl5pPr>
            <a:lvl6pPr marL="2514600" indent="-228600" algn="ctr" defTabSz="784225"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defTabSz="784225"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defTabSz="784225"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defTabSz="784225"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a:lnSpc>
                <a:spcPct val="120000"/>
              </a:lnSpc>
              <a:buClr>
                <a:srgbClr val="990000"/>
              </a:buClr>
              <a:buSzPct val="85000"/>
            </a:pPr>
            <a:r>
              <a:rPr lang="zh-CN" altLang="en-US" sz="1800">
                <a:solidFill>
                  <a:schemeClr val="tx2"/>
                </a:solidFill>
                <a:latin typeface="华文细黑" panose="02010600040101010101" pitchFamily="2" charset="-122"/>
                <a:ea typeface="华文细黑" panose="02010600040101010101" pitchFamily="2" charset="-122"/>
              </a:rPr>
              <a:t>网络位</a:t>
            </a:r>
            <a:endParaRPr lang="en-US" altLang="zh-CN" sz="1800">
              <a:solidFill>
                <a:schemeClr val="tx2"/>
              </a:solidFill>
              <a:latin typeface="华文细黑" panose="02010600040101010101" pitchFamily="2" charset="-122"/>
              <a:ea typeface="华文细黑" panose="02010600040101010101" pitchFamily="2" charset="-122"/>
            </a:endParaRPr>
          </a:p>
        </p:txBody>
      </p:sp>
      <p:sp>
        <p:nvSpPr>
          <p:cNvPr id="19462" name="矩形 16"/>
          <p:cNvSpPr>
            <a:spLocks noChangeArrowheads="1"/>
          </p:cNvSpPr>
          <p:nvPr/>
        </p:nvSpPr>
        <p:spPr bwMode="auto">
          <a:xfrm>
            <a:off x="6097588" y="2060575"/>
            <a:ext cx="877887" cy="392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ctr" defTabSz="784225">
              <a:defRPr sz="2100">
                <a:solidFill>
                  <a:schemeClr val="tx1"/>
                </a:solidFill>
                <a:latin typeface="Arial" panose="020B0604020202020204" pitchFamily="34" charset="0"/>
                <a:ea typeface="MS PGothic" panose="020B0600070205080204" pitchFamily="34" charset="-128"/>
              </a:defRPr>
            </a:lvl1pPr>
            <a:lvl2pPr marL="742950" indent="-285750" algn="ctr" defTabSz="784225">
              <a:defRPr sz="2100">
                <a:solidFill>
                  <a:schemeClr val="tx1"/>
                </a:solidFill>
                <a:latin typeface="Arial" panose="020B0604020202020204" pitchFamily="34" charset="0"/>
                <a:ea typeface="MS PGothic" panose="020B0600070205080204" pitchFamily="34" charset="-128"/>
              </a:defRPr>
            </a:lvl2pPr>
            <a:lvl3pPr marL="1143000" indent="-228600" algn="ctr" defTabSz="784225">
              <a:defRPr sz="2100">
                <a:solidFill>
                  <a:schemeClr val="tx1"/>
                </a:solidFill>
                <a:latin typeface="Arial" panose="020B0604020202020204" pitchFamily="34" charset="0"/>
                <a:ea typeface="MS PGothic" panose="020B0600070205080204" pitchFamily="34" charset="-128"/>
              </a:defRPr>
            </a:lvl3pPr>
            <a:lvl4pPr marL="1600200" indent="-228600" algn="ctr" defTabSz="784225">
              <a:defRPr sz="2100">
                <a:solidFill>
                  <a:schemeClr val="tx1"/>
                </a:solidFill>
                <a:latin typeface="Arial" panose="020B0604020202020204" pitchFamily="34" charset="0"/>
                <a:ea typeface="MS PGothic" panose="020B0600070205080204" pitchFamily="34" charset="-128"/>
              </a:defRPr>
            </a:lvl4pPr>
            <a:lvl5pPr marL="2057400" indent="-228600" algn="ctr" defTabSz="784225">
              <a:defRPr sz="2100">
                <a:solidFill>
                  <a:schemeClr val="tx1"/>
                </a:solidFill>
                <a:latin typeface="Arial" panose="020B0604020202020204" pitchFamily="34" charset="0"/>
                <a:ea typeface="MS PGothic" panose="020B0600070205080204" pitchFamily="34" charset="-128"/>
              </a:defRPr>
            </a:lvl5pPr>
            <a:lvl6pPr marL="2514600" indent="-228600" algn="ctr" defTabSz="784225"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defTabSz="784225"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defTabSz="784225"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defTabSz="784225"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a:lnSpc>
                <a:spcPct val="120000"/>
              </a:lnSpc>
              <a:buClr>
                <a:srgbClr val="990000"/>
              </a:buClr>
              <a:buSzPct val="85000"/>
            </a:pPr>
            <a:r>
              <a:rPr lang="zh-CN" altLang="en-US" sz="1800">
                <a:solidFill>
                  <a:srgbClr val="006699"/>
                </a:solidFill>
                <a:latin typeface="华文细黑" panose="02010600040101010101" pitchFamily="2" charset="-122"/>
                <a:ea typeface="华文细黑" panose="02010600040101010101" pitchFamily="2" charset="-122"/>
              </a:rPr>
              <a:t>主机位</a:t>
            </a:r>
            <a:endParaRPr lang="en-US" altLang="zh-CN" sz="1800">
              <a:solidFill>
                <a:srgbClr val="006699"/>
              </a:solidFill>
              <a:latin typeface="华文细黑" panose="02010600040101010101" pitchFamily="2" charset="-122"/>
              <a:ea typeface="华文细黑" panose="02010600040101010101" pitchFamily="2" charset="-122"/>
            </a:endParaRPr>
          </a:p>
        </p:txBody>
      </p:sp>
      <p:sp>
        <p:nvSpPr>
          <p:cNvPr id="19463" name="矩形 15"/>
          <p:cNvSpPr>
            <a:spLocks noChangeArrowheads="1"/>
          </p:cNvSpPr>
          <p:nvPr/>
        </p:nvSpPr>
        <p:spPr bwMode="auto">
          <a:xfrm>
            <a:off x="3132138" y="4149725"/>
            <a:ext cx="876300" cy="390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ctr" defTabSz="784225">
              <a:defRPr sz="2100">
                <a:solidFill>
                  <a:schemeClr val="tx1"/>
                </a:solidFill>
                <a:latin typeface="Arial" panose="020B0604020202020204" pitchFamily="34" charset="0"/>
                <a:ea typeface="MS PGothic" panose="020B0600070205080204" pitchFamily="34" charset="-128"/>
              </a:defRPr>
            </a:lvl1pPr>
            <a:lvl2pPr marL="742950" indent="-285750" algn="ctr" defTabSz="784225">
              <a:defRPr sz="2100">
                <a:solidFill>
                  <a:schemeClr val="tx1"/>
                </a:solidFill>
                <a:latin typeface="Arial" panose="020B0604020202020204" pitchFamily="34" charset="0"/>
                <a:ea typeface="MS PGothic" panose="020B0600070205080204" pitchFamily="34" charset="-128"/>
              </a:defRPr>
            </a:lvl2pPr>
            <a:lvl3pPr marL="1143000" indent="-228600" algn="ctr" defTabSz="784225">
              <a:defRPr sz="2100">
                <a:solidFill>
                  <a:schemeClr val="tx1"/>
                </a:solidFill>
                <a:latin typeface="Arial" panose="020B0604020202020204" pitchFamily="34" charset="0"/>
                <a:ea typeface="MS PGothic" panose="020B0600070205080204" pitchFamily="34" charset="-128"/>
              </a:defRPr>
            </a:lvl3pPr>
            <a:lvl4pPr marL="1600200" indent="-228600" algn="ctr" defTabSz="784225">
              <a:defRPr sz="2100">
                <a:solidFill>
                  <a:schemeClr val="tx1"/>
                </a:solidFill>
                <a:latin typeface="Arial" panose="020B0604020202020204" pitchFamily="34" charset="0"/>
                <a:ea typeface="MS PGothic" panose="020B0600070205080204" pitchFamily="34" charset="-128"/>
              </a:defRPr>
            </a:lvl4pPr>
            <a:lvl5pPr marL="2057400" indent="-228600" algn="ctr" defTabSz="784225">
              <a:defRPr sz="2100">
                <a:solidFill>
                  <a:schemeClr val="tx1"/>
                </a:solidFill>
                <a:latin typeface="Arial" panose="020B0604020202020204" pitchFamily="34" charset="0"/>
                <a:ea typeface="MS PGothic" panose="020B0600070205080204" pitchFamily="34" charset="-128"/>
              </a:defRPr>
            </a:lvl5pPr>
            <a:lvl6pPr marL="2514600" indent="-228600" algn="ctr" defTabSz="784225"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defTabSz="784225"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defTabSz="784225"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defTabSz="784225"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a:lnSpc>
                <a:spcPct val="120000"/>
              </a:lnSpc>
              <a:buClr>
                <a:srgbClr val="990000"/>
              </a:buClr>
              <a:buSzPct val="85000"/>
            </a:pPr>
            <a:r>
              <a:rPr lang="zh-CN" altLang="en-US" sz="1800">
                <a:solidFill>
                  <a:schemeClr val="tx2"/>
                </a:solidFill>
                <a:latin typeface="华文细黑" panose="02010600040101010101" pitchFamily="2" charset="-122"/>
                <a:ea typeface="华文细黑" panose="02010600040101010101" pitchFamily="2" charset="-122"/>
              </a:rPr>
              <a:t>网络位</a:t>
            </a:r>
            <a:endParaRPr lang="en-US" altLang="zh-CN" sz="1800">
              <a:solidFill>
                <a:schemeClr val="tx2"/>
              </a:solidFill>
              <a:latin typeface="华文细黑" panose="02010600040101010101" pitchFamily="2" charset="-122"/>
              <a:ea typeface="华文细黑" panose="02010600040101010101" pitchFamily="2" charset="-122"/>
            </a:endParaRPr>
          </a:p>
        </p:txBody>
      </p:sp>
      <p:sp>
        <p:nvSpPr>
          <p:cNvPr id="19464" name="矩形 16"/>
          <p:cNvSpPr>
            <a:spLocks noChangeArrowheads="1"/>
          </p:cNvSpPr>
          <p:nvPr/>
        </p:nvSpPr>
        <p:spPr bwMode="auto">
          <a:xfrm>
            <a:off x="6126163" y="4149725"/>
            <a:ext cx="876300" cy="390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ctr" defTabSz="784225">
              <a:defRPr sz="2100">
                <a:solidFill>
                  <a:schemeClr val="tx1"/>
                </a:solidFill>
                <a:latin typeface="Arial" panose="020B0604020202020204" pitchFamily="34" charset="0"/>
                <a:ea typeface="MS PGothic" panose="020B0600070205080204" pitchFamily="34" charset="-128"/>
              </a:defRPr>
            </a:lvl1pPr>
            <a:lvl2pPr marL="742950" indent="-285750" algn="ctr" defTabSz="784225">
              <a:defRPr sz="2100">
                <a:solidFill>
                  <a:schemeClr val="tx1"/>
                </a:solidFill>
                <a:latin typeface="Arial" panose="020B0604020202020204" pitchFamily="34" charset="0"/>
                <a:ea typeface="MS PGothic" panose="020B0600070205080204" pitchFamily="34" charset="-128"/>
              </a:defRPr>
            </a:lvl2pPr>
            <a:lvl3pPr marL="1143000" indent="-228600" algn="ctr" defTabSz="784225">
              <a:defRPr sz="2100">
                <a:solidFill>
                  <a:schemeClr val="tx1"/>
                </a:solidFill>
                <a:latin typeface="Arial" panose="020B0604020202020204" pitchFamily="34" charset="0"/>
                <a:ea typeface="MS PGothic" panose="020B0600070205080204" pitchFamily="34" charset="-128"/>
              </a:defRPr>
            </a:lvl3pPr>
            <a:lvl4pPr marL="1600200" indent="-228600" algn="ctr" defTabSz="784225">
              <a:defRPr sz="2100">
                <a:solidFill>
                  <a:schemeClr val="tx1"/>
                </a:solidFill>
                <a:latin typeface="Arial" panose="020B0604020202020204" pitchFamily="34" charset="0"/>
                <a:ea typeface="MS PGothic" panose="020B0600070205080204" pitchFamily="34" charset="-128"/>
              </a:defRPr>
            </a:lvl4pPr>
            <a:lvl5pPr marL="2057400" indent="-228600" algn="ctr" defTabSz="784225">
              <a:defRPr sz="2100">
                <a:solidFill>
                  <a:schemeClr val="tx1"/>
                </a:solidFill>
                <a:latin typeface="Arial" panose="020B0604020202020204" pitchFamily="34" charset="0"/>
                <a:ea typeface="MS PGothic" panose="020B0600070205080204" pitchFamily="34" charset="-128"/>
              </a:defRPr>
            </a:lvl5pPr>
            <a:lvl6pPr marL="2514600" indent="-228600" algn="ctr" defTabSz="784225"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defTabSz="784225"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defTabSz="784225"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defTabSz="784225"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a:lnSpc>
                <a:spcPct val="120000"/>
              </a:lnSpc>
              <a:buClr>
                <a:srgbClr val="990000"/>
              </a:buClr>
              <a:buSzPct val="85000"/>
            </a:pPr>
            <a:r>
              <a:rPr lang="zh-CN" altLang="en-US" sz="1800">
                <a:solidFill>
                  <a:srgbClr val="006699"/>
                </a:solidFill>
                <a:latin typeface="华文细黑" panose="02010600040101010101" pitchFamily="2" charset="-122"/>
                <a:ea typeface="华文细黑" panose="02010600040101010101" pitchFamily="2" charset="-122"/>
              </a:rPr>
              <a:t>主机位</a:t>
            </a:r>
            <a:endParaRPr lang="en-US" altLang="zh-CN" sz="1800">
              <a:solidFill>
                <a:srgbClr val="006699"/>
              </a:solidFill>
              <a:latin typeface="华文细黑" panose="02010600040101010101" pitchFamily="2" charset="-122"/>
              <a:ea typeface="华文细黑" panose="02010600040101010101" pitchFamily="2" charset="-122"/>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p:txBody>
          <a:bodyPr/>
          <a:lstStyle/>
          <a:p>
            <a:r>
              <a:rPr lang="zh-CN" altLang="en-US" smtClean="0"/>
              <a:t>二进制、十进制和十六进制</a:t>
            </a:r>
            <a:endParaRPr lang="en-US" altLang="zh-CN" smtClean="0"/>
          </a:p>
        </p:txBody>
      </p:sp>
      <p:sp>
        <p:nvSpPr>
          <p:cNvPr id="21507" name="Slide Number Placeholder 4"/>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algn="l"/>
            <a:r>
              <a:rPr lang="en-US" altLang="zh-CN" sz="1200">
                <a:latin typeface="FrutigerNext LT Bold" panose="020B0803040504020204" pitchFamily="34" charset="0"/>
                <a:ea typeface="宋体" panose="02010600030101010101" pitchFamily="2" charset="-122"/>
              </a:rPr>
              <a:t>Page </a:t>
            </a:r>
            <a:fld id="{05053C63-BAC7-4EF0-8DC3-0D6BA14FA529}" type="slidenum">
              <a:rPr lang="en-US" altLang="zh-CN" sz="1200">
                <a:latin typeface="FrutigerNext LT Bold" panose="020B0803040504020204" pitchFamily="34" charset="0"/>
                <a:ea typeface="宋体" panose="02010600030101010101" pitchFamily="2" charset="-122"/>
              </a:rPr>
              <a:pPr algn="l"/>
              <a:t>8</a:t>
            </a:fld>
            <a:endParaRPr lang="en-US" altLang="zh-CN" sz="1200">
              <a:latin typeface="FrutigerNext LT Bold" panose="020B0803040504020204" pitchFamily="34" charset="0"/>
              <a:ea typeface="宋体" panose="02010600030101010101" pitchFamily="2" charset="-122"/>
            </a:endParaRPr>
          </a:p>
        </p:txBody>
      </p:sp>
      <p:graphicFrame>
        <p:nvGraphicFramePr>
          <p:cNvPr id="9" name="表格 8"/>
          <p:cNvGraphicFramePr>
            <a:graphicFrameLocks noGrp="1"/>
          </p:cNvGraphicFramePr>
          <p:nvPr/>
        </p:nvGraphicFramePr>
        <p:xfrm>
          <a:off x="900113" y="2060575"/>
          <a:ext cx="7272337" cy="1876424"/>
        </p:xfrm>
        <a:graphic>
          <a:graphicData uri="http://schemas.openxmlformats.org/drawingml/2006/table">
            <a:tbl>
              <a:tblPr/>
              <a:tblGrid>
                <a:gridCol w="2057400"/>
                <a:gridCol w="3084512"/>
                <a:gridCol w="2130425"/>
              </a:tblGrid>
              <a:tr h="457260">
                <a:tc>
                  <a:txBody>
                    <a:bodyPr/>
                    <a:lstStyle>
                      <a:lvl1pPr algn="l">
                        <a:lnSpc>
                          <a:spcPct val="140000"/>
                        </a:lnSpc>
                        <a:spcBef>
                          <a:spcPct val="30000"/>
                        </a:spcBef>
                        <a:buClr>
                          <a:srgbClr val="808080"/>
                        </a:buClr>
                        <a:buSzPct val="60000"/>
                        <a:buFont typeface="Wingdings" panose="05000000000000000000" pitchFamily="2" charset="2"/>
                        <a:defRPr sz="2000">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1pPr>
                      <a:lvl2pPr marL="742950" indent="-285750" algn="l">
                        <a:lnSpc>
                          <a:spcPct val="140000"/>
                        </a:lnSpc>
                        <a:spcBef>
                          <a:spcPct val="30000"/>
                        </a:spcBef>
                        <a:buClr>
                          <a:srgbClr val="080808"/>
                        </a:buClr>
                        <a:buSzPct val="50000"/>
                        <a:buFont typeface="Wingdings" panose="05000000000000000000" pitchFamily="2" charset="2"/>
                        <a:defRPr>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2pPr>
                      <a:lvl3pPr marL="1143000" indent="-228600" algn="l">
                        <a:lnSpc>
                          <a:spcPct val="140000"/>
                        </a:lnSpc>
                        <a:spcBef>
                          <a:spcPct val="30000"/>
                        </a:spcBef>
                        <a:buSzPct val="50000"/>
                        <a:buFont typeface="Wingdings" panose="05000000000000000000" pitchFamily="2" charset="2"/>
                        <a:defRPr sz="1600">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3pPr>
                      <a:lvl4pPr marL="1600200" indent="-228600" algn="l">
                        <a:lnSpc>
                          <a:spcPct val="140000"/>
                        </a:lnSpc>
                        <a:spcBef>
                          <a:spcPct val="30000"/>
                        </a:spcBef>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4pPr>
                      <a:lvl5pPr marL="2057400" indent="-228600" algn="l">
                        <a:lnSpc>
                          <a:spcPct val="140000"/>
                        </a:lnSpc>
                        <a:spcBef>
                          <a:spcPct val="30000"/>
                        </a:spcBef>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5pPr>
                      <a:lvl6pPr marL="25146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6pPr>
                      <a:lvl7pPr marL="29718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7pPr>
                      <a:lvl8pPr marL="34290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8pPr>
                      <a:lvl9pPr marL="38862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1600" b="1" i="0" u="none" strike="noStrike" cap="none" normalizeH="0" baseline="0" smtClean="0">
                          <a:ln>
                            <a:noFill/>
                          </a:ln>
                          <a:solidFill>
                            <a:schemeClr val="bg1"/>
                          </a:solidFill>
                          <a:effectLst/>
                          <a:latin typeface="Arial" panose="020B0604020202020204" pitchFamily="34" charset="0"/>
                          <a:ea typeface="华文细黑" panose="02010600040101010101" pitchFamily="2" charset="-122"/>
                          <a:cs typeface="Arial" panose="020B0604020202020204" pitchFamily="34" charset="0"/>
                        </a:rPr>
                        <a:t>进制</a:t>
                      </a:r>
                      <a:endParaRPr kumimoji="0" lang="en-US" altLang="zh-CN" sz="1600" b="1" i="0" u="none" strike="noStrike" cap="none" normalizeH="0" baseline="0" smtClean="0">
                        <a:ln>
                          <a:noFill/>
                        </a:ln>
                        <a:solidFill>
                          <a:schemeClr val="bg1"/>
                        </a:solidFill>
                        <a:effectLst/>
                        <a:latin typeface="Arial" panose="020B0604020202020204" pitchFamily="34" charset="0"/>
                        <a:ea typeface="华文细黑" panose="02010600040101010101" pitchFamily="2" charset="-122"/>
                        <a:cs typeface="Arial" panose="020B0604020202020204" pitchFamily="34" charset="0"/>
                      </a:endParaRPr>
                    </a:p>
                  </a:txBody>
                  <a:tcPr marT="45726" marB="45726"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solidFill>
                      <a:srgbClr val="0099CC"/>
                    </a:solidFill>
                  </a:tcPr>
                </a:tc>
                <a:tc>
                  <a:txBody>
                    <a:bodyPr/>
                    <a:lstStyle>
                      <a:lvl1pPr algn="l">
                        <a:lnSpc>
                          <a:spcPct val="140000"/>
                        </a:lnSpc>
                        <a:spcBef>
                          <a:spcPct val="30000"/>
                        </a:spcBef>
                        <a:buClr>
                          <a:srgbClr val="808080"/>
                        </a:buClr>
                        <a:buSzPct val="60000"/>
                        <a:buFont typeface="Wingdings" panose="05000000000000000000" pitchFamily="2" charset="2"/>
                        <a:defRPr sz="2000">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1pPr>
                      <a:lvl2pPr marL="742950" indent="-285750" algn="l">
                        <a:lnSpc>
                          <a:spcPct val="140000"/>
                        </a:lnSpc>
                        <a:spcBef>
                          <a:spcPct val="30000"/>
                        </a:spcBef>
                        <a:buClr>
                          <a:srgbClr val="080808"/>
                        </a:buClr>
                        <a:buSzPct val="50000"/>
                        <a:buFont typeface="Wingdings" panose="05000000000000000000" pitchFamily="2" charset="2"/>
                        <a:defRPr>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2pPr>
                      <a:lvl3pPr marL="1143000" indent="-228600" algn="l">
                        <a:lnSpc>
                          <a:spcPct val="140000"/>
                        </a:lnSpc>
                        <a:spcBef>
                          <a:spcPct val="30000"/>
                        </a:spcBef>
                        <a:buSzPct val="50000"/>
                        <a:buFont typeface="Wingdings" panose="05000000000000000000" pitchFamily="2" charset="2"/>
                        <a:defRPr sz="1600">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3pPr>
                      <a:lvl4pPr marL="1600200" indent="-228600" algn="l">
                        <a:lnSpc>
                          <a:spcPct val="140000"/>
                        </a:lnSpc>
                        <a:spcBef>
                          <a:spcPct val="30000"/>
                        </a:spcBef>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4pPr>
                      <a:lvl5pPr marL="2057400" indent="-228600" algn="l">
                        <a:lnSpc>
                          <a:spcPct val="140000"/>
                        </a:lnSpc>
                        <a:spcBef>
                          <a:spcPct val="30000"/>
                        </a:spcBef>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5pPr>
                      <a:lvl6pPr marL="25146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6pPr>
                      <a:lvl7pPr marL="29718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7pPr>
                      <a:lvl8pPr marL="34290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8pPr>
                      <a:lvl9pPr marL="38862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1600" b="1" i="0" u="none" strike="noStrike" cap="none" normalizeH="0" baseline="0" smtClean="0">
                          <a:ln>
                            <a:noFill/>
                          </a:ln>
                          <a:solidFill>
                            <a:schemeClr val="bg1"/>
                          </a:solidFill>
                          <a:effectLst/>
                          <a:latin typeface="Arial" panose="020B0604020202020204" pitchFamily="34" charset="0"/>
                          <a:ea typeface="华文细黑" panose="02010600040101010101" pitchFamily="2" charset="-122"/>
                          <a:cs typeface="Arial" panose="020B0604020202020204" pitchFamily="34" charset="0"/>
                        </a:rPr>
                        <a:t>字符范围</a:t>
                      </a:r>
                    </a:p>
                  </a:txBody>
                  <a:tcPr marT="45726" marB="45726"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solidFill>
                      <a:srgbClr val="0099CC"/>
                    </a:solidFill>
                  </a:tcPr>
                </a:tc>
                <a:tc>
                  <a:txBody>
                    <a:bodyPr/>
                    <a:lstStyle>
                      <a:lvl1pPr algn="l">
                        <a:lnSpc>
                          <a:spcPct val="140000"/>
                        </a:lnSpc>
                        <a:spcBef>
                          <a:spcPct val="30000"/>
                        </a:spcBef>
                        <a:buClr>
                          <a:srgbClr val="808080"/>
                        </a:buClr>
                        <a:buSzPct val="60000"/>
                        <a:buFont typeface="Wingdings" panose="05000000000000000000" pitchFamily="2" charset="2"/>
                        <a:defRPr sz="2000">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1pPr>
                      <a:lvl2pPr marL="742950" indent="-285750" algn="l">
                        <a:lnSpc>
                          <a:spcPct val="140000"/>
                        </a:lnSpc>
                        <a:spcBef>
                          <a:spcPct val="30000"/>
                        </a:spcBef>
                        <a:buClr>
                          <a:srgbClr val="080808"/>
                        </a:buClr>
                        <a:buSzPct val="50000"/>
                        <a:buFont typeface="Wingdings" panose="05000000000000000000" pitchFamily="2" charset="2"/>
                        <a:defRPr>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2pPr>
                      <a:lvl3pPr marL="1143000" indent="-228600" algn="l">
                        <a:lnSpc>
                          <a:spcPct val="140000"/>
                        </a:lnSpc>
                        <a:spcBef>
                          <a:spcPct val="30000"/>
                        </a:spcBef>
                        <a:buSzPct val="50000"/>
                        <a:buFont typeface="Wingdings" panose="05000000000000000000" pitchFamily="2" charset="2"/>
                        <a:defRPr sz="1600">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3pPr>
                      <a:lvl4pPr marL="1600200" indent="-228600" algn="l">
                        <a:lnSpc>
                          <a:spcPct val="140000"/>
                        </a:lnSpc>
                        <a:spcBef>
                          <a:spcPct val="30000"/>
                        </a:spcBef>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4pPr>
                      <a:lvl5pPr marL="2057400" indent="-228600" algn="l">
                        <a:lnSpc>
                          <a:spcPct val="140000"/>
                        </a:lnSpc>
                        <a:spcBef>
                          <a:spcPct val="30000"/>
                        </a:spcBef>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5pPr>
                      <a:lvl6pPr marL="25146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6pPr>
                      <a:lvl7pPr marL="29718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7pPr>
                      <a:lvl8pPr marL="34290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8pPr>
                      <a:lvl9pPr marL="38862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1600" b="1" i="0" u="none" strike="noStrike" cap="none" normalizeH="0" baseline="0" smtClean="0">
                          <a:ln>
                            <a:noFill/>
                          </a:ln>
                          <a:solidFill>
                            <a:schemeClr val="bg1"/>
                          </a:solidFill>
                          <a:effectLst/>
                          <a:latin typeface="Arial" panose="020B0604020202020204" pitchFamily="34" charset="0"/>
                          <a:ea typeface="华文细黑" panose="02010600040101010101" pitchFamily="2" charset="-122"/>
                          <a:cs typeface="Arial" panose="020B0604020202020204" pitchFamily="34" charset="0"/>
                        </a:rPr>
                        <a:t>基值</a:t>
                      </a:r>
                    </a:p>
                  </a:txBody>
                  <a:tcPr marT="45726" marB="45726"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solidFill>
                      <a:srgbClr val="0099CC"/>
                    </a:solidFill>
                  </a:tcPr>
                </a:tc>
              </a:tr>
              <a:tr h="479240">
                <a:tc>
                  <a:txBody>
                    <a:bodyPr/>
                    <a:lstStyle>
                      <a:lvl1pPr algn="l">
                        <a:lnSpc>
                          <a:spcPct val="140000"/>
                        </a:lnSpc>
                        <a:spcBef>
                          <a:spcPct val="30000"/>
                        </a:spcBef>
                        <a:buClr>
                          <a:srgbClr val="808080"/>
                        </a:buClr>
                        <a:buSzPct val="60000"/>
                        <a:buFont typeface="Wingdings" panose="05000000000000000000" pitchFamily="2" charset="2"/>
                        <a:defRPr sz="2000">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1pPr>
                      <a:lvl2pPr marL="742950" indent="-285750" algn="l">
                        <a:lnSpc>
                          <a:spcPct val="140000"/>
                        </a:lnSpc>
                        <a:spcBef>
                          <a:spcPct val="30000"/>
                        </a:spcBef>
                        <a:buClr>
                          <a:srgbClr val="080808"/>
                        </a:buClr>
                        <a:buSzPct val="50000"/>
                        <a:buFont typeface="Wingdings" panose="05000000000000000000" pitchFamily="2" charset="2"/>
                        <a:defRPr>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2pPr>
                      <a:lvl3pPr marL="1143000" indent="-228600" algn="l">
                        <a:lnSpc>
                          <a:spcPct val="140000"/>
                        </a:lnSpc>
                        <a:spcBef>
                          <a:spcPct val="30000"/>
                        </a:spcBef>
                        <a:buSzPct val="50000"/>
                        <a:buFont typeface="Wingdings" panose="05000000000000000000" pitchFamily="2" charset="2"/>
                        <a:defRPr sz="1600">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3pPr>
                      <a:lvl4pPr marL="1600200" indent="-228600" algn="l">
                        <a:lnSpc>
                          <a:spcPct val="140000"/>
                        </a:lnSpc>
                        <a:spcBef>
                          <a:spcPct val="30000"/>
                        </a:spcBef>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4pPr>
                      <a:lvl5pPr marL="2057400" indent="-228600" algn="l">
                        <a:lnSpc>
                          <a:spcPct val="140000"/>
                        </a:lnSpc>
                        <a:spcBef>
                          <a:spcPct val="30000"/>
                        </a:spcBef>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5pPr>
                      <a:lvl6pPr marL="25146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6pPr>
                      <a:lvl7pPr marL="29718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7pPr>
                      <a:lvl8pPr marL="34290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8pPr>
                      <a:lvl9pPr marL="38862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1600" b="0" i="0" u="none" strike="noStrike" cap="none" normalizeH="0" baseline="0" smtClean="0">
                          <a:ln>
                            <a:noFill/>
                          </a:ln>
                          <a:solidFill>
                            <a:schemeClr val="tx1"/>
                          </a:solidFill>
                          <a:effectLst/>
                          <a:latin typeface="Arial" panose="020B0604020202020204" pitchFamily="34" charset="0"/>
                          <a:ea typeface="华文细黑" panose="02010600040101010101" pitchFamily="2" charset="-122"/>
                          <a:cs typeface="Arial" panose="020B0604020202020204" pitchFamily="34" charset="0"/>
                        </a:rPr>
                        <a:t>二进制</a:t>
                      </a:r>
                      <a:r>
                        <a:rPr kumimoji="0" lang="en-US" altLang="zh-CN" sz="1600" b="0" i="0" u="none" strike="noStrike" cap="none" normalizeH="0" baseline="0" smtClean="0">
                          <a:ln>
                            <a:noFill/>
                          </a:ln>
                          <a:solidFill>
                            <a:schemeClr val="tx1"/>
                          </a:solidFill>
                          <a:effectLst/>
                          <a:latin typeface="Arial" panose="020B0604020202020204" pitchFamily="34" charset="0"/>
                          <a:ea typeface="华文细黑" panose="02010600040101010101" pitchFamily="2" charset="-122"/>
                          <a:cs typeface="Arial" panose="020B0604020202020204" pitchFamily="34" charset="0"/>
                        </a:rPr>
                        <a:t> </a:t>
                      </a:r>
                    </a:p>
                  </a:txBody>
                  <a:tcPr marT="45726" marB="45726"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c>
                  <a:txBody>
                    <a:bodyPr/>
                    <a:lstStyle>
                      <a:lvl1pPr algn="l">
                        <a:lnSpc>
                          <a:spcPct val="140000"/>
                        </a:lnSpc>
                        <a:spcBef>
                          <a:spcPct val="30000"/>
                        </a:spcBef>
                        <a:buClr>
                          <a:srgbClr val="808080"/>
                        </a:buClr>
                        <a:buSzPct val="60000"/>
                        <a:buFont typeface="Wingdings" panose="05000000000000000000" pitchFamily="2" charset="2"/>
                        <a:defRPr sz="2000">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1pPr>
                      <a:lvl2pPr marL="742950" indent="-285750" algn="l">
                        <a:lnSpc>
                          <a:spcPct val="140000"/>
                        </a:lnSpc>
                        <a:spcBef>
                          <a:spcPct val="30000"/>
                        </a:spcBef>
                        <a:buClr>
                          <a:srgbClr val="080808"/>
                        </a:buClr>
                        <a:buSzPct val="50000"/>
                        <a:buFont typeface="Wingdings" panose="05000000000000000000" pitchFamily="2" charset="2"/>
                        <a:defRPr>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2pPr>
                      <a:lvl3pPr marL="1143000" indent="-228600" algn="l">
                        <a:lnSpc>
                          <a:spcPct val="140000"/>
                        </a:lnSpc>
                        <a:spcBef>
                          <a:spcPct val="30000"/>
                        </a:spcBef>
                        <a:buSzPct val="50000"/>
                        <a:buFont typeface="Wingdings" panose="05000000000000000000" pitchFamily="2" charset="2"/>
                        <a:defRPr sz="1600">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3pPr>
                      <a:lvl4pPr marL="1600200" indent="-228600" algn="l">
                        <a:lnSpc>
                          <a:spcPct val="140000"/>
                        </a:lnSpc>
                        <a:spcBef>
                          <a:spcPct val="30000"/>
                        </a:spcBef>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4pPr>
                      <a:lvl5pPr marL="2057400" indent="-228600" algn="l">
                        <a:lnSpc>
                          <a:spcPct val="140000"/>
                        </a:lnSpc>
                        <a:spcBef>
                          <a:spcPct val="30000"/>
                        </a:spcBef>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5pPr>
                      <a:lvl6pPr marL="25146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6pPr>
                      <a:lvl7pPr marL="29718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7pPr>
                      <a:lvl8pPr marL="34290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8pPr>
                      <a:lvl9pPr marL="38862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600" b="0" i="0" u="none" strike="noStrike" cap="none" normalizeH="0" baseline="0" smtClean="0">
                          <a:ln>
                            <a:noFill/>
                          </a:ln>
                          <a:solidFill>
                            <a:schemeClr val="tx1"/>
                          </a:solidFill>
                          <a:effectLst/>
                          <a:latin typeface="Arial" panose="020B0604020202020204" pitchFamily="34" charset="0"/>
                          <a:ea typeface="华文细黑" panose="02010600040101010101" pitchFamily="2" charset="-122"/>
                          <a:cs typeface="Arial" panose="020B0604020202020204" pitchFamily="34" charset="0"/>
                        </a:rPr>
                        <a:t>0 — 1</a:t>
                      </a:r>
                    </a:p>
                  </a:txBody>
                  <a:tcPr marT="45726" marB="45726"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c>
                  <a:txBody>
                    <a:bodyPr/>
                    <a:lstStyle>
                      <a:lvl1pPr algn="l">
                        <a:lnSpc>
                          <a:spcPct val="140000"/>
                        </a:lnSpc>
                        <a:spcBef>
                          <a:spcPct val="30000"/>
                        </a:spcBef>
                        <a:buClr>
                          <a:srgbClr val="808080"/>
                        </a:buClr>
                        <a:buSzPct val="60000"/>
                        <a:buFont typeface="Wingdings" panose="05000000000000000000" pitchFamily="2" charset="2"/>
                        <a:defRPr sz="2000">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1pPr>
                      <a:lvl2pPr marL="742950" indent="-285750" algn="l">
                        <a:lnSpc>
                          <a:spcPct val="140000"/>
                        </a:lnSpc>
                        <a:spcBef>
                          <a:spcPct val="30000"/>
                        </a:spcBef>
                        <a:buClr>
                          <a:srgbClr val="080808"/>
                        </a:buClr>
                        <a:buSzPct val="50000"/>
                        <a:buFont typeface="Wingdings" panose="05000000000000000000" pitchFamily="2" charset="2"/>
                        <a:defRPr>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2pPr>
                      <a:lvl3pPr marL="1143000" indent="-228600" algn="l">
                        <a:lnSpc>
                          <a:spcPct val="140000"/>
                        </a:lnSpc>
                        <a:spcBef>
                          <a:spcPct val="30000"/>
                        </a:spcBef>
                        <a:buSzPct val="50000"/>
                        <a:buFont typeface="Wingdings" panose="05000000000000000000" pitchFamily="2" charset="2"/>
                        <a:defRPr sz="1600">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3pPr>
                      <a:lvl4pPr marL="1600200" indent="-228600" algn="l">
                        <a:lnSpc>
                          <a:spcPct val="140000"/>
                        </a:lnSpc>
                        <a:spcBef>
                          <a:spcPct val="30000"/>
                        </a:spcBef>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4pPr>
                      <a:lvl5pPr marL="2057400" indent="-228600" algn="l">
                        <a:lnSpc>
                          <a:spcPct val="140000"/>
                        </a:lnSpc>
                        <a:spcBef>
                          <a:spcPct val="30000"/>
                        </a:spcBef>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5pPr>
                      <a:lvl6pPr marL="25146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6pPr>
                      <a:lvl7pPr marL="29718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7pPr>
                      <a:lvl8pPr marL="34290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8pPr>
                      <a:lvl9pPr marL="38862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600" b="0" i="0" u="none" strike="noStrike" cap="none" normalizeH="0" baseline="0" smtClean="0">
                          <a:ln>
                            <a:noFill/>
                          </a:ln>
                          <a:solidFill>
                            <a:schemeClr val="tx1"/>
                          </a:solidFill>
                          <a:effectLst/>
                          <a:latin typeface="Arial" panose="020B0604020202020204" pitchFamily="34" charset="0"/>
                          <a:ea typeface="华文细黑" panose="02010600040101010101" pitchFamily="2" charset="-122"/>
                          <a:cs typeface="Arial" panose="020B0604020202020204" pitchFamily="34" charset="0"/>
                        </a:rPr>
                        <a:t>2</a:t>
                      </a:r>
                    </a:p>
                  </a:txBody>
                  <a:tcPr marT="45726" marB="45726"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r>
              <a:tr h="457260">
                <a:tc>
                  <a:txBody>
                    <a:bodyPr/>
                    <a:lstStyle>
                      <a:lvl1pPr algn="l">
                        <a:lnSpc>
                          <a:spcPct val="140000"/>
                        </a:lnSpc>
                        <a:spcBef>
                          <a:spcPct val="30000"/>
                        </a:spcBef>
                        <a:buClr>
                          <a:srgbClr val="808080"/>
                        </a:buClr>
                        <a:buSzPct val="60000"/>
                        <a:buFont typeface="Wingdings" panose="05000000000000000000" pitchFamily="2" charset="2"/>
                        <a:defRPr sz="2000">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1pPr>
                      <a:lvl2pPr marL="742950" indent="-285750" algn="l">
                        <a:lnSpc>
                          <a:spcPct val="140000"/>
                        </a:lnSpc>
                        <a:spcBef>
                          <a:spcPct val="30000"/>
                        </a:spcBef>
                        <a:buClr>
                          <a:srgbClr val="080808"/>
                        </a:buClr>
                        <a:buSzPct val="50000"/>
                        <a:buFont typeface="Wingdings" panose="05000000000000000000" pitchFamily="2" charset="2"/>
                        <a:defRPr>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2pPr>
                      <a:lvl3pPr marL="1143000" indent="-228600" algn="l">
                        <a:lnSpc>
                          <a:spcPct val="140000"/>
                        </a:lnSpc>
                        <a:spcBef>
                          <a:spcPct val="30000"/>
                        </a:spcBef>
                        <a:buSzPct val="50000"/>
                        <a:buFont typeface="Wingdings" panose="05000000000000000000" pitchFamily="2" charset="2"/>
                        <a:defRPr sz="1600">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3pPr>
                      <a:lvl4pPr marL="1600200" indent="-228600" algn="l">
                        <a:lnSpc>
                          <a:spcPct val="140000"/>
                        </a:lnSpc>
                        <a:spcBef>
                          <a:spcPct val="30000"/>
                        </a:spcBef>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4pPr>
                      <a:lvl5pPr marL="2057400" indent="-228600" algn="l">
                        <a:lnSpc>
                          <a:spcPct val="140000"/>
                        </a:lnSpc>
                        <a:spcBef>
                          <a:spcPct val="30000"/>
                        </a:spcBef>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5pPr>
                      <a:lvl6pPr marL="25146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6pPr>
                      <a:lvl7pPr marL="29718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7pPr>
                      <a:lvl8pPr marL="34290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8pPr>
                      <a:lvl9pPr marL="38862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1600" b="0" i="0" u="none" strike="noStrike" cap="none" normalizeH="0" baseline="0" smtClean="0">
                          <a:ln>
                            <a:noFill/>
                          </a:ln>
                          <a:solidFill>
                            <a:schemeClr val="tx1"/>
                          </a:solidFill>
                          <a:effectLst/>
                          <a:latin typeface="Arial" panose="020B0604020202020204" pitchFamily="34" charset="0"/>
                          <a:ea typeface="华文细黑" panose="02010600040101010101" pitchFamily="2" charset="-122"/>
                          <a:cs typeface="Arial" panose="020B0604020202020204" pitchFamily="34" charset="0"/>
                        </a:rPr>
                        <a:t>十进制</a:t>
                      </a:r>
                      <a:endParaRPr kumimoji="0" lang="en-US" altLang="zh-CN" sz="1600" b="0" i="0" u="none" strike="noStrike" cap="none" normalizeH="0" baseline="0" smtClean="0">
                        <a:ln>
                          <a:noFill/>
                        </a:ln>
                        <a:solidFill>
                          <a:schemeClr val="tx1"/>
                        </a:solidFill>
                        <a:effectLst/>
                        <a:latin typeface="Arial" panose="020B0604020202020204" pitchFamily="34" charset="0"/>
                        <a:ea typeface="华文细黑" panose="02010600040101010101" pitchFamily="2" charset="-122"/>
                        <a:cs typeface="Arial" panose="020B0604020202020204" pitchFamily="34" charset="0"/>
                      </a:endParaRPr>
                    </a:p>
                  </a:txBody>
                  <a:tcPr marT="45726" marB="45726"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c>
                  <a:txBody>
                    <a:bodyPr/>
                    <a:lstStyle>
                      <a:lvl1pPr algn="l">
                        <a:lnSpc>
                          <a:spcPct val="140000"/>
                        </a:lnSpc>
                        <a:spcBef>
                          <a:spcPct val="30000"/>
                        </a:spcBef>
                        <a:buClr>
                          <a:srgbClr val="808080"/>
                        </a:buClr>
                        <a:buSzPct val="60000"/>
                        <a:buFont typeface="Wingdings" panose="05000000000000000000" pitchFamily="2" charset="2"/>
                        <a:defRPr sz="2000">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1pPr>
                      <a:lvl2pPr marL="742950" indent="-285750" algn="l">
                        <a:lnSpc>
                          <a:spcPct val="140000"/>
                        </a:lnSpc>
                        <a:spcBef>
                          <a:spcPct val="30000"/>
                        </a:spcBef>
                        <a:buClr>
                          <a:srgbClr val="080808"/>
                        </a:buClr>
                        <a:buSzPct val="50000"/>
                        <a:buFont typeface="Wingdings" panose="05000000000000000000" pitchFamily="2" charset="2"/>
                        <a:defRPr>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2pPr>
                      <a:lvl3pPr marL="1143000" indent="-228600" algn="l">
                        <a:lnSpc>
                          <a:spcPct val="140000"/>
                        </a:lnSpc>
                        <a:spcBef>
                          <a:spcPct val="30000"/>
                        </a:spcBef>
                        <a:buSzPct val="50000"/>
                        <a:buFont typeface="Wingdings" panose="05000000000000000000" pitchFamily="2" charset="2"/>
                        <a:defRPr sz="1600">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3pPr>
                      <a:lvl4pPr marL="1600200" indent="-228600" algn="l">
                        <a:lnSpc>
                          <a:spcPct val="140000"/>
                        </a:lnSpc>
                        <a:spcBef>
                          <a:spcPct val="30000"/>
                        </a:spcBef>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4pPr>
                      <a:lvl5pPr marL="2057400" indent="-228600" algn="l">
                        <a:lnSpc>
                          <a:spcPct val="140000"/>
                        </a:lnSpc>
                        <a:spcBef>
                          <a:spcPct val="30000"/>
                        </a:spcBef>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5pPr>
                      <a:lvl6pPr marL="25146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6pPr>
                      <a:lvl7pPr marL="29718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7pPr>
                      <a:lvl8pPr marL="34290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8pPr>
                      <a:lvl9pPr marL="38862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600" b="0" i="0" u="none" strike="noStrike" cap="none" normalizeH="0" baseline="0" smtClean="0">
                          <a:ln>
                            <a:noFill/>
                          </a:ln>
                          <a:solidFill>
                            <a:schemeClr val="tx1"/>
                          </a:solidFill>
                          <a:effectLst/>
                          <a:latin typeface="Arial" panose="020B0604020202020204" pitchFamily="34" charset="0"/>
                          <a:ea typeface="华文细黑" panose="02010600040101010101" pitchFamily="2" charset="-122"/>
                          <a:cs typeface="Arial" panose="020B0604020202020204" pitchFamily="34" charset="0"/>
                        </a:rPr>
                        <a:t>0 — 9</a:t>
                      </a:r>
                      <a:endParaRPr kumimoji="0" lang="zh-CN" altLang="en-US" sz="1600" b="0" i="0" u="none" strike="noStrike" cap="none" normalizeH="0" baseline="0" smtClean="0">
                        <a:ln>
                          <a:noFill/>
                        </a:ln>
                        <a:solidFill>
                          <a:schemeClr val="tx1"/>
                        </a:solidFill>
                        <a:effectLst/>
                        <a:latin typeface="Arial" panose="020B0604020202020204" pitchFamily="34" charset="0"/>
                        <a:ea typeface="华文细黑" panose="02010600040101010101" pitchFamily="2" charset="-122"/>
                        <a:cs typeface="Arial" panose="020B0604020202020204" pitchFamily="34" charset="0"/>
                      </a:endParaRPr>
                    </a:p>
                  </a:txBody>
                  <a:tcPr marT="45726" marB="45726"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c>
                  <a:txBody>
                    <a:bodyPr/>
                    <a:lstStyle>
                      <a:lvl1pPr algn="l">
                        <a:lnSpc>
                          <a:spcPct val="140000"/>
                        </a:lnSpc>
                        <a:spcBef>
                          <a:spcPct val="30000"/>
                        </a:spcBef>
                        <a:buClr>
                          <a:srgbClr val="808080"/>
                        </a:buClr>
                        <a:buSzPct val="60000"/>
                        <a:buFont typeface="Wingdings" panose="05000000000000000000" pitchFamily="2" charset="2"/>
                        <a:defRPr sz="2000">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1pPr>
                      <a:lvl2pPr marL="742950" indent="-285750" algn="l">
                        <a:lnSpc>
                          <a:spcPct val="140000"/>
                        </a:lnSpc>
                        <a:spcBef>
                          <a:spcPct val="30000"/>
                        </a:spcBef>
                        <a:buClr>
                          <a:srgbClr val="080808"/>
                        </a:buClr>
                        <a:buSzPct val="50000"/>
                        <a:buFont typeface="Wingdings" panose="05000000000000000000" pitchFamily="2" charset="2"/>
                        <a:defRPr>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2pPr>
                      <a:lvl3pPr marL="1143000" indent="-228600" algn="l">
                        <a:lnSpc>
                          <a:spcPct val="140000"/>
                        </a:lnSpc>
                        <a:spcBef>
                          <a:spcPct val="30000"/>
                        </a:spcBef>
                        <a:buSzPct val="50000"/>
                        <a:buFont typeface="Wingdings" panose="05000000000000000000" pitchFamily="2" charset="2"/>
                        <a:defRPr sz="1600">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3pPr>
                      <a:lvl4pPr marL="1600200" indent="-228600" algn="l">
                        <a:lnSpc>
                          <a:spcPct val="140000"/>
                        </a:lnSpc>
                        <a:spcBef>
                          <a:spcPct val="30000"/>
                        </a:spcBef>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4pPr>
                      <a:lvl5pPr marL="2057400" indent="-228600" algn="l">
                        <a:lnSpc>
                          <a:spcPct val="140000"/>
                        </a:lnSpc>
                        <a:spcBef>
                          <a:spcPct val="30000"/>
                        </a:spcBef>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5pPr>
                      <a:lvl6pPr marL="25146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6pPr>
                      <a:lvl7pPr marL="29718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7pPr>
                      <a:lvl8pPr marL="34290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8pPr>
                      <a:lvl9pPr marL="38862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600" b="0" i="0" u="none" strike="noStrike" cap="none" normalizeH="0" baseline="0" smtClean="0">
                          <a:ln>
                            <a:noFill/>
                          </a:ln>
                          <a:solidFill>
                            <a:schemeClr val="tx1"/>
                          </a:solidFill>
                          <a:effectLst/>
                          <a:latin typeface="Arial" panose="020B0604020202020204" pitchFamily="34" charset="0"/>
                          <a:ea typeface="华文细黑" panose="02010600040101010101" pitchFamily="2" charset="-122"/>
                          <a:cs typeface="Arial" panose="020B0604020202020204" pitchFamily="34" charset="0"/>
                        </a:rPr>
                        <a:t>10</a:t>
                      </a:r>
                      <a:endParaRPr kumimoji="0" lang="zh-CN" altLang="en-US" sz="1600" b="0" i="0" u="none" strike="noStrike" cap="none" normalizeH="0" baseline="0" smtClean="0">
                        <a:ln>
                          <a:noFill/>
                        </a:ln>
                        <a:solidFill>
                          <a:schemeClr val="tx1"/>
                        </a:solidFill>
                        <a:effectLst/>
                        <a:latin typeface="Arial" panose="020B0604020202020204" pitchFamily="34" charset="0"/>
                        <a:ea typeface="华文细黑" panose="02010600040101010101" pitchFamily="2" charset="-122"/>
                        <a:cs typeface="Arial" panose="020B0604020202020204" pitchFamily="34" charset="0"/>
                      </a:endParaRPr>
                    </a:p>
                  </a:txBody>
                  <a:tcPr marT="45726" marB="45726"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r>
              <a:tr h="482664">
                <a:tc>
                  <a:txBody>
                    <a:bodyPr/>
                    <a:lstStyle>
                      <a:lvl1pPr algn="l">
                        <a:lnSpc>
                          <a:spcPct val="140000"/>
                        </a:lnSpc>
                        <a:spcBef>
                          <a:spcPct val="30000"/>
                        </a:spcBef>
                        <a:buClr>
                          <a:srgbClr val="808080"/>
                        </a:buClr>
                        <a:buSzPct val="60000"/>
                        <a:buFont typeface="Wingdings" panose="05000000000000000000" pitchFamily="2" charset="2"/>
                        <a:defRPr sz="2000">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1pPr>
                      <a:lvl2pPr marL="742950" indent="-285750" algn="l">
                        <a:lnSpc>
                          <a:spcPct val="140000"/>
                        </a:lnSpc>
                        <a:spcBef>
                          <a:spcPct val="30000"/>
                        </a:spcBef>
                        <a:buClr>
                          <a:srgbClr val="080808"/>
                        </a:buClr>
                        <a:buSzPct val="50000"/>
                        <a:buFont typeface="Wingdings" panose="05000000000000000000" pitchFamily="2" charset="2"/>
                        <a:defRPr>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2pPr>
                      <a:lvl3pPr marL="1143000" indent="-228600" algn="l">
                        <a:lnSpc>
                          <a:spcPct val="140000"/>
                        </a:lnSpc>
                        <a:spcBef>
                          <a:spcPct val="30000"/>
                        </a:spcBef>
                        <a:buSzPct val="50000"/>
                        <a:buFont typeface="Wingdings" panose="05000000000000000000" pitchFamily="2" charset="2"/>
                        <a:defRPr sz="1600">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3pPr>
                      <a:lvl4pPr marL="1600200" indent="-228600" algn="l">
                        <a:lnSpc>
                          <a:spcPct val="140000"/>
                        </a:lnSpc>
                        <a:spcBef>
                          <a:spcPct val="30000"/>
                        </a:spcBef>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4pPr>
                      <a:lvl5pPr marL="2057400" indent="-228600" algn="l">
                        <a:lnSpc>
                          <a:spcPct val="140000"/>
                        </a:lnSpc>
                        <a:spcBef>
                          <a:spcPct val="30000"/>
                        </a:spcBef>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5pPr>
                      <a:lvl6pPr marL="25146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6pPr>
                      <a:lvl7pPr marL="29718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7pPr>
                      <a:lvl8pPr marL="34290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8pPr>
                      <a:lvl9pPr marL="38862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1600" b="0" i="0" u="none" strike="noStrike" cap="none" normalizeH="0" baseline="0" smtClean="0">
                          <a:ln>
                            <a:noFill/>
                          </a:ln>
                          <a:solidFill>
                            <a:schemeClr val="tx1"/>
                          </a:solidFill>
                          <a:effectLst/>
                          <a:latin typeface="Arial" panose="020B0604020202020204" pitchFamily="34" charset="0"/>
                          <a:ea typeface="华文细黑" panose="02010600040101010101" pitchFamily="2" charset="-122"/>
                          <a:cs typeface="Arial" panose="020B0604020202020204" pitchFamily="34" charset="0"/>
                        </a:rPr>
                        <a:t>十六进制</a:t>
                      </a:r>
                      <a:endParaRPr kumimoji="0" lang="en-US" altLang="zh-CN" sz="1600" b="0" i="0" u="none" strike="noStrike" cap="none" normalizeH="0" baseline="0" smtClean="0">
                        <a:ln>
                          <a:noFill/>
                        </a:ln>
                        <a:solidFill>
                          <a:schemeClr val="tx1"/>
                        </a:solidFill>
                        <a:effectLst/>
                        <a:latin typeface="Arial" panose="020B0604020202020204" pitchFamily="34" charset="0"/>
                        <a:ea typeface="华文细黑" panose="02010600040101010101" pitchFamily="2" charset="-122"/>
                        <a:cs typeface="Arial" panose="020B0604020202020204" pitchFamily="34" charset="0"/>
                      </a:endParaRPr>
                    </a:p>
                  </a:txBody>
                  <a:tcPr marT="45726" marB="45726"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c>
                  <a:txBody>
                    <a:bodyPr/>
                    <a:lstStyle>
                      <a:lvl1pPr algn="l">
                        <a:lnSpc>
                          <a:spcPct val="140000"/>
                        </a:lnSpc>
                        <a:spcBef>
                          <a:spcPct val="30000"/>
                        </a:spcBef>
                        <a:buClr>
                          <a:srgbClr val="808080"/>
                        </a:buClr>
                        <a:buSzPct val="60000"/>
                        <a:buFont typeface="Wingdings" panose="05000000000000000000" pitchFamily="2" charset="2"/>
                        <a:defRPr sz="2000">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1pPr>
                      <a:lvl2pPr marL="742950" indent="-285750" algn="l">
                        <a:lnSpc>
                          <a:spcPct val="140000"/>
                        </a:lnSpc>
                        <a:spcBef>
                          <a:spcPct val="30000"/>
                        </a:spcBef>
                        <a:buClr>
                          <a:srgbClr val="080808"/>
                        </a:buClr>
                        <a:buSzPct val="50000"/>
                        <a:buFont typeface="Wingdings" panose="05000000000000000000" pitchFamily="2" charset="2"/>
                        <a:defRPr>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2pPr>
                      <a:lvl3pPr marL="1143000" indent="-228600" algn="l">
                        <a:lnSpc>
                          <a:spcPct val="140000"/>
                        </a:lnSpc>
                        <a:spcBef>
                          <a:spcPct val="30000"/>
                        </a:spcBef>
                        <a:buSzPct val="50000"/>
                        <a:buFont typeface="Wingdings" panose="05000000000000000000" pitchFamily="2" charset="2"/>
                        <a:defRPr sz="1600">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3pPr>
                      <a:lvl4pPr marL="1600200" indent="-228600" algn="l">
                        <a:lnSpc>
                          <a:spcPct val="140000"/>
                        </a:lnSpc>
                        <a:spcBef>
                          <a:spcPct val="30000"/>
                        </a:spcBef>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4pPr>
                      <a:lvl5pPr marL="2057400" indent="-228600" algn="l">
                        <a:lnSpc>
                          <a:spcPct val="140000"/>
                        </a:lnSpc>
                        <a:spcBef>
                          <a:spcPct val="30000"/>
                        </a:spcBef>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5pPr>
                      <a:lvl6pPr marL="25146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6pPr>
                      <a:lvl7pPr marL="29718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7pPr>
                      <a:lvl8pPr marL="34290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8pPr>
                      <a:lvl9pPr marL="38862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600" b="0" i="0" u="none" strike="noStrike" cap="none" normalizeH="0" baseline="0" smtClean="0">
                          <a:ln>
                            <a:noFill/>
                          </a:ln>
                          <a:solidFill>
                            <a:schemeClr val="tx1"/>
                          </a:solidFill>
                          <a:effectLst/>
                          <a:latin typeface="Arial" panose="020B0604020202020204" pitchFamily="34" charset="0"/>
                          <a:ea typeface="华文细黑" panose="02010600040101010101" pitchFamily="2" charset="-122"/>
                          <a:cs typeface="Arial" panose="020B0604020202020204" pitchFamily="34" charset="0"/>
                        </a:rPr>
                        <a:t>0 —9</a:t>
                      </a:r>
                      <a:r>
                        <a:rPr kumimoji="0" lang="zh-CN" altLang="en-US" sz="1600" b="0" i="0" u="none" strike="noStrike" cap="none" normalizeH="0" baseline="0" smtClean="0">
                          <a:ln>
                            <a:noFill/>
                          </a:ln>
                          <a:solidFill>
                            <a:schemeClr val="tx1"/>
                          </a:solidFill>
                          <a:effectLst/>
                          <a:latin typeface="Arial" panose="020B0604020202020204" pitchFamily="34" charset="0"/>
                          <a:ea typeface="华文细黑" panose="02010600040101010101" pitchFamily="2" charset="-122"/>
                          <a:cs typeface="Arial" panose="020B0604020202020204" pitchFamily="34" charset="0"/>
                        </a:rPr>
                        <a:t>，</a:t>
                      </a:r>
                      <a:r>
                        <a:rPr kumimoji="0" lang="en-US" altLang="zh-CN" sz="1600" b="0" i="0" u="none" strike="noStrike" cap="none" normalizeH="0" baseline="0" smtClean="0">
                          <a:ln>
                            <a:noFill/>
                          </a:ln>
                          <a:solidFill>
                            <a:schemeClr val="tx1"/>
                          </a:solidFill>
                          <a:effectLst/>
                          <a:latin typeface="Arial" panose="020B0604020202020204" pitchFamily="34" charset="0"/>
                          <a:ea typeface="华文细黑" panose="02010600040101010101" pitchFamily="2" charset="-122"/>
                          <a:cs typeface="Arial" panose="020B0604020202020204" pitchFamily="34" charset="0"/>
                        </a:rPr>
                        <a:t>A — F</a:t>
                      </a:r>
                      <a:endParaRPr kumimoji="0" lang="zh-CN" altLang="en-US" sz="1600" b="0" i="0" u="none" strike="noStrike" cap="none" normalizeH="0" baseline="0" smtClean="0">
                        <a:ln>
                          <a:noFill/>
                        </a:ln>
                        <a:solidFill>
                          <a:schemeClr val="tx1"/>
                        </a:solidFill>
                        <a:effectLst/>
                        <a:latin typeface="Arial" panose="020B0604020202020204" pitchFamily="34" charset="0"/>
                        <a:ea typeface="华文细黑" panose="02010600040101010101" pitchFamily="2" charset="-122"/>
                        <a:cs typeface="Arial" panose="020B0604020202020204" pitchFamily="34" charset="0"/>
                      </a:endParaRPr>
                    </a:p>
                  </a:txBody>
                  <a:tcPr marT="45726" marB="45726"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c>
                  <a:txBody>
                    <a:bodyPr/>
                    <a:lstStyle>
                      <a:lvl1pPr algn="l">
                        <a:lnSpc>
                          <a:spcPct val="140000"/>
                        </a:lnSpc>
                        <a:spcBef>
                          <a:spcPct val="30000"/>
                        </a:spcBef>
                        <a:buClr>
                          <a:srgbClr val="808080"/>
                        </a:buClr>
                        <a:buSzPct val="60000"/>
                        <a:buFont typeface="Wingdings" panose="05000000000000000000" pitchFamily="2" charset="2"/>
                        <a:defRPr sz="2000">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1pPr>
                      <a:lvl2pPr marL="742950" indent="-285750" algn="l">
                        <a:lnSpc>
                          <a:spcPct val="140000"/>
                        </a:lnSpc>
                        <a:spcBef>
                          <a:spcPct val="30000"/>
                        </a:spcBef>
                        <a:buClr>
                          <a:srgbClr val="080808"/>
                        </a:buClr>
                        <a:buSzPct val="50000"/>
                        <a:buFont typeface="Wingdings" panose="05000000000000000000" pitchFamily="2" charset="2"/>
                        <a:defRPr>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2pPr>
                      <a:lvl3pPr marL="1143000" indent="-228600" algn="l">
                        <a:lnSpc>
                          <a:spcPct val="140000"/>
                        </a:lnSpc>
                        <a:spcBef>
                          <a:spcPct val="30000"/>
                        </a:spcBef>
                        <a:buSzPct val="50000"/>
                        <a:buFont typeface="Wingdings" panose="05000000000000000000" pitchFamily="2" charset="2"/>
                        <a:defRPr sz="1600">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3pPr>
                      <a:lvl4pPr marL="1600200" indent="-228600" algn="l">
                        <a:lnSpc>
                          <a:spcPct val="140000"/>
                        </a:lnSpc>
                        <a:spcBef>
                          <a:spcPct val="30000"/>
                        </a:spcBef>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4pPr>
                      <a:lvl5pPr marL="2057400" indent="-228600" algn="l">
                        <a:lnSpc>
                          <a:spcPct val="140000"/>
                        </a:lnSpc>
                        <a:spcBef>
                          <a:spcPct val="30000"/>
                        </a:spcBef>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5pPr>
                      <a:lvl6pPr marL="25146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6pPr>
                      <a:lvl7pPr marL="29718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7pPr>
                      <a:lvl8pPr marL="34290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8pPr>
                      <a:lvl9pPr marL="38862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600" b="0" i="0" u="none" strike="noStrike" cap="none" normalizeH="0" baseline="0" dirty="0" smtClean="0">
                          <a:ln>
                            <a:noFill/>
                          </a:ln>
                          <a:solidFill>
                            <a:schemeClr val="tx1"/>
                          </a:solidFill>
                          <a:effectLst/>
                          <a:latin typeface="Arial" panose="020B0604020202020204" pitchFamily="34" charset="0"/>
                          <a:ea typeface="华文细黑" panose="02010600040101010101" pitchFamily="2" charset="-122"/>
                          <a:cs typeface="Arial" panose="020B0604020202020204" pitchFamily="34" charset="0"/>
                        </a:rPr>
                        <a:t>16</a:t>
                      </a:r>
                      <a:endParaRPr kumimoji="0" lang="zh-CN" altLang="en-US" sz="1600" b="0" i="0" u="none" strike="noStrike" cap="none" normalizeH="0" baseline="0" dirty="0" smtClean="0">
                        <a:ln>
                          <a:noFill/>
                        </a:ln>
                        <a:solidFill>
                          <a:schemeClr val="tx1"/>
                        </a:solidFill>
                        <a:effectLst/>
                        <a:latin typeface="Arial" panose="020B0604020202020204" pitchFamily="34" charset="0"/>
                        <a:ea typeface="华文细黑" panose="02010600040101010101" pitchFamily="2" charset="-122"/>
                        <a:cs typeface="Arial" panose="020B0604020202020204" pitchFamily="34" charset="0"/>
                      </a:endParaRPr>
                    </a:p>
                  </a:txBody>
                  <a:tcPr marT="45726" marB="45726"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r>
            </a:tbl>
          </a:graphicData>
        </a:graphic>
      </p:graphicFrame>
      <p:sp>
        <p:nvSpPr>
          <p:cNvPr id="6" name="Rectangle 3"/>
          <p:cNvSpPr txBox="1">
            <a:spLocks noChangeArrowheads="1"/>
          </p:cNvSpPr>
          <p:nvPr/>
        </p:nvSpPr>
        <p:spPr bwMode="auto">
          <a:xfrm>
            <a:off x="760413" y="5805488"/>
            <a:ext cx="7627937" cy="503237"/>
          </a:xfrm>
          <a:prstGeom prst="rect">
            <a:avLst/>
          </a:prstGeom>
          <a:noFill/>
          <a:ln>
            <a:miter lim="800000"/>
            <a:headEnd/>
            <a:tailEnd/>
          </a:ln>
        </p:spPr>
        <p:txBody>
          <a:bodyPr/>
          <a:lstStyle/>
          <a:p>
            <a:pPr marL="196850" indent="-252413" defTabSz="801688" eaLnBrk="1" hangingPunct="1">
              <a:lnSpc>
                <a:spcPct val="140000"/>
              </a:lnSpc>
              <a:spcBef>
                <a:spcPct val="30000"/>
              </a:spcBef>
              <a:buSzPct val="80000"/>
              <a:buFont typeface="Wingdings" pitchFamily="2" charset="2"/>
              <a:buChar char="l"/>
              <a:defRPr/>
            </a:pPr>
            <a:r>
              <a:rPr lang="zh-CN" altLang="en-US" sz="1800" kern="0" dirty="0">
                <a:latin typeface="Arial" charset="0"/>
                <a:ea typeface="+mn-ea"/>
                <a:cs typeface="Arial" charset="0"/>
              </a:rPr>
              <a:t>在</a:t>
            </a:r>
            <a:r>
              <a:rPr lang="en-US" altLang="zh-CN" sz="1800" kern="0" dirty="0">
                <a:latin typeface="Arial" charset="0"/>
                <a:ea typeface="+mn-ea"/>
                <a:cs typeface="Arial" charset="0"/>
              </a:rPr>
              <a:t>IP</a:t>
            </a:r>
            <a:r>
              <a:rPr lang="zh-CN" altLang="en-US" sz="1800" kern="0" dirty="0">
                <a:latin typeface="Arial" charset="0"/>
                <a:ea typeface="+mn-ea"/>
                <a:cs typeface="Arial" charset="0"/>
              </a:rPr>
              <a:t>网络中，二进制和十六进制是常用的编码方式。</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表格 14"/>
          <p:cNvGraphicFramePr>
            <a:graphicFrameLocks noGrp="1"/>
          </p:cNvGraphicFramePr>
          <p:nvPr/>
        </p:nvGraphicFramePr>
        <p:xfrm>
          <a:off x="900113" y="3219450"/>
          <a:ext cx="3455987" cy="2787842"/>
        </p:xfrm>
        <a:graphic>
          <a:graphicData uri="http://schemas.openxmlformats.org/drawingml/2006/table">
            <a:tbl>
              <a:tblPr/>
              <a:tblGrid>
                <a:gridCol w="981075"/>
                <a:gridCol w="1179512"/>
                <a:gridCol w="1295400"/>
              </a:tblGrid>
              <a:tr h="319052">
                <a:tc>
                  <a:txBody>
                    <a:bodyPr/>
                    <a:lstStyle>
                      <a:lvl1pPr algn="l">
                        <a:lnSpc>
                          <a:spcPct val="140000"/>
                        </a:lnSpc>
                        <a:spcBef>
                          <a:spcPct val="30000"/>
                        </a:spcBef>
                        <a:buClr>
                          <a:srgbClr val="808080"/>
                        </a:buClr>
                        <a:buSzPct val="60000"/>
                        <a:buFont typeface="Wingdings" panose="05000000000000000000" pitchFamily="2" charset="2"/>
                        <a:defRPr sz="2000">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1pPr>
                      <a:lvl2pPr marL="742950" indent="-285750" algn="l">
                        <a:lnSpc>
                          <a:spcPct val="140000"/>
                        </a:lnSpc>
                        <a:spcBef>
                          <a:spcPct val="30000"/>
                        </a:spcBef>
                        <a:buClr>
                          <a:srgbClr val="080808"/>
                        </a:buClr>
                        <a:buSzPct val="50000"/>
                        <a:buFont typeface="Wingdings" panose="05000000000000000000" pitchFamily="2" charset="2"/>
                        <a:defRPr>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2pPr>
                      <a:lvl3pPr marL="1143000" indent="-228600" algn="l">
                        <a:lnSpc>
                          <a:spcPct val="140000"/>
                        </a:lnSpc>
                        <a:spcBef>
                          <a:spcPct val="30000"/>
                        </a:spcBef>
                        <a:buSzPct val="50000"/>
                        <a:buFont typeface="Wingdings" panose="05000000000000000000" pitchFamily="2" charset="2"/>
                        <a:defRPr sz="1600">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3pPr>
                      <a:lvl4pPr marL="1600200" indent="-228600" algn="l">
                        <a:lnSpc>
                          <a:spcPct val="140000"/>
                        </a:lnSpc>
                        <a:spcBef>
                          <a:spcPct val="30000"/>
                        </a:spcBef>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4pPr>
                      <a:lvl5pPr marL="2057400" indent="-228600" algn="l">
                        <a:lnSpc>
                          <a:spcPct val="140000"/>
                        </a:lnSpc>
                        <a:spcBef>
                          <a:spcPct val="30000"/>
                        </a:spcBef>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5pPr>
                      <a:lvl6pPr marL="25146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6pPr>
                      <a:lvl7pPr marL="29718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7pPr>
                      <a:lvl8pPr marL="34290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8pPr>
                      <a:lvl9pPr marL="38862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1200" b="0" i="0" u="none" strike="noStrike" cap="none" normalizeH="0" baseline="0" smtClean="0">
                          <a:ln>
                            <a:noFill/>
                          </a:ln>
                          <a:solidFill>
                            <a:schemeClr val="bg1"/>
                          </a:solidFill>
                          <a:effectLst/>
                          <a:latin typeface="Arial" panose="020B0604020202020204" pitchFamily="34" charset="0"/>
                          <a:ea typeface="华文细黑" panose="02010600040101010101" pitchFamily="2" charset="-122"/>
                          <a:cs typeface="Arial" panose="020B0604020202020204" pitchFamily="34" charset="0"/>
                        </a:rPr>
                        <a:t>十进制</a:t>
                      </a:r>
                      <a:endParaRPr kumimoji="0" lang="en-US" altLang="zh-CN" sz="1200" b="0" i="0" u="none" strike="noStrike" cap="none" normalizeH="0" baseline="0" smtClean="0">
                        <a:ln>
                          <a:noFill/>
                        </a:ln>
                        <a:solidFill>
                          <a:schemeClr val="bg1"/>
                        </a:solidFill>
                        <a:effectLst/>
                        <a:latin typeface="Arial" panose="020B0604020202020204" pitchFamily="34" charset="0"/>
                        <a:ea typeface="华文细黑" panose="02010600040101010101" pitchFamily="2" charset="-122"/>
                        <a:cs typeface="Arial" panose="020B0604020202020204" pitchFamily="34" charset="0"/>
                      </a:endParaRPr>
                    </a:p>
                  </a:txBody>
                  <a:tcPr marT="45715" marB="45715"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solidFill>
                      <a:srgbClr val="0099CC"/>
                    </a:solidFill>
                  </a:tcPr>
                </a:tc>
                <a:tc>
                  <a:txBody>
                    <a:bodyPr/>
                    <a:lstStyle>
                      <a:lvl1pPr algn="l">
                        <a:lnSpc>
                          <a:spcPct val="140000"/>
                        </a:lnSpc>
                        <a:spcBef>
                          <a:spcPct val="30000"/>
                        </a:spcBef>
                        <a:buClr>
                          <a:srgbClr val="808080"/>
                        </a:buClr>
                        <a:buSzPct val="60000"/>
                        <a:buFont typeface="Wingdings" panose="05000000000000000000" pitchFamily="2" charset="2"/>
                        <a:defRPr sz="2000">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1pPr>
                      <a:lvl2pPr marL="742950" indent="-285750" algn="l">
                        <a:lnSpc>
                          <a:spcPct val="140000"/>
                        </a:lnSpc>
                        <a:spcBef>
                          <a:spcPct val="30000"/>
                        </a:spcBef>
                        <a:buClr>
                          <a:srgbClr val="080808"/>
                        </a:buClr>
                        <a:buSzPct val="50000"/>
                        <a:buFont typeface="Wingdings" panose="05000000000000000000" pitchFamily="2" charset="2"/>
                        <a:defRPr>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2pPr>
                      <a:lvl3pPr marL="1143000" indent="-228600" algn="l">
                        <a:lnSpc>
                          <a:spcPct val="140000"/>
                        </a:lnSpc>
                        <a:spcBef>
                          <a:spcPct val="30000"/>
                        </a:spcBef>
                        <a:buSzPct val="50000"/>
                        <a:buFont typeface="Wingdings" panose="05000000000000000000" pitchFamily="2" charset="2"/>
                        <a:defRPr sz="1600">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3pPr>
                      <a:lvl4pPr marL="1600200" indent="-228600" algn="l">
                        <a:lnSpc>
                          <a:spcPct val="140000"/>
                        </a:lnSpc>
                        <a:spcBef>
                          <a:spcPct val="30000"/>
                        </a:spcBef>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4pPr>
                      <a:lvl5pPr marL="2057400" indent="-228600" algn="l">
                        <a:lnSpc>
                          <a:spcPct val="140000"/>
                        </a:lnSpc>
                        <a:spcBef>
                          <a:spcPct val="30000"/>
                        </a:spcBef>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5pPr>
                      <a:lvl6pPr marL="25146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6pPr>
                      <a:lvl7pPr marL="29718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7pPr>
                      <a:lvl8pPr marL="34290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8pPr>
                      <a:lvl9pPr marL="38862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1200" b="0" i="0" u="none" strike="noStrike" cap="none" normalizeH="0" baseline="0" smtClean="0">
                          <a:ln>
                            <a:noFill/>
                          </a:ln>
                          <a:solidFill>
                            <a:schemeClr val="bg1"/>
                          </a:solidFill>
                          <a:effectLst/>
                          <a:latin typeface="Arial" panose="020B0604020202020204" pitchFamily="34" charset="0"/>
                          <a:ea typeface="华文细黑" panose="02010600040101010101" pitchFamily="2" charset="-122"/>
                          <a:cs typeface="Arial" panose="020B0604020202020204" pitchFamily="34" charset="0"/>
                        </a:rPr>
                        <a:t>二进制</a:t>
                      </a:r>
                      <a:endParaRPr kumimoji="0" lang="en-US" altLang="zh-CN" sz="1200" b="0" i="0" u="none" strike="noStrike" cap="none" normalizeH="0" baseline="0" smtClean="0">
                        <a:ln>
                          <a:noFill/>
                        </a:ln>
                        <a:solidFill>
                          <a:schemeClr val="bg1"/>
                        </a:solidFill>
                        <a:effectLst/>
                        <a:latin typeface="Arial" panose="020B0604020202020204" pitchFamily="34" charset="0"/>
                        <a:ea typeface="华文细黑" panose="02010600040101010101" pitchFamily="2" charset="-122"/>
                        <a:cs typeface="Arial" panose="020B0604020202020204" pitchFamily="34" charset="0"/>
                      </a:endParaRPr>
                    </a:p>
                  </a:txBody>
                  <a:tcPr marT="45715" marB="45715"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solidFill>
                      <a:srgbClr val="0099CC"/>
                    </a:solidFill>
                  </a:tcPr>
                </a:tc>
                <a:tc>
                  <a:txBody>
                    <a:bodyPr/>
                    <a:lstStyle>
                      <a:lvl1pPr algn="l">
                        <a:lnSpc>
                          <a:spcPct val="140000"/>
                        </a:lnSpc>
                        <a:spcBef>
                          <a:spcPct val="30000"/>
                        </a:spcBef>
                        <a:buClr>
                          <a:srgbClr val="808080"/>
                        </a:buClr>
                        <a:buSzPct val="60000"/>
                        <a:buFont typeface="Wingdings" panose="05000000000000000000" pitchFamily="2" charset="2"/>
                        <a:defRPr sz="2000">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1pPr>
                      <a:lvl2pPr marL="742950" indent="-285750" algn="l">
                        <a:lnSpc>
                          <a:spcPct val="140000"/>
                        </a:lnSpc>
                        <a:spcBef>
                          <a:spcPct val="30000"/>
                        </a:spcBef>
                        <a:buClr>
                          <a:srgbClr val="080808"/>
                        </a:buClr>
                        <a:buSzPct val="50000"/>
                        <a:buFont typeface="Wingdings" panose="05000000000000000000" pitchFamily="2" charset="2"/>
                        <a:defRPr>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2pPr>
                      <a:lvl3pPr marL="1143000" indent="-228600" algn="l">
                        <a:lnSpc>
                          <a:spcPct val="140000"/>
                        </a:lnSpc>
                        <a:spcBef>
                          <a:spcPct val="30000"/>
                        </a:spcBef>
                        <a:buSzPct val="50000"/>
                        <a:buFont typeface="Wingdings" panose="05000000000000000000" pitchFamily="2" charset="2"/>
                        <a:defRPr sz="1600">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3pPr>
                      <a:lvl4pPr marL="1600200" indent="-228600" algn="l">
                        <a:lnSpc>
                          <a:spcPct val="140000"/>
                        </a:lnSpc>
                        <a:spcBef>
                          <a:spcPct val="30000"/>
                        </a:spcBef>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4pPr>
                      <a:lvl5pPr marL="2057400" indent="-228600" algn="l">
                        <a:lnSpc>
                          <a:spcPct val="140000"/>
                        </a:lnSpc>
                        <a:spcBef>
                          <a:spcPct val="30000"/>
                        </a:spcBef>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5pPr>
                      <a:lvl6pPr marL="25146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6pPr>
                      <a:lvl7pPr marL="29718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7pPr>
                      <a:lvl8pPr marL="34290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8pPr>
                      <a:lvl9pPr marL="38862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1200" b="0" i="0" u="none" strike="noStrike" cap="none" normalizeH="0" baseline="0" smtClean="0">
                          <a:ln>
                            <a:noFill/>
                          </a:ln>
                          <a:solidFill>
                            <a:schemeClr val="bg1"/>
                          </a:solidFill>
                          <a:effectLst/>
                          <a:latin typeface="Arial" panose="020B0604020202020204" pitchFamily="34" charset="0"/>
                          <a:ea typeface="华文细黑" panose="02010600040101010101" pitchFamily="2" charset="-122"/>
                          <a:cs typeface="Arial" panose="020B0604020202020204" pitchFamily="34" charset="0"/>
                        </a:rPr>
                        <a:t>十六进制</a:t>
                      </a:r>
                      <a:endParaRPr kumimoji="0" lang="en-US" altLang="zh-CN" sz="1200" b="0" i="0" u="none" strike="noStrike" cap="none" normalizeH="0" baseline="0" smtClean="0">
                        <a:ln>
                          <a:noFill/>
                        </a:ln>
                        <a:solidFill>
                          <a:schemeClr val="bg1"/>
                        </a:solidFill>
                        <a:effectLst/>
                        <a:latin typeface="Arial" panose="020B0604020202020204" pitchFamily="34" charset="0"/>
                        <a:ea typeface="华文细黑" panose="02010600040101010101" pitchFamily="2" charset="-122"/>
                        <a:cs typeface="Arial" panose="020B0604020202020204" pitchFamily="34" charset="0"/>
                      </a:endParaRPr>
                    </a:p>
                  </a:txBody>
                  <a:tcPr marT="45715" marB="45715"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solidFill>
                      <a:srgbClr val="0099CC"/>
                    </a:solidFill>
                  </a:tcPr>
                </a:tc>
              </a:tr>
              <a:tr h="274289">
                <a:tc>
                  <a:txBody>
                    <a:bodyPr/>
                    <a:lstStyle>
                      <a:lvl1pPr algn="l">
                        <a:lnSpc>
                          <a:spcPct val="140000"/>
                        </a:lnSpc>
                        <a:spcBef>
                          <a:spcPct val="30000"/>
                        </a:spcBef>
                        <a:buClr>
                          <a:srgbClr val="808080"/>
                        </a:buClr>
                        <a:buSzPct val="60000"/>
                        <a:buFont typeface="Wingdings" panose="05000000000000000000" pitchFamily="2" charset="2"/>
                        <a:defRPr sz="2000">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1pPr>
                      <a:lvl2pPr marL="742950" indent="-285750" algn="l">
                        <a:lnSpc>
                          <a:spcPct val="140000"/>
                        </a:lnSpc>
                        <a:spcBef>
                          <a:spcPct val="30000"/>
                        </a:spcBef>
                        <a:buClr>
                          <a:srgbClr val="080808"/>
                        </a:buClr>
                        <a:buSzPct val="50000"/>
                        <a:buFont typeface="Wingdings" panose="05000000000000000000" pitchFamily="2" charset="2"/>
                        <a:defRPr>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2pPr>
                      <a:lvl3pPr marL="1143000" indent="-228600" algn="l">
                        <a:lnSpc>
                          <a:spcPct val="140000"/>
                        </a:lnSpc>
                        <a:spcBef>
                          <a:spcPct val="30000"/>
                        </a:spcBef>
                        <a:buSzPct val="50000"/>
                        <a:buFont typeface="Wingdings" panose="05000000000000000000" pitchFamily="2" charset="2"/>
                        <a:defRPr sz="1600">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3pPr>
                      <a:lvl4pPr marL="1600200" indent="-228600" algn="l">
                        <a:lnSpc>
                          <a:spcPct val="140000"/>
                        </a:lnSpc>
                        <a:spcBef>
                          <a:spcPct val="30000"/>
                        </a:spcBef>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4pPr>
                      <a:lvl5pPr marL="2057400" indent="-228600" algn="l">
                        <a:lnSpc>
                          <a:spcPct val="140000"/>
                        </a:lnSpc>
                        <a:spcBef>
                          <a:spcPct val="30000"/>
                        </a:spcBef>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5pPr>
                      <a:lvl6pPr marL="25146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6pPr>
                      <a:lvl7pPr marL="29718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7pPr>
                      <a:lvl8pPr marL="34290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8pPr>
                      <a:lvl9pPr marL="38862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200" b="0" i="0" u="none" strike="noStrike" cap="none" normalizeH="0" baseline="0" smtClean="0">
                          <a:ln>
                            <a:noFill/>
                          </a:ln>
                          <a:solidFill>
                            <a:schemeClr val="tx1"/>
                          </a:solidFill>
                          <a:effectLst/>
                          <a:latin typeface="Arial" panose="020B0604020202020204" pitchFamily="34" charset="0"/>
                          <a:ea typeface="华文细黑" panose="02010600040101010101" pitchFamily="2" charset="-122"/>
                          <a:cs typeface="Arial" panose="020B0604020202020204" pitchFamily="34" charset="0"/>
                        </a:rPr>
                        <a:t>0</a:t>
                      </a:r>
                    </a:p>
                  </a:txBody>
                  <a:tcPr marT="45715" marB="45715"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c>
                  <a:txBody>
                    <a:bodyPr/>
                    <a:lstStyle>
                      <a:lvl1pPr algn="l">
                        <a:lnSpc>
                          <a:spcPct val="140000"/>
                        </a:lnSpc>
                        <a:spcBef>
                          <a:spcPct val="30000"/>
                        </a:spcBef>
                        <a:buClr>
                          <a:srgbClr val="808080"/>
                        </a:buClr>
                        <a:buSzPct val="60000"/>
                        <a:buFont typeface="Wingdings" panose="05000000000000000000" pitchFamily="2" charset="2"/>
                        <a:defRPr sz="2000">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1pPr>
                      <a:lvl2pPr marL="742950" indent="-285750" algn="l">
                        <a:lnSpc>
                          <a:spcPct val="140000"/>
                        </a:lnSpc>
                        <a:spcBef>
                          <a:spcPct val="30000"/>
                        </a:spcBef>
                        <a:buClr>
                          <a:srgbClr val="080808"/>
                        </a:buClr>
                        <a:buSzPct val="50000"/>
                        <a:buFont typeface="Wingdings" panose="05000000000000000000" pitchFamily="2" charset="2"/>
                        <a:defRPr>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2pPr>
                      <a:lvl3pPr marL="1143000" indent="-228600" algn="l">
                        <a:lnSpc>
                          <a:spcPct val="140000"/>
                        </a:lnSpc>
                        <a:spcBef>
                          <a:spcPct val="30000"/>
                        </a:spcBef>
                        <a:buSzPct val="50000"/>
                        <a:buFont typeface="Wingdings" panose="05000000000000000000" pitchFamily="2" charset="2"/>
                        <a:defRPr sz="1600">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3pPr>
                      <a:lvl4pPr marL="1600200" indent="-228600" algn="l">
                        <a:lnSpc>
                          <a:spcPct val="140000"/>
                        </a:lnSpc>
                        <a:spcBef>
                          <a:spcPct val="30000"/>
                        </a:spcBef>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4pPr>
                      <a:lvl5pPr marL="2057400" indent="-228600" algn="l">
                        <a:lnSpc>
                          <a:spcPct val="140000"/>
                        </a:lnSpc>
                        <a:spcBef>
                          <a:spcPct val="30000"/>
                        </a:spcBef>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5pPr>
                      <a:lvl6pPr marL="25146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6pPr>
                      <a:lvl7pPr marL="29718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7pPr>
                      <a:lvl8pPr marL="34290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8pPr>
                      <a:lvl9pPr marL="38862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200" b="0" i="0" u="none" strike="noStrike" cap="none" normalizeH="0" baseline="0" smtClean="0">
                          <a:ln>
                            <a:noFill/>
                          </a:ln>
                          <a:solidFill>
                            <a:schemeClr val="tx1"/>
                          </a:solidFill>
                          <a:effectLst/>
                          <a:latin typeface="Arial" panose="020B0604020202020204" pitchFamily="34" charset="0"/>
                          <a:ea typeface="华文细黑" panose="02010600040101010101" pitchFamily="2" charset="-122"/>
                          <a:cs typeface="Arial" panose="020B0604020202020204" pitchFamily="34" charset="0"/>
                        </a:rPr>
                        <a:t>00000000</a:t>
                      </a:r>
                    </a:p>
                  </a:txBody>
                  <a:tcPr marT="45715" marB="45715"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c>
                  <a:txBody>
                    <a:bodyPr/>
                    <a:lstStyle>
                      <a:lvl1pPr algn="l">
                        <a:lnSpc>
                          <a:spcPct val="140000"/>
                        </a:lnSpc>
                        <a:spcBef>
                          <a:spcPct val="30000"/>
                        </a:spcBef>
                        <a:buClr>
                          <a:srgbClr val="808080"/>
                        </a:buClr>
                        <a:buSzPct val="60000"/>
                        <a:buFont typeface="Wingdings" panose="05000000000000000000" pitchFamily="2" charset="2"/>
                        <a:defRPr sz="2000">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1pPr>
                      <a:lvl2pPr marL="742950" indent="-285750" algn="l">
                        <a:lnSpc>
                          <a:spcPct val="140000"/>
                        </a:lnSpc>
                        <a:spcBef>
                          <a:spcPct val="30000"/>
                        </a:spcBef>
                        <a:buClr>
                          <a:srgbClr val="080808"/>
                        </a:buClr>
                        <a:buSzPct val="50000"/>
                        <a:buFont typeface="Wingdings" panose="05000000000000000000" pitchFamily="2" charset="2"/>
                        <a:defRPr>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2pPr>
                      <a:lvl3pPr marL="1143000" indent="-228600" algn="l">
                        <a:lnSpc>
                          <a:spcPct val="140000"/>
                        </a:lnSpc>
                        <a:spcBef>
                          <a:spcPct val="30000"/>
                        </a:spcBef>
                        <a:buSzPct val="50000"/>
                        <a:buFont typeface="Wingdings" panose="05000000000000000000" pitchFamily="2" charset="2"/>
                        <a:defRPr sz="1600">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3pPr>
                      <a:lvl4pPr marL="1600200" indent="-228600" algn="l">
                        <a:lnSpc>
                          <a:spcPct val="140000"/>
                        </a:lnSpc>
                        <a:spcBef>
                          <a:spcPct val="30000"/>
                        </a:spcBef>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4pPr>
                      <a:lvl5pPr marL="2057400" indent="-228600" algn="l">
                        <a:lnSpc>
                          <a:spcPct val="140000"/>
                        </a:lnSpc>
                        <a:spcBef>
                          <a:spcPct val="30000"/>
                        </a:spcBef>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5pPr>
                      <a:lvl6pPr marL="25146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6pPr>
                      <a:lvl7pPr marL="29718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7pPr>
                      <a:lvl8pPr marL="34290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8pPr>
                      <a:lvl9pPr marL="38862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200" b="0" i="0" u="none" strike="noStrike" cap="none" normalizeH="0" baseline="0" smtClean="0">
                          <a:ln>
                            <a:noFill/>
                          </a:ln>
                          <a:solidFill>
                            <a:schemeClr val="tx1"/>
                          </a:solidFill>
                          <a:effectLst/>
                          <a:latin typeface="Arial" panose="020B0604020202020204" pitchFamily="34" charset="0"/>
                          <a:ea typeface="华文细黑" panose="02010600040101010101" pitchFamily="2" charset="-122"/>
                          <a:cs typeface="Arial" panose="020B0604020202020204" pitchFamily="34" charset="0"/>
                        </a:rPr>
                        <a:t>00</a:t>
                      </a:r>
                    </a:p>
                  </a:txBody>
                  <a:tcPr marT="45715" marB="45715"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r>
              <a:tr h="274289">
                <a:tc>
                  <a:txBody>
                    <a:bodyPr/>
                    <a:lstStyle>
                      <a:lvl1pPr algn="l">
                        <a:lnSpc>
                          <a:spcPct val="140000"/>
                        </a:lnSpc>
                        <a:spcBef>
                          <a:spcPct val="30000"/>
                        </a:spcBef>
                        <a:buClr>
                          <a:srgbClr val="808080"/>
                        </a:buClr>
                        <a:buSzPct val="60000"/>
                        <a:buFont typeface="Wingdings" panose="05000000000000000000" pitchFamily="2" charset="2"/>
                        <a:defRPr sz="2000">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1pPr>
                      <a:lvl2pPr marL="742950" indent="-285750" algn="l">
                        <a:lnSpc>
                          <a:spcPct val="140000"/>
                        </a:lnSpc>
                        <a:spcBef>
                          <a:spcPct val="30000"/>
                        </a:spcBef>
                        <a:buClr>
                          <a:srgbClr val="080808"/>
                        </a:buClr>
                        <a:buSzPct val="50000"/>
                        <a:buFont typeface="Wingdings" panose="05000000000000000000" pitchFamily="2" charset="2"/>
                        <a:defRPr>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2pPr>
                      <a:lvl3pPr marL="1143000" indent="-228600" algn="l">
                        <a:lnSpc>
                          <a:spcPct val="140000"/>
                        </a:lnSpc>
                        <a:spcBef>
                          <a:spcPct val="30000"/>
                        </a:spcBef>
                        <a:buSzPct val="50000"/>
                        <a:buFont typeface="Wingdings" panose="05000000000000000000" pitchFamily="2" charset="2"/>
                        <a:defRPr sz="1600">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3pPr>
                      <a:lvl4pPr marL="1600200" indent="-228600" algn="l">
                        <a:lnSpc>
                          <a:spcPct val="140000"/>
                        </a:lnSpc>
                        <a:spcBef>
                          <a:spcPct val="30000"/>
                        </a:spcBef>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4pPr>
                      <a:lvl5pPr marL="2057400" indent="-228600" algn="l">
                        <a:lnSpc>
                          <a:spcPct val="140000"/>
                        </a:lnSpc>
                        <a:spcBef>
                          <a:spcPct val="30000"/>
                        </a:spcBef>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5pPr>
                      <a:lvl6pPr marL="25146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6pPr>
                      <a:lvl7pPr marL="29718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7pPr>
                      <a:lvl8pPr marL="34290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8pPr>
                      <a:lvl9pPr marL="38862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200" b="0" i="0" u="none" strike="noStrike" cap="none" normalizeH="0" baseline="0" smtClean="0">
                          <a:ln>
                            <a:noFill/>
                          </a:ln>
                          <a:solidFill>
                            <a:schemeClr val="tx1"/>
                          </a:solidFill>
                          <a:effectLst/>
                          <a:latin typeface="Arial" panose="020B0604020202020204" pitchFamily="34" charset="0"/>
                          <a:ea typeface="华文细黑" panose="02010600040101010101" pitchFamily="2" charset="-122"/>
                          <a:cs typeface="Arial" panose="020B0604020202020204" pitchFamily="34" charset="0"/>
                        </a:rPr>
                        <a:t>1</a:t>
                      </a:r>
                    </a:p>
                  </a:txBody>
                  <a:tcPr marT="45715" marB="45715"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c>
                  <a:txBody>
                    <a:bodyPr/>
                    <a:lstStyle>
                      <a:lvl1pPr algn="l">
                        <a:lnSpc>
                          <a:spcPct val="140000"/>
                        </a:lnSpc>
                        <a:spcBef>
                          <a:spcPct val="30000"/>
                        </a:spcBef>
                        <a:buClr>
                          <a:srgbClr val="808080"/>
                        </a:buClr>
                        <a:buSzPct val="60000"/>
                        <a:buFont typeface="Wingdings" panose="05000000000000000000" pitchFamily="2" charset="2"/>
                        <a:defRPr sz="2000">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1pPr>
                      <a:lvl2pPr marL="742950" indent="-285750" algn="l">
                        <a:lnSpc>
                          <a:spcPct val="140000"/>
                        </a:lnSpc>
                        <a:spcBef>
                          <a:spcPct val="30000"/>
                        </a:spcBef>
                        <a:buClr>
                          <a:srgbClr val="080808"/>
                        </a:buClr>
                        <a:buSzPct val="50000"/>
                        <a:buFont typeface="Wingdings" panose="05000000000000000000" pitchFamily="2" charset="2"/>
                        <a:defRPr>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2pPr>
                      <a:lvl3pPr marL="1143000" indent="-228600" algn="l">
                        <a:lnSpc>
                          <a:spcPct val="140000"/>
                        </a:lnSpc>
                        <a:spcBef>
                          <a:spcPct val="30000"/>
                        </a:spcBef>
                        <a:buSzPct val="50000"/>
                        <a:buFont typeface="Wingdings" panose="05000000000000000000" pitchFamily="2" charset="2"/>
                        <a:defRPr sz="1600">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3pPr>
                      <a:lvl4pPr marL="1600200" indent="-228600" algn="l">
                        <a:lnSpc>
                          <a:spcPct val="140000"/>
                        </a:lnSpc>
                        <a:spcBef>
                          <a:spcPct val="30000"/>
                        </a:spcBef>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4pPr>
                      <a:lvl5pPr marL="2057400" indent="-228600" algn="l">
                        <a:lnSpc>
                          <a:spcPct val="140000"/>
                        </a:lnSpc>
                        <a:spcBef>
                          <a:spcPct val="30000"/>
                        </a:spcBef>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5pPr>
                      <a:lvl6pPr marL="25146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6pPr>
                      <a:lvl7pPr marL="29718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7pPr>
                      <a:lvl8pPr marL="34290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8pPr>
                      <a:lvl9pPr marL="38862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200" b="0" i="0" u="none" strike="noStrike" cap="none" normalizeH="0" baseline="0" smtClean="0">
                          <a:ln>
                            <a:noFill/>
                          </a:ln>
                          <a:solidFill>
                            <a:schemeClr val="tx1"/>
                          </a:solidFill>
                          <a:effectLst/>
                          <a:latin typeface="Arial" panose="020B0604020202020204" pitchFamily="34" charset="0"/>
                          <a:ea typeface="华文细黑" panose="02010600040101010101" pitchFamily="2" charset="-122"/>
                          <a:cs typeface="Arial" panose="020B0604020202020204" pitchFamily="34" charset="0"/>
                        </a:rPr>
                        <a:t>00000001</a:t>
                      </a:r>
                      <a:endParaRPr kumimoji="0" lang="en-US" altLang="zh-CN" sz="1200" b="0" i="0" u="none" strike="noStrike" cap="none" normalizeH="0" baseline="30000" smtClean="0">
                        <a:ln>
                          <a:noFill/>
                        </a:ln>
                        <a:solidFill>
                          <a:schemeClr val="tx1"/>
                        </a:solidFill>
                        <a:effectLst/>
                        <a:latin typeface="Arial" panose="020B0604020202020204" pitchFamily="34" charset="0"/>
                        <a:ea typeface="华文细黑" panose="02010600040101010101" pitchFamily="2" charset="-122"/>
                        <a:cs typeface="Arial" panose="020B0604020202020204" pitchFamily="34" charset="0"/>
                      </a:endParaRPr>
                    </a:p>
                  </a:txBody>
                  <a:tcPr marT="45715" marB="45715"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c>
                  <a:txBody>
                    <a:bodyPr/>
                    <a:lstStyle>
                      <a:lvl1pPr algn="l">
                        <a:lnSpc>
                          <a:spcPct val="140000"/>
                        </a:lnSpc>
                        <a:spcBef>
                          <a:spcPct val="30000"/>
                        </a:spcBef>
                        <a:buClr>
                          <a:srgbClr val="808080"/>
                        </a:buClr>
                        <a:buSzPct val="60000"/>
                        <a:buFont typeface="Wingdings" panose="05000000000000000000" pitchFamily="2" charset="2"/>
                        <a:defRPr sz="2000">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1pPr>
                      <a:lvl2pPr marL="742950" indent="-285750" algn="l">
                        <a:lnSpc>
                          <a:spcPct val="140000"/>
                        </a:lnSpc>
                        <a:spcBef>
                          <a:spcPct val="30000"/>
                        </a:spcBef>
                        <a:buClr>
                          <a:srgbClr val="080808"/>
                        </a:buClr>
                        <a:buSzPct val="50000"/>
                        <a:buFont typeface="Wingdings" panose="05000000000000000000" pitchFamily="2" charset="2"/>
                        <a:defRPr>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2pPr>
                      <a:lvl3pPr marL="1143000" indent="-228600" algn="l">
                        <a:lnSpc>
                          <a:spcPct val="140000"/>
                        </a:lnSpc>
                        <a:spcBef>
                          <a:spcPct val="30000"/>
                        </a:spcBef>
                        <a:buSzPct val="50000"/>
                        <a:buFont typeface="Wingdings" panose="05000000000000000000" pitchFamily="2" charset="2"/>
                        <a:defRPr sz="1600">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3pPr>
                      <a:lvl4pPr marL="1600200" indent="-228600" algn="l">
                        <a:lnSpc>
                          <a:spcPct val="140000"/>
                        </a:lnSpc>
                        <a:spcBef>
                          <a:spcPct val="30000"/>
                        </a:spcBef>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4pPr>
                      <a:lvl5pPr marL="2057400" indent="-228600" algn="l">
                        <a:lnSpc>
                          <a:spcPct val="140000"/>
                        </a:lnSpc>
                        <a:spcBef>
                          <a:spcPct val="30000"/>
                        </a:spcBef>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5pPr>
                      <a:lvl6pPr marL="25146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6pPr>
                      <a:lvl7pPr marL="29718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7pPr>
                      <a:lvl8pPr marL="34290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8pPr>
                      <a:lvl9pPr marL="38862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200" b="0" i="0" u="none" strike="noStrike" cap="none" normalizeH="0" baseline="0" smtClean="0">
                          <a:ln>
                            <a:noFill/>
                          </a:ln>
                          <a:solidFill>
                            <a:schemeClr val="tx1"/>
                          </a:solidFill>
                          <a:effectLst/>
                          <a:latin typeface="Arial" panose="020B0604020202020204" pitchFamily="34" charset="0"/>
                          <a:ea typeface="华文细黑" panose="02010600040101010101" pitchFamily="2" charset="-122"/>
                          <a:cs typeface="Arial" panose="020B0604020202020204" pitchFamily="34" charset="0"/>
                        </a:rPr>
                        <a:t>01</a:t>
                      </a:r>
                      <a:endParaRPr kumimoji="0" lang="en-US" altLang="zh-CN" sz="1200" b="0" i="0" u="none" strike="noStrike" cap="none" normalizeH="0" baseline="30000" smtClean="0">
                        <a:ln>
                          <a:noFill/>
                        </a:ln>
                        <a:solidFill>
                          <a:schemeClr val="tx1"/>
                        </a:solidFill>
                        <a:effectLst/>
                        <a:latin typeface="Arial" panose="020B0604020202020204" pitchFamily="34" charset="0"/>
                        <a:ea typeface="华文细黑" panose="02010600040101010101" pitchFamily="2" charset="-122"/>
                        <a:cs typeface="Arial" panose="020B0604020202020204" pitchFamily="34" charset="0"/>
                      </a:endParaRPr>
                    </a:p>
                  </a:txBody>
                  <a:tcPr marT="45715" marB="45715"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r>
              <a:tr h="274289">
                <a:tc>
                  <a:txBody>
                    <a:bodyPr/>
                    <a:lstStyle>
                      <a:lvl1pPr algn="l">
                        <a:lnSpc>
                          <a:spcPct val="140000"/>
                        </a:lnSpc>
                        <a:spcBef>
                          <a:spcPct val="30000"/>
                        </a:spcBef>
                        <a:buClr>
                          <a:srgbClr val="808080"/>
                        </a:buClr>
                        <a:buSzPct val="60000"/>
                        <a:buFont typeface="Wingdings" panose="05000000000000000000" pitchFamily="2" charset="2"/>
                        <a:defRPr sz="2000">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1pPr>
                      <a:lvl2pPr marL="742950" indent="-285750" algn="l">
                        <a:lnSpc>
                          <a:spcPct val="140000"/>
                        </a:lnSpc>
                        <a:spcBef>
                          <a:spcPct val="30000"/>
                        </a:spcBef>
                        <a:buClr>
                          <a:srgbClr val="080808"/>
                        </a:buClr>
                        <a:buSzPct val="50000"/>
                        <a:buFont typeface="Wingdings" panose="05000000000000000000" pitchFamily="2" charset="2"/>
                        <a:defRPr>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2pPr>
                      <a:lvl3pPr marL="1143000" indent="-228600" algn="l">
                        <a:lnSpc>
                          <a:spcPct val="140000"/>
                        </a:lnSpc>
                        <a:spcBef>
                          <a:spcPct val="30000"/>
                        </a:spcBef>
                        <a:buSzPct val="50000"/>
                        <a:buFont typeface="Wingdings" panose="05000000000000000000" pitchFamily="2" charset="2"/>
                        <a:defRPr sz="1600">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3pPr>
                      <a:lvl4pPr marL="1600200" indent="-228600" algn="l">
                        <a:lnSpc>
                          <a:spcPct val="140000"/>
                        </a:lnSpc>
                        <a:spcBef>
                          <a:spcPct val="30000"/>
                        </a:spcBef>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4pPr>
                      <a:lvl5pPr marL="2057400" indent="-228600" algn="l">
                        <a:lnSpc>
                          <a:spcPct val="140000"/>
                        </a:lnSpc>
                        <a:spcBef>
                          <a:spcPct val="30000"/>
                        </a:spcBef>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5pPr>
                      <a:lvl6pPr marL="25146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6pPr>
                      <a:lvl7pPr marL="29718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7pPr>
                      <a:lvl8pPr marL="34290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8pPr>
                      <a:lvl9pPr marL="38862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200" b="0" i="0" u="none" strike="noStrike" cap="none" normalizeH="0" baseline="0" smtClean="0">
                          <a:ln>
                            <a:noFill/>
                          </a:ln>
                          <a:solidFill>
                            <a:schemeClr val="tx1"/>
                          </a:solidFill>
                          <a:effectLst/>
                          <a:latin typeface="Arial" panose="020B0604020202020204" pitchFamily="34" charset="0"/>
                          <a:ea typeface="华文细黑" panose="02010600040101010101" pitchFamily="2" charset="-122"/>
                          <a:cs typeface="Arial" panose="020B0604020202020204" pitchFamily="34" charset="0"/>
                        </a:rPr>
                        <a:t>2</a:t>
                      </a:r>
                    </a:p>
                  </a:txBody>
                  <a:tcPr marT="45715" marB="45715"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c>
                  <a:txBody>
                    <a:bodyPr/>
                    <a:lstStyle>
                      <a:lvl1pPr algn="l">
                        <a:lnSpc>
                          <a:spcPct val="140000"/>
                        </a:lnSpc>
                        <a:spcBef>
                          <a:spcPct val="30000"/>
                        </a:spcBef>
                        <a:buClr>
                          <a:srgbClr val="808080"/>
                        </a:buClr>
                        <a:buSzPct val="60000"/>
                        <a:buFont typeface="Wingdings" panose="05000000000000000000" pitchFamily="2" charset="2"/>
                        <a:defRPr sz="2000">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1pPr>
                      <a:lvl2pPr marL="742950" indent="-285750" algn="l">
                        <a:lnSpc>
                          <a:spcPct val="140000"/>
                        </a:lnSpc>
                        <a:spcBef>
                          <a:spcPct val="30000"/>
                        </a:spcBef>
                        <a:buClr>
                          <a:srgbClr val="080808"/>
                        </a:buClr>
                        <a:buSzPct val="50000"/>
                        <a:buFont typeface="Wingdings" panose="05000000000000000000" pitchFamily="2" charset="2"/>
                        <a:defRPr>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2pPr>
                      <a:lvl3pPr marL="1143000" indent="-228600" algn="l">
                        <a:lnSpc>
                          <a:spcPct val="140000"/>
                        </a:lnSpc>
                        <a:spcBef>
                          <a:spcPct val="30000"/>
                        </a:spcBef>
                        <a:buSzPct val="50000"/>
                        <a:buFont typeface="Wingdings" panose="05000000000000000000" pitchFamily="2" charset="2"/>
                        <a:defRPr sz="1600">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3pPr>
                      <a:lvl4pPr marL="1600200" indent="-228600" algn="l">
                        <a:lnSpc>
                          <a:spcPct val="140000"/>
                        </a:lnSpc>
                        <a:spcBef>
                          <a:spcPct val="30000"/>
                        </a:spcBef>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4pPr>
                      <a:lvl5pPr marL="2057400" indent="-228600" algn="l">
                        <a:lnSpc>
                          <a:spcPct val="140000"/>
                        </a:lnSpc>
                        <a:spcBef>
                          <a:spcPct val="30000"/>
                        </a:spcBef>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5pPr>
                      <a:lvl6pPr marL="25146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6pPr>
                      <a:lvl7pPr marL="29718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7pPr>
                      <a:lvl8pPr marL="34290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8pPr>
                      <a:lvl9pPr marL="38862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200" b="0" i="0" u="none" strike="noStrike" cap="none" normalizeH="0" baseline="0" smtClean="0">
                          <a:ln>
                            <a:noFill/>
                          </a:ln>
                          <a:solidFill>
                            <a:schemeClr val="tx1"/>
                          </a:solidFill>
                          <a:effectLst/>
                          <a:latin typeface="Arial" panose="020B0604020202020204" pitchFamily="34" charset="0"/>
                          <a:ea typeface="华文细黑" panose="02010600040101010101" pitchFamily="2" charset="-122"/>
                          <a:cs typeface="Arial" panose="020B0604020202020204" pitchFamily="34" charset="0"/>
                        </a:rPr>
                        <a:t>00000010</a:t>
                      </a:r>
                    </a:p>
                  </a:txBody>
                  <a:tcPr marT="45715" marB="45715"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c>
                  <a:txBody>
                    <a:bodyPr/>
                    <a:lstStyle>
                      <a:lvl1pPr algn="l">
                        <a:lnSpc>
                          <a:spcPct val="140000"/>
                        </a:lnSpc>
                        <a:spcBef>
                          <a:spcPct val="30000"/>
                        </a:spcBef>
                        <a:buClr>
                          <a:srgbClr val="808080"/>
                        </a:buClr>
                        <a:buSzPct val="60000"/>
                        <a:buFont typeface="Wingdings" panose="05000000000000000000" pitchFamily="2" charset="2"/>
                        <a:defRPr sz="2000">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1pPr>
                      <a:lvl2pPr marL="742950" indent="-285750" algn="l">
                        <a:lnSpc>
                          <a:spcPct val="140000"/>
                        </a:lnSpc>
                        <a:spcBef>
                          <a:spcPct val="30000"/>
                        </a:spcBef>
                        <a:buClr>
                          <a:srgbClr val="080808"/>
                        </a:buClr>
                        <a:buSzPct val="50000"/>
                        <a:buFont typeface="Wingdings" panose="05000000000000000000" pitchFamily="2" charset="2"/>
                        <a:defRPr>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2pPr>
                      <a:lvl3pPr marL="1143000" indent="-228600" algn="l">
                        <a:lnSpc>
                          <a:spcPct val="140000"/>
                        </a:lnSpc>
                        <a:spcBef>
                          <a:spcPct val="30000"/>
                        </a:spcBef>
                        <a:buSzPct val="50000"/>
                        <a:buFont typeface="Wingdings" panose="05000000000000000000" pitchFamily="2" charset="2"/>
                        <a:defRPr sz="1600">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3pPr>
                      <a:lvl4pPr marL="1600200" indent="-228600" algn="l">
                        <a:lnSpc>
                          <a:spcPct val="140000"/>
                        </a:lnSpc>
                        <a:spcBef>
                          <a:spcPct val="30000"/>
                        </a:spcBef>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4pPr>
                      <a:lvl5pPr marL="2057400" indent="-228600" algn="l">
                        <a:lnSpc>
                          <a:spcPct val="140000"/>
                        </a:lnSpc>
                        <a:spcBef>
                          <a:spcPct val="30000"/>
                        </a:spcBef>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5pPr>
                      <a:lvl6pPr marL="25146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6pPr>
                      <a:lvl7pPr marL="29718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7pPr>
                      <a:lvl8pPr marL="34290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8pPr>
                      <a:lvl9pPr marL="38862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200" b="0" i="0" u="none" strike="noStrike" cap="none" normalizeH="0" baseline="0" smtClean="0">
                          <a:ln>
                            <a:noFill/>
                          </a:ln>
                          <a:solidFill>
                            <a:schemeClr val="tx1"/>
                          </a:solidFill>
                          <a:effectLst/>
                          <a:latin typeface="Arial" panose="020B0604020202020204" pitchFamily="34" charset="0"/>
                          <a:ea typeface="华文细黑" panose="02010600040101010101" pitchFamily="2" charset="-122"/>
                          <a:cs typeface="Arial" panose="020B0604020202020204" pitchFamily="34" charset="0"/>
                        </a:rPr>
                        <a:t>02</a:t>
                      </a:r>
                    </a:p>
                  </a:txBody>
                  <a:tcPr marT="45715" marB="45715"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r>
              <a:tr h="274289">
                <a:tc>
                  <a:txBody>
                    <a:bodyPr/>
                    <a:lstStyle>
                      <a:lvl1pPr algn="l">
                        <a:lnSpc>
                          <a:spcPct val="140000"/>
                        </a:lnSpc>
                        <a:spcBef>
                          <a:spcPct val="30000"/>
                        </a:spcBef>
                        <a:buClr>
                          <a:srgbClr val="808080"/>
                        </a:buClr>
                        <a:buSzPct val="60000"/>
                        <a:buFont typeface="Wingdings" panose="05000000000000000000" pitchFamily="2" charset="2"/>
                        <a:defRPr sz="2000">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1pPr>
                      <a:lvl2pPr marL="742950" indent="-285750" algn="l">
                        <a:lnSpc>
                          <a:spcPct val="140000"/>
                        </a:lnSpc>
                        <a:spcBef>
                          <a:spcPct val="30000"/>
                        </a:spcBef>
                        <a:buClr>
                          <a:srgbClr val="080808"/>
                        </a:buClr>
                        <a:buSzPct val="50000"/>
                        <a:buFont typeface="Wingdings" panose="05000000000000000000" pitchFamily="2" charset="2"/>
                        <a:defRPr>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2pPr>
                      <a:lvl3pPr marL="1143000" indent="-228600" algn="l">
                        <a:lnSpc>
                          <a:spcPct val="140000"/>
                        </a:lnSpc>
                        <a:spcBef>
                          <a:spcPct val="30000"/>
                        </a:spcBef>
                        <a:buSzPct val="50000"/>
                        <a:buFont typeface="Wingdings" panose="05000000000000000000" pitchFamily="2" charset="2"/>
                        <a:defRPr sz="1600">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3pPr>
                      <a:lvl4pPr marL="1600200" indent="-228600" algn="l">
                        <a:lnSpc>
                          <a:spcPct val="140000"/>
                        </a:lnSpc>
                        <a:spcBef>
                          <a:spcPct val="30000"/>
                        </a:spcBef>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4pPr>
                      <a:lvl5pPr marL="2057400" indent="-228600" algn="l">
                        <a:lnSpc>
                          <a:spcPct val="140000"/>
                        </a:lnSpc>
                        <a:spcBef>
                          <a:spcPct val="30000"/>
                        </a:spcBef>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5pPr>
                      <a:lvl6pPr marL="25146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6pPr>
                      <a:lvl7pPr marL="29718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7pPr>
                      <a:lvl8pPr marL="34290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8pPr>
                      <a:lvl9pPr marL="38862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200" b="0" i="0" u="none" strike="noStrike" cap="none" normalizeH="0" baseline="0" smtClean="0">
                          <a:ln>
                            <a:noFill/>
                          </a:ln>
                          <a:solidFill>
                            <a:schemeClr val="tx1"/>
                          </a:solidFill>
                          <a:effectLst/>
                          <a:latin typeface="Arial" panose="020B0604020202020204" pitchFamily="34" charset="0"/>
                          <a:ea typeface="华文细黑" panose="02010600040101010101" pitchFamily="2" charset="-122"/>
                          <a:cs typeface="Arial" panose="020B0604020202020204" pitchFamily="34" charset="0"/>
                        </a:rPr>
                        <a:t>3</a:t>
                      </a:r>
                    </a:p>
                  </a:txBody>
                  <a:tcPr marT="45715" marB="45715"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c>
                  <a:txBody>
                    <a:bodyPr/>
                    <a:lstStyle>
                      <a:lvl1pPr algn="l">
                        <a:lnSpc>
                          <a:spcPct val="140000"/>
                        </a:lnSpc>
                        <a:spcBef>
                          <a:spcPct val="30000"/>
                        </a:spcBef>
                        <a:buClr>
                          <a:srgbClr val="808080"/>
                        </a:buClr>
                        <a:buSzPct val="60000"/>
                        <a:buFont typeface="Wingdings" panose="05000000000000000000" pitchFamily="2" charset="2"/>
                        <a:defRPr sz="2000">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1pPr>
                      <a:lvl2pPr marL="742950" indent="-285750" algn="l">
                        <a:lnSpc>
                          <a:spcPct val="140000"/>
                        </a:lnSpc>
                        <a:spcBef>
                          <a:spcPct val="30000"/>
                        </a:spcBef>
                        <a:buClr>
                          <a:srgbClr val="080808"/>
                        </a:buClr>
                        <a:buSzPct val="50000"/>
                        <a:buFont typeface="Wingdings" panose="05000000000000000000" pitchFamily="2" charset="2"/>
                        <a:defRPr>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2pPr>
                      <a:lvl3pPr marL="1143000" indent="-228600" algn="l">
                        <a:lnSpc>
                          <a:spcPct val="140000"/>
                        </a:lnSpc>
                        <a:spcBef>
                          <a:spcPct val="30000"/>
                        </a:spcBef>
                        <a:buSzPct val="50000"/>
                        <a:buFont typeface="Wingdings" panose="05000000000000000000" pitchFamily="2" charset="2"/>
                        <a:defRPr sz="1600">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3pPr>
                      <a:lvl4pPr marL="1600200" indent="-228600" algn="l">
                        <a:lnSpc>
                          <a:spcPct val="140000"/>
                        </a:lnSpc>
                        <a:spcBef>
                          <a:spcPct val="30000"/>
                        </a:spcBef>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4pPr>
                      <a:lvl5pPr marL="2057400" indent="-228600" algn="l">
                        <a:lnSpc>
                          <a:spcPct val="140000"/>
                        </a:lnSpc>
                        <a:spcBef>
                          <a:spcPct val="30000"/>
                        </a:spcBef>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5pPr>
                      <a:lvl6pPr marL="25146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6pPr>
                      <a:lvl7pPr marL="29718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7pPr>
                      <a:lvl8pPr marL="34290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8pPr>
                      <a:lvl9pPr marL="38862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200" b="0" i="0" u="none" strike="noStrike" cap="none" normalizeH="0" baseline="0" smtClean="0">
                          <a:ln>
                            <a:noFill/>
                          </a:ln>
                          <a:solidFill>
                            <a:schemeClr val="tx1"/>
                          </a:solidFill>
                          <a:effectLst/>
                          <a:latin typeface="Arial" panose="020B0604020202020204" pitchFamily="34" charset="0"/>
                          <a:ea typeface="华文细黑" panose="02010600040101010101" pitchFamily="2" charset="-122"/>
                          <a:cs typeface="Arial" panose="020B0604020202020204" pitchFamily="34" charset="0"/>
                        </a:rPr>
                        <a:t>00000011</a:t>
                      </a:r>
                    </a:p>
                  </a:txBody>
                  <a:tcPr marT="45715" marB="45715"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c>
                  <a:txBody>
                    <a:bodyPr/>
                    <a:lstStyle>
                      <a:lvl1pPr algn="l">
                        <a:lnSpc>
                          <a:spcPct val="140000"/>
                        </a:lnSpc>
                        <a:spcBef>
                          <a:spcPct val="30000"/>
                        </a:spcBef>
                        <a:buClr>
                          <a:srgbClr val="808080"/>
                        </a:buClr>
                        <a:buSzPct val="60000"/>
                        <a:buFont typeface="Wingdings" panose="05000000000000000000" pitchFamily="2" charset="2"/>
                        <a:defRPr sz="2000">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1pPr>
                      <a:lvl2pPr marL="742950" indent="-285750" algn="l">
                        <a:lnSpc>
                          <a:spcPct val="140000"/>
                        </a:lnSpc>
                        <a:spcBef>
                          <a:spcPct val="30000"/>
                        </a:spcBef>
                        <a:buClr>
                          <a:srgbClr val="080808"/>
                        </a:buClr>
                        <a:buSzPct val="50000"/>
                        <a:buFont typeface="Wingdings" panose="05000000000000000000" pitchFamily="2" charset="2"/>
                        <a:defRPr>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2pPr>
                      <a:lvl3pPr marL="1143000" indent="-228600" algn="l">
                        <a:lnSpc>
                          <a:spcPct val="140000"/>
                        </a:lnSpc>
                        <a:spcBef>
                          <a:spcPct val="30000"/>
                        </a:spcBef>
                        <a:buSzPct val="50000"/>
                        <a:buFont typeface="Wingdings" panose="05000000000000000000" pitchFamily="2" charset="2"/>
                        <a:defRPr sz="1600">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3pPr>
                      <a:lvl4pPr marL="1600200" indent="-228600" algn="l">
                        <a:lnSpc>
                          <a:spcPct val="140000"/>
                        </a:lnSpc>
                        <a:spcBef>
                          <a:spcPct val="30000"/>
                        </a:spcBef>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4pPr>
                      <a:lvl5pPr marL="2057400" indent="-228600" algn="l">
                        <a:lnSpc>
                          <a:spcPct val="140000"/>
                        </a:lnSpc>
                        <a:spcBef>
                          <a:spcPct val="30000"/>
                        </a:spcBef>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5pPr>
                      <a:lvl6pPr marL="25146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6pPr>
                      <a:lvl7pPr marL="29718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7pPr>
                      <a:lvl8pPr marL="34290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8pPr>
                      <a:lvl9pPr marL="38862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200" b="0" i="0" u="none" strike="noStrike" cap="none" normalizeH="0" baseline="0" smtClean="0">
                          <a:ln>
                            <a:noFill/>
                          </a:ln>
                          <a:solidFill>
                            <a:schemeClr val="tx1"/>
                          </a:solidFill>
                          <a:effectLst/>
                          <a:latin typeface="Arial" panose="020B0604020202020204" pitchFamily="34" charset="0"/>
                          <a:ea typeface="华文细黑" panose="02010600040101010101" pitchFamily="2" charset="-122"/>
                          <a:cs typeface="Arial" panose="020B0604020202020204" pitchFamily="34" charset="0"/>
                        </a:rPr>
                        <a:t>03</a:t>
                      </a:r>
                    </a:p>
                  </a:txBody>
                  <a:tcPr marT="45715" marB="45715"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r>
              <a:tr h="274289">
                <a:tc>
                  <a:txBody>
                    <a:bodyPr/>
                    <a:lstStyle>
                      <a:lvl1pPr algn="l">
                        <a:lnSpc>
                          <a:spcPct val="140000"/>
                        </a:lnSpc>
                        <a:spcBef>
                          <a:spcPct val="30000"/>
                        </a:spcBef>
                        <a:buClr>
                          <a:srgbClr val="808080"/>
                        </a:buClr>
                        <a:buSzPct val="60000"/>
                        <a:buFont typeface="Wingdings" panose="05000000000000000000" pitchFamily="2" charset="2"/>
                        <a:defRPr sz="2000">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1pPr>
                      <a:lvl2pPr marL="742950" indent="-285750" algn="l">
                        <a:lnSpc>
                          <a:spcPct val="140000"/>
                        </a:lnSpc>
                        <a:spcBef>
                          <a:spcPct val="30000"/>
                        </a:spcBef>
                        <a:buClr>
                          <a:srgbClr val="080808"/>
                        </a:buClr>
                        <a:buSzPct val="50000"/>
                        <a:buFont typeface="Wingdings" panose="05000000000000000000" pitchFamily="2" charset="2"/>
                        <a:defRPr>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2pPr>
                      <a:lvl3pPr marL="1143000" indent="-228600" algn="l">
                        <a:lnSpc>
                          <a:spcPct val="140000"/>
                        </a:lnSpc>
                        <a:spcBef>
                          <a:spcPct val="30000"/>
                        </a:spcBef>
                        <a:buSzPct val="50000"/>
                        <a:buFont typeface="Wingdings" panose="05000000000000000000" pitchFamily="2" charset="2"/>
                        <a:defRPr sz="1600">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3pPr>
                      <a:lvl4pPr marL="1600200" indent="-228600" algn="l">
                        <a:lnSpc>
                          <a:spcPct val="140000"/>
                        </a:lnSpc>
                        <a:spcBef>
                          <a:spcPct val="30000"/>
                        </a:spcBef>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4pPr>
                      <a:lvl5pPr marL="2057400" indent="-228600" algn="l">
                        <a:lnSpc>
                          <a:spcPct val="140000"/>
                        </a:lnSpc>
                        <a:spcBef>
                          <a:spcPct val="30000"/>
                        </a:spcBef>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5pPr>
                      <a:lvl6pPr marL="25146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6pPr>
                      <a:lvl7pPr marL="29718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7pPr>
                      <a:lvl8pPr marL="34290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8pPr>
                      <a:lvl9pPr marL="38862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200" b="0" i="0" u="none" strike="noStrike" cap="none" normalizeH="0" baseline="0" smtClean="0">
                          <a:ln>
                            <a:noFill/>
                          </a:ln>
                          <a:solidFill>
                            <a:schemeClr val="tx1"/>
                          </a:solidFill>
                          <a:effectLst/>
                          <a:latin typeface="Arial" panose="020B0604020202020204" pitchFamily="34" charset="0"/>
                          <a:ea typeface="华文细黑" panose="02010600040101010101" pitchFamily="2" charset="-122"/>
                          <a:cs typeface="Arial" panose="020B0604020202020204" pitchFamily="34" charset="0"/>
                        </a:rPr>
                        <a:t>4</a:t>
                      </a:r>
                    </a:p>
                  </a:txBody>
                  <a:tcPr marT="45715" marB="45715"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c>
                  <a:txBody>
                    <a:bodyPr/>
                    <a:lstStyle>
                      <a:lvl1pPr algn="l">
                        <a:lnSpc>
                          <a:spcPct val="140000"/>
                        </a:lnSpc>
                        <a:spcBef>
                          <a:spcPct val="30000"/>
                        </a:spcBef>
                        <a:buClr>
                          <a:srgbClr val="808080"/>
                        </a:buClr>
                        <a:buSzPct val="60000"/>
                        <a:buFont typeface="Wingdings" panose="05000000000000000000" pitchFamily="2" charset="2"/>
                        <a:defRPr sz="2000">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1pPr>
                      <a:lvl2pPr marL="742950" indent="-285750" algn="l">
                        <a:lnSpc>
                          <a:spcPct val="140000"/>
                        </a:lnSpc>
                        <a:spcBef>
                          <a:spcPct val="30000"/>
                        </a:spcBef>
                        <a:buClr>
                          <a:srgbClr val="080808"/>
                        </a:buClr>
                        <a:buSzPct val="50000"/>
                        <a:buFont typeface="Wingdings" panose="05000000000000000000" pitchFamily="2" charset="2"/>
                        <a:defRPr>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2pPr>
                      <a:lvl3pPr marL="1143000" indent="-228600" algn="l">
                        <a:lnSpc>
                          <a:spcPct val="140000"/>
                        </a:lnSpc>
                        <a:spcBef>
                          <a:spcPct val="30000"/>
                        </a:spcBef>
                        <a:buSzPct val="50000"/>
                        <a:buFont typeface="Wingdings" panose="05000000000000000000" pitchFamily="2" charset="2"/>
                        <a:defRPr sz="1600">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3pPr>
                      <a:lvl4pPr marL="1600200" indent="-228600" algn="l">
                        <a:lnSpc>
                          <a:spcPct val="140000"/>
                        </a:lnSpc>
                        <a:spcBef>
                          <a:spcPct val="30000"/>
                        </a:spcBef>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4pPr>
                      <a:lvl5pPr marL="2057400" indent="-228600" algn="l">
                        <a:lnSpc>
                          <a:spcPct val="140000"/>
                        </a:lnSpc>
                        <a:spcBef>
                          <a:spcPct val="30000"/>
                        </a:spcBef>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5pPr>
                      <a:lvl6pPr marL="25146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6pPr>
                      <a:lvl7pPr marL="29718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7pPr>
                      <a:lvl8pPr marL="34290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8pPr>
                      <a:lvl9pPr marL="38862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200" b="0" i="0" u="none" strike="noStrike" cap="none" normalizeH="0" baseline="0" smtClean="0">
                          <a:ln>
                            <a:noFill/>
                          </a:ln>
                          <a:solidFill>
                            <a:schemeClr val="tx1"/>
                          </a:solidFill>
                          <a:effectLst/>
                          <a:latin typeface="Arial" panose="020B0604020202020204" pitchFamily="34" charset="0"/>
                          <a:ea typeface="华文细黑" panose="02010600040101010101" pitchFamily="2" charset="-122"/>
                          <a:cs typeface="Arial" panose="020B0604020202020204" pitchFamily="34" charset="0"/>
                        </a:rPr>
                        <a:t>00000100</a:t>
                      </a:r>
                    </a:p>
                  </a:txBody>
                  <a:tcPr marT="45715" marB="45715"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c>
                  <a:txBody>
                    <a:bodyPr/>
                    <a:lstStyle>
                      <a:lvl1pPr algn="l">
                        <a:lnSpc>
                          <a:spcPct val="140000"/>
                        </a:lnSpc>
                        <a:spcBef>
                          <a:spcPct val="30000"/>
                        </a:spcBef>
                        <a:buClr>
                          <a:srgbClr val="808080"/>
                        </a:buClr>
                        <a:buSzPct val="60000"/>
                        <a:buFont typeface="Wingdings" panose="05000000000000000000" pitchFamily="2" charset="2"/>
                        <a:defRPr sz="2000">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1pPr>
                      <a:lvl2pPr marL="742950" indent="-285750" algn="l">
                        <a:lnSpc>
                          <a:spcPct val="140000"/>
                        </a:lnSpc>
                        <a:spcBef>
                          <a:spcPct val="30000"/>
                        </a:spcBef>
                        <a:buClr>
                          <a:srgbClr val="080808"/>
                        </a:buClr>
                        <a:buSzPct val="50000"/>
                        <a:buFont typeface="Wingdings" panose="05000000000000000000" pitchFamily="2" charset="2"/>
                        <a:defRPr>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2pPr>
                      <a:lvl3pPr marL="1143000" indent="-228600" algn="l">
                        <a:lnSpc>
                          <a:spcPct val="140000"/>
                        </a:lnSpc>
                        <a:spcBef>
                          <a:spcPct val="30000"/>
                        </a:spcBef>
                        <a:buSzPct val="50000"/>
                        <a:buFont typeface="Wingdings" panose="05000000000000000000" pitchFamily="2" charset="2"/>
                        <a:defRPr sz="1600">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3pPr>
                      <a:lvl4pPr marL="1600200" indent="-228600" algn="l">
                        <a:lnSpc>
                          <a:spcPct val="140000"/>
                        </a:lnSpc>
                        <a:spcBef>
                          <a:spcPct val="30000"/>
                        </a:spcBef>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4pPr>
                      <a:lvl5pPr marL="2057400" indent="-228600" algn="l">
                        <a:lnSpc>
                          <a:spcPct val="140000"/>
                        </a:lnSpc>
                        <a:spcBef>
                          <a:spcPct val="30000"/>
                        </a:spcBef>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5pPr>
                      <a:lvl6pPr marL="25146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6pPr>
                      <a:lvl7pPr marL="29718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7pPr>
                      <a:lvl8pPr marL="34290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8pPr>
                      <a:lvl9pPr marL="38862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200" b="0" i="0" u="none" strike="noStrike" cap="none" normalizeH="0" baseline="0" smtClean="0">
                          <a:ln>
                            <a:noFill/>
                          </a:ln>
                          <a:solidFill>
                            <a:schemeClr val="tx1"/>
                          </a:solidFill>
                          <a:effectLst/>
                          <a:latin typeface="Arial" panose="020B0604020202020204" pitchFamily="34" charset="0"/>
                          <a:ea typeface="华文细黑" panose="02010600040101010101" pitchFamily="2" charset="-122"/>
                          <a:cs typeface="Arial" panose="020B0604020202020204" pitchFamily="34" charset="0"/>
                        </a:rPr>
                        <a:t>04</a:t>
                      </a:r>
                    </a:p>
                  </a:txBody>
                  <a:tcPr marT="45715" marB="45715"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r>
              <a:tr h="274289">
                <a:tc>
                  <a:txBody>
                    <a:bodyPr/>
                    <a:lstStyle>
                      <a:lvl1pPr algn="l">
                        <a:lnSpc>
                          <a:spcPct val="140000"/>
                        </a:lnSpc>
                        <a:spcBef>
                          <a:spcPct val="30000"/>
                        </a:spcBef>
                        <a:buClr>
                          <a:srgbClr val="808080"/>
                        </a:buClr>
                        <a:buSzPct val="60000"/>
                        <a:buFont typeface="Wingdings" panose="05000000000000000000" pitchFamily="2" charset="2"/>
                        <a:defRPr sz="2000">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1pPr>
                      <a:lvl2pPr marL="742950" indent="-285750" algn="l">
                        <a:lnSpc>
                          <a:spcPct val="140000"/>
                        </a:lnSpc>
                        <a:spcBef>
                          <a:spcPct val="30000"/>
                        </a:spcBef>
                        <a:buClr>
                          <a:srgbClr val="080808"/>
                        </a:buClr>
                        <a:buSzPct val="50000"/>
                        <a:buFont typeface="Wingdings" panose="05000000000000000000" pitchFamily="2" charset="2"/>
                        <a:defRPr>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2pPr>
                      <a:lvl3pPr marL="1143000" indent="-228600" algn="l">
                        <a:lnSpc>
                          <a:spcPct val="140000"/>
                        </a:lnSpc>
                        <a:spcBef>
                          <a:spcPct val="30000"/>
                        </a:spcBef>
                        <a:buSzPct val="50000"/>
                        <a:buFont typeface="Wingdings" panose="05000000000000000000" pitchFamily="2" charset="2"/>
                        <a:defRPr sz="1600">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3pPr>
                      <a:lvl4pPr marL="1600200" indent="-228600" algn="l">
                        <a:lnSpc>
                          <a:spcPct val="140000"/>
                        </a:lnSpc>
                        <a:spcBef>
                          <a:spcPct val="30000"/>
                        </a:spcBef>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4pPr>
                      <a:lvl5pPr marL="2057400" indent="-228600" algn="l">
                        <a:lnSpc>
                          <a:spcPct val="140000"/>
                        </a:lnSpc>
                        <a:spcBef>
                          <a:spcPct val="30000"/>
                        </a:spcBef>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5pPr>
                      <a:lvl6pPr marL="25146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6pPr>
                      <a:lvl7pPr marL="29718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7pPr>
                      <a:lvl8pPr marL="34290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8pPr>
                      <a:lvl9pPr marL="38862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200" b="0" i="0" u="none" strike="noStrike" cap="none" normalizeH="0" baseline="0" smtClean="0">
                          <a:ln>
                            <a:noFill/>
                          </a:ln>
                          <a:solidFill>
                            <a:schemeClr val="tx1"/>
                          </a:solidFill>
                          <a:effectLst/>
                          <a:latin typeface="Arial" panose="020B0604020202020204" pitchFamily="34" charset="0"/>
                          <a:ea typeface="华文细黑" panose="02010600040101010101" pitchFamily="2" charset="-122"/>
                          <a:cs typeface="Arial" panose="020B0604020202020204" pitchFamily="34" charset="0"/>
                        </a:rPr>
                        <a:t>5</a:t>
                      </a:r>
                    </a:p>
                  </a:txBody>
                  <a:tcPr marT="45715" marB="45715"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c>
                  <a:txBody>
                    <a:bodyPr/>
                    <a:lstStyle>
                      <a:lvl1pPr algn="l">
                        <a:lnSpc>
                          <a:spcPct val="140000"/>
                        </a:lnSpc>
                        <a:spcBef>
                          <a:spcPct val="30000"/>
                        </a:spcBef>
                        <a:buClr>
                          <a:srgbClr val="808080"/>
                        </a:buClr>
                        <a:buSzPct val="60000"/>
                        <a:buFont typeface="Wingdings" panose="05000000000000000000" pitchFamily="2" charset="2"/>
                        <a:defRPr sz="2000">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1pPr>
                      <a:lvl2pPr marL="742950" indent="-285750" algn="l">
                        <a:lnSpc>
                          <a:spcPct val="140000"/>
                        </a:lnSpc>
                        <a:spcBef>
                          <a:spcPct val="30000"/>
                        </a:spcBef>
                        <a:buClr>
                          <a:srgbClr val="080808"/>
                        </a:buClr>
                        <a:buSzPct val="50000"/>
                        <a:buFont typeface="Wingdings" panose="05000000000000000000" pitchFamily="2" charset="2"/>
                        <a:defRPr>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2pPr>
                      <a:lvl3pPr marL="1143000" indent="-228600" algn="l">
                        <a:lnSpc>
                          <a:spcPct val="140000"/>
                        </a:lnSpc>
                        <a:spcBef>
                          <a:spcPct val="30000"/>
                        </a:spcBef>
                        <a:buSzPct val="50000"/>
                        <a:buFont typeface="Wingdings" panose="05000000000000000000" pitchFamily="2" charset="2"/>
                        <a:defRPr sz="1600">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3pPr>
                      <a:lvl4pPr marL="1600200" indent="-228600" algn="l">
                        <a:lnSpc>
                          <a:spcPct val="140000"/>
                        </a:lnSpc>
                        <a:spcBef>
                          <a:spcPct val="30000"/>
                        </a:spcBef>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4pPr>
                      <a:lvl5pPr marL="2057400" indent="-228600" algn="l">
                        <a:lnSpc>
                          <a:spcPct val="140000"/>
                        </a:lnSpc>
                        <a:spcBef>
                          <a:spcPct val="30000"/>
                        </a:spcBef>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5pPr>
                      <a:lvl6pPr marL="25146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6pPr>
                      <a:lvl7pPr marL="29718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7pPr>
                      <a:lvl8pPr marL="34290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8pPr>
                      <a:lvl9pPr marL="38862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200" b="0" i="0" u="none" strike="noStrike" cap="none" normalizeH="0" baseline="0" smtClean="0">
                          <a:ln>
                            <a:noFill/>
                          </a:ln>
                          <a:solidFill>
                            <a:schemeClr val="tx1"/>
                          </a:solidFill>
                          <a:effectLst/>
                          <a:latin typeface="Arial" panose="020B0604020202020204" pitchFamily="34" charset="0"/>
                          <a:ea typeface="华文细黑" panose="02010600040101010101" pitchFamily="2" charset="-122"/>
                          <a:cs typeface="Arial" panose="020B0604020202020204" pitchFamily="34" charset="0"/>
                        </a:rPr>
                        <a:t>00000101</a:t>
                      </a:r>
                    </a:p>
                  </a:txBody>
                  <a:tcPr marT="45715" marB="45715"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c>
                  <a:txBody>
                    <a:bodyPr/>
                    <a:lstStyle>
                      <a:lvl1pPr algn="l">
                        <a:lnSpc>
                          <a:spcPct val="140000"/>
                        </a:lnSpc>
                        <a:spcBef>
                          <a:spcPct val="30000"/>
                        </a:spcBef>
                        <a:buClr>
                          <a:srgbClr val="808080"/>
                        </a:buClr>
                        <a:buSzPct val="60000"/>
                        <a:buFont typeface="Wingdings" panose="05000000000000000000" pitchFamily="2" charset="2"/>
                        <a:defRPr sz="2000">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1pPr>
                      <a:lvl2pPr marL="742950" indent="-285750" algn="l">
                        <a:lnSpc>
                          <a:spcPct val="140000"/>
                        </a:lnSpc>
                        <a:spcBef>
                          <a:spcPct val="30000"/>
                        </a:spcBef>
                        <a:buClr>
                          <a:srgbClr val="080808"/>
                        </a:buClr>
                        <a:buSzPct val="50000"/>
                        <a:buFont typeface="Wingdings" panose="05000000000000000000" pitchFamily="2" charset="2"/>
                        <a:defRPr>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2pPr>
                      <a:lvl3pPr marL="1143000" indent="-228600" algn="l">
                        <a:lnSpc>
                          <a:spcPct val="140000"/>
                        </a:lnSpc>
                        <a:spcBef>
                          <a:spcPct val="30000"/>
                        </a:spcBef>
                        <a:buSzPct val="50000"/>
                        <a:buFont typeface="Wingdings" panose="05000000000000000000" pitchFamily="2" charset="2"/>
                        <a:defRPr sz="1600">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3pPr>
                      <a:lvl4pPr marL="1600200" indent="-228600" algn="l">
                        <a:lnSpc>
                          <a:spcPct val="140000"/>
                        </a:lnSpc>
                        <a:spcBef>
                          <a:spcPct val="30000"/>
                        </a:spcBef>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4pPr>
                      <a:lvl5pPr marL="2057400" indent="-228600" algn="l">
                        <a:lnSpc>
                          <a:spcPct val="140000"/>
                        </a:lnSpc>
                        <a:spcBef>
                          <a:spcPct val="30000"/>
                        </a:spcBef>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5pPr>
                      <a:lvl6pPr marL="25146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6pPr>
                      <a:lvl7pPr marL="29718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7pPr>
                      <a:lvl8pPr marL="34290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8pPr>
                      <a:lvl9pPr marL="38862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200" b="0" i="0" u="none" strike="noStrike" cap="none" normalizeH="0" baseline="0" smtClean="0">
                          <a:ln>
                            <a:noFill/>
                          </a:ln>
                          <a:solidFill>
                            <a:schemeClr val="tx1"/>
                          </a:solidFill>
                          <a:effectLst/>
                          <a:latin typeface="Arial" panose="020B0604020202020204" pitchFamily="34" charset="0"/>
                          <a:ea typeface="华文细黑" panose="02010600040101010101" pitchFamily="2" charset="-122"/>
                          <a:cs typeface="Arial" panose="020B0604020202020204" pitchFamily="34" charset="0"/>
                        </a:rPr>
                        <a:t>05</a:t>
                      </a:r>
                    </a:p>
                  </a:txBody>
                  <a:tcPr marT="45715" marB="45715"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r>
              <a:tr h="274289">
                <a:tc>
                  <a:txBody>
                    <a:bodyPr/>
                    <a:lstStyle>
                      <a:lvl1pPr algn="l">
                        <a:lnSpc>
                          <a:spcPct val="140000"/>
                        </a:lnSpc>
                        <a:spcBef>
                          <a:spcPct val="30000"/>
                        </a:spcBef>
                        <a:buClr>
                          <a:srgbClr val="808080"/>
                        </a:buClr>
                        <a:buSzPct val="60000"/>
                        <a:buFont typeface="Wingdings" panose="05000000000000000000" pitchFamily="2" charset="2"/>
                        <a:defRPr sz="2000">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1pPr>
                      <a:lvl2pPr marL="742950" indent="-285750" algn="l">
                        <a:lnSpc>
                          <a:spcPct val="140000"/>
                        </a:lnSpc>
                        <a:spcBef>
                          <a:spcPct val="30000"/>
                        </a:spcBef>
                        <a:buClr>
                          <a:srgbClr val="080808"/>
                        </a:buClr>
                        <a:buSzPct val="50000"/>
                        <a:buFont typeface="Wingdings" panose="05000000000000000000" pitchFamily="2" charset="2"/>
                        <a:defRPr>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2pPr>
                      <a:lvl3pPr marL="1143000" indent="-228600" algn="l">
                        <a:lnSpc>
                          <a:spcPct val="140000"/>
                        </a:lnSpc>
                        <a:spcBef>
                          <a:spcPct val="30000"/>
                        </a:spcBef>
                        <a:buSzPct val="50000"/>
                        <a:buFont typeface="Wingdings" panose="05000000000000000000" pitchFamily="2" charset="2"/>
                        <a:defRPr sz="1600">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3pPr>
                      <a:lvl4pPr marL="1600200" indent="-228600" algn="l">
                        <a:lnSpc>
                          <a:spcPct val="140000"/>
                        </a:lnSpc>
                        <a:spcBef>
                          <a:spcPct val="30000"/>
                        </a:spcBef>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4pPr>
                      <a:lvl5pPr marL="2057400" indent="-228600" algn="l">
                        <a:lnSpc>
                          <a:spcPct val="140000"/>
                        </a:lnSpc>
                        <a:spcBef>
                          <a:spcPct val="30000"/>
                        </a:spcBef>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5pPr>
                      <a:lvl6pPr marL="25146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6pPr>
                      <a:lvl7pPr marL="29718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7pPr>
                      <a:lvl8pPr marL="34290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8pPr>
                      <a:lvl9pPr marL="38862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200" b="0" i="0" u="none" strike="noStrike" cap="none" normalizeH="0" baseline="0" smtClean="0">
                          <a:ln>
                            <a:noFill/>
                          </a:ln>
                          <a:solidFill>
                            <a:schemeClr val="tx1"/>
                          </a:solidFill>
                          <a:effectLst/>
                          <a:latin typeface="Arial" panose="020B0604020202020204" pitchFamily="34" charset="0"/>
                          <a:ea typeface="华文细黑" panose="02010600040101010101" pitchFamily="2" charset="-122"/>
                          <a:cs typeface="Arial" panose="020B0604020202020204" pitchFamily="34" charset="0"/>
                        </a:rPr>
                        <a:t>6</a:t>
                      </a:r>
                    </a:p>
                  </a:txBody>
                  <a:tcPr marT="45715" marB="45715"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c>
                  <a:txBody>
                    <a:bodyPr/>
                    <a:lstStyle>
                      <a:lvl1pPr algn="l">
                        <a:lnSpc>
                          <a:spcPct val="140000"/>
                        </a:lnSpc>
                        <a:spcBef>
                          <a:spcPct val="30000"/>
                        </a:spcBef>
                        <a:buClr>
                          <a:srgbClr val="808080"/>
                        </a:buClr>
                        <a:buSzPct val="60000"/>
                        <a:buFont typeface="Wingdings" panose="05000000000000000000" pitchFamily="2" charset="2"/>
                        <a:defRPr sz="2000">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1pPr>
                      <a:lvl2pPr marL="742950" indent="-285750" algn="l">
                        <a:lnSpc>
                          <a:spcPct val="140000"/>
                        </a:lnSpc>
                        <a:spcBef>
                          <a:spcPct val="30000"/>
                        </a:spcBef>
                        <a:buClr>
                          <a:srgbClr val="080808"/>
                        </a:buClr>
                        <a:buSzPct val="50000"/>
                        <a:buFont typeface="Wingdings" panose="05000000000000000000" pitchFamily="2" charset="2"/>
                        <a:defRPr>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2pPr>
                      <a:lvl3pPr marL="1143000" indent="-228600" algn="l">
                        <a:lnSpc>
                          <a:spcPct val="140000"/>
                        </a:lnSpc>
                        <a:spcBef>
                          <a:spcPct val="30000"/>
                        </a:spcBef>
                        <a:buSzPct val="50000"/>
                        <a:buFont typeface="Wingdings" panose="05000000000000000000" pitchFamily="2" charset="2"/>
                        <a:defRPr sz="1600">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3pPr>
                      <a:lvl4pPr marL="1600200" indent="-228600" algn="l">
                        <a:lnSpc>
                          <a:spcPct val="140000"/>
                        </a:lnSpc>
                        <a:spcBef>
                          <a:spcPct val="30000"/>
                        </a:spcBef>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4pPr>
                      <a:lvl5pPr marL="2057400" indent="-228600" algn="l">
                        <a:lnSpc>
                          <a:spcPct val="140000"/>
                        </a:lnSpc>
                        <a:spcBef>
                          <a:spcPct val="30000"/>
                        </a:spcBef>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5pPr>
                      <a:lvl6pPr marL="25146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6pPr>
                      <a:lvl7pPr marL="29718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7pPr>
                      <a:lvl8pPr marL="34290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8pPr>
                      <a:lvl9pPr marL="38862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200" b="0" i="0" u="none" strike="noStrike" cap="none" normalizeH="0" baseline="0" smtClean="0">
                          <a:ln>
                            <a:noFill/>
                          </a:ln>
                          <a:solidFill>
                            <a:schemeClr val="tx1"/>
                          </a:solidFill>
                          <a:effectLst/>
                          <a:latin typeface="Arial" panose="020B0604020202020204" pitchFamily="34" charset="0"/>
                          <a:ea typeface="华文细黑" panose="02010600040101010101" pitchFamily="2" charset="-122"/>
                          <a:cs typeface="Arial" panose="020B0604020202020204" pitchFamily="34" charset="0"/>
                        </a:rPr>
                        <a:t>00000110</a:t>
                      </a:r>
                    </a:p>
                  </a:txBody>
                  <a:tcPr marT="45715" marB="45715"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c>
                  <a:txBody>
                    <a:bodyPr/>
                    <a:lstStyle>
                      <a:lvl1pPr algn="l">
                        <a:lnSpc>
                          <a:spcPct val="140000"/>
                        </a:lnSpc>
                        <a:spcBef>
                          <a:spcPct val="30000"/>
                        </a:spcBef>
                        <a:buClr>
                          <a:srgbClr val="808080"/>
                        </a:buClr>
                        <a:buSzPct val="60000"/>
                        <a:buFont typeface="Wingdings" panose="05000000000000000000" pitchFamily="2" charset="2"/>
                        <a:defRPr sz="2000">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1pPr>
                      <a:lvl2pPr marL="742950" indent="-285750" algn="l">
                        <a:lnSpc>
                          <a:spcPct val="140000"/>
                        </a:lnSpc>
                        <a:spcBef>
                          <a:spcPct val="30000"/>
                        </a:spcBef>
                        <a:buClr>
                          <a:srgbClr val="080808"/>
                        </a:buClr>
                        <a:buSzPct val="50000"/>
                        <a:buFont typeface="Wingdings" panose="05000000000000000000" pitchFamily="2" charset="2"/>
                        <a:defRPr>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2pPr>
                      <a:lvl3pPr marL="1143000" indent="-228600" algn="l">
                        <a:lnSpc>
                          <a:spcPct val="140000"/>
                        </a:lnSpc>
                        <a:spcBef>
                          <a:spcPct val="30000"/>
                        </a:spcBef>
                        <a:buSzPct val="50000"/>
                        <a:buFont typeface="Wingdings" panose="05000000000000000000" pitchFamily="2" charset="2"/>
                        <a:defRPr sz="1600">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3pPr>
                      <a:lvl4pPr marL="1600200" indent="-228600" algn="l">
                        <a:lnSpc>
                          <a:spcPct val="140000"/>
                        </a:lnSpc>
                        <a:spcBef>
                          <a:spcPct val="30000"/>
                        </a:spcBef>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4pPr>
                      <a:lvl5pPr marL="2057400" indent="-228600" algn="l">
                        <a:lnSpc>
                          <a:spcPct val="140000"/>
                        </a:lnSpc>
                        <a:spcBef>
                          <a:spcPct val="30000"/>
                        </a:spcBef>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5pPr>
                      <a:lvl6pPr marL="25146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6pPr>
                      <a:lvl7pPr marL="29718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7pPr>
                      <a:lvl8pPr marL="34290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8pPr>
                      <a:lvl9pPr marL="38862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200" b="0" i="0" u="none" strike="noStrike" cap="none" normalizeH="0" baseline="0" smtClean="0">
                          <a:ln>
                            <a:noFill/>
                          </a:ln>
                          <a:solidFill>
                            <a:schemeClr val="tx1"/>
                          </a:solidFill>
                          <a:effectLst/>
                          <a:latin typeface="Arial" panose="020B0604020202020204" pitchFamily="34" charset="0"/>
                          <a:ea typeface="华文细黑" panose="02010600040101010101" pitchFamily="2" charset="-122"/>
                          <a:cs typeface="Arial" panose="020B0604020202020204" pitchFamily="34" charset="0"/>
                        </a:rPr>
                        <a:t>06</a:t>
                      </a:r>
                    </a:p>
                  </a:txBody>
                  <a:tcPr marT="45715" marB="45715"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r>
              <a:tr h="274289">
                <a:tc>
                  <a:txBody>
                    <a:bodyPr/>
                    <a:lstStyle>
                      <a:lvl1pPr algn="l">
                        <a:lnSpc>
                          <a:spcPct val="140000"/>
                        </a:lnSpc>
                        <a:spcBef>
                          <a:spcPct val="30000"/>
                        </a:spcBef>
                        <a:buClr>
                          <a:srgbClr val="808080"/>
                        </a:buClr>
                        <a:buSzPct val="60000"/>
                        <a:buFont typeface="Wingdings" panose="05000000000000000000" pitchFamily="2" charset="2"/>
                        <a:defRPr sz="2000">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1pPr>
                      <a:lvl2pPr marL="742950" indent="-285750" algn="l">
                        <a:lnSpc>
                          <a:spcPct val="140000"/>
                        </a:lnSpc>
                        <a:spcBef>
                          <a:spcPct val="30000"/>
                        </a:spcBef>
                        <a:buClr>
                          <a:srgbClr val="080808"/>
                        </a:buClr>
                        <a:buSzPct val="50000"/>
                        <a:buFont typeface="Wingdings" panose="05000000000000000000" pitchFamily="2" charset="2"/>
                        <a:defRPr>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2pPr>
                      <a:lvl3pPr marL="1143000" indent="-228600" algn="l">
                        <a:lnSpc>
                          <a:spcPct val="140000"/>
                        </a:lnSpc>
                        <a:spcBef>
                          <a:spcPct val="30000"/>
                        </a:spcBef>
                        <a:buSzPct val="50000"/>
                        <a:buFont typeface="Wingdings" panose="05000000000000000000" pitchFamily="2" charset="2"/>
                        <a:defRPr sz="1600">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3pPr>
                      <a:lvl4pPr marL="1600200" indent="-228600" algn="l">
                        <a:lnSpc>
                          <a:spcPct val="140000"/>
                        </a:lnSpc>
                        <a:spcBef>
                          <a:spcPct val="30000"/>
                        </a:spcBef>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4pPr>
                      <a:lvl5pPr marL="2057400" indent="-228600" algn="l">
                        <a:lnSpc>
                          <a:spcPct val="140000"/>
                        </a:lnSpc>
                        <a:spcBef>
                          <a:spcPct val="30000"/>
                        </a:spcBef>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5pPr>
                      <a:lvl6pPr marL="25146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6pPr>
                      <a:lvl7pPr marL="29718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7pPr>
                      <a:lvl8pPr marL="34290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8pPr>
                      <a:lvl9pPr marL="38862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200" b="0" i="0" u="none" strike="noStrike" cap="none" normalizeH="0" baseline="0" smtClean="0">
                          <a:ln>
                            <a:noFill/>
                          </a:ln>
                          <a:solidFill>
                            <a:schemeClr val="tx1"/>
                          </a:solidFill>
                          <a:effectLst/>
                          <a:latin typeface="Arial" panose="020B0604020202020204" pitchFamily="34" charset="0"/>
                          <a:ea typeface="华文细黑" panose="02010600040101010101" pitchFamily="2" charset="-122"/>
                          <a:cs typeface="Arial" panose="020B0604020202020204" pitchFamily="34" charset="0"/>
                        </a:rPr>
                        <a:t>7</a:t>
                      </a:r>
                    </a:p>
                  </a:txBody>
                  <a:tcPr marT="45715" marB="45715"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c>
                  <a:txBody>
                    <a:bodyPr/>
                    <a:lstStyle>
                      <a:lvl1pPr algn="l">
                        <a:lnSpc>
                          <a:spcPct val="140000"/>
                        </a:lnSpc>
                        <a:spcBef>
                          <a:spcPct val="30000"/>
                        </a:spcBef>
                        <a:buClr>
                          <a:srgbClr val="808080"/>
                        </a:buClr>
                        <a:buSzPct val="60000"/>
                        <a:buFont typeface="Wingdings" panose="05000000000000000000" pitchFamily="2" charset="2"/>
                        <a:defRPr sz="2000">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1pPr>
                      <a:lvl2pPr marL="742950" indent="-285750" algn="l">
                        <a:lnSpc>
                          <a:spcPct val="140000"/>
                        </a:lnSpc>
                        <a:spcBef>
                          <a:spcPct val="30000"/>
                        </a:spcBef>
                        <a:buClr>
                          <a:srgbClr val="080808"/>
                        </a:buClr>
                        <a:buSzPct val="50000"/>
                        <a:buFont typeface="Wingdings" panose="05000000000000000000" pitchFamily="2" charset="2"/>
                        <a:defRPr>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2pPr>
                      <a:lvl3pPr marL="1143000" indent="-228600" algn="l">
                        <a:lnSpc>
                          <a:spcPct val="140000"/>
                        </a:lnSpc>
                        <a:spcBef>
                          <a:spcPct val="30000"/>
                        </a:spcBef>
                        <a:buSzPct val="50000"/>
                        <a:buFont typeface="Wingdings" panose="05000000000000000000" pitchFamily="2" charset="2"/>
                        <a:defRPr sz="1600">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3pPr>
                      <a:lvl4pPr marL="1600200" indent="-228600" algn="l">
                        <a:lnSpc>
                          <a:spcPct val="140000"/>
                        </a:lnSpc>
                        <a:spcBef>
                          <a:spcPct val="30000"/>
                        </a:spcBef>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4pPr>
                      <a:lvl5pPr marL="2057400" indent="-228600" algn="l">
                        <a:lnSpc>
                          <a:spcPct val="140000"/>
                        </a:lnSpc>
                        <a:spcBef>
                          <a:spcPct val="30000"/>
                        </a:spcBef>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5pPr>
                      <a:lvl6pPr marL="25146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6pPr>
                      <a:lvl7pPr marL="29718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7pPr>
                      <a:lvl8pPr marL="34290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8pPr>
                      <a:lvl9pPr marL="38862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200" b="0" i="0" u="none" strike="noStrike" cap="none" normalizeH="0" baseline="0" smtClean="0">
                          <a:ln>
                            <a:noFill/>
                          </a:ln>
                          <a:solidFill>
                            <a:schemeClr val="tx1"/>
                          </a:solidFill>
                          <a:effectLst/>
                          <a:latin typeface="Arial" panose="020B0604020202020204" pitchFamily="34" charset="0"/>
                          <a:ea typeface="华文细黑" panose="02010600040101010101" pitchFamily="2" charset="-122"/>
                          <a:cs typeface="Arial" panose="020B0604020202020204" pitchFamily="34" charset="0"/>
                        </a:rPr>
                        <a:t>00000111</a:t>
                      </a:r>
                    </a:p>
                  </a:txBody>
                  <a:tcPr marT="45715" marB="45715"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c>
                  <a:txBody>
                    <a:bodyPr/>
                    <a:lstStyle>
                      <a:lvl1pPr algn="l">
                        <a:lnSpc>
                          <a:spcPct val="140000"/>
                        </a:lnSpc>
                        <a:spcBef>
                          <a:spcPct val="30000"/>
                        </a:spcBef>
                        <a:buClr>
                          <a:srgbClr val="808080"/>
                        </a:buClr>
                        <a:buSzPct val="60000"/>
                        <a:buFont typeface="Wingdings" panose="05000000000000000000" pitchFamily="2" charset="2"/>
                        <a:defRPr sz="2000">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1pPr>
                      <a:lvl2pPr marL="742950" indent="-285750" algn="l">
                        <a:lnSpc>
                          <a:spcPct val="140000"/>
                        </a:lnSpc>
                        <a:spcBef>
                          <a:spcPct val="30000"/>
                        </a:spcBef>
                        <a:buClr>
                          <a:srgbClr val="080808"/>
                        </a:buClr>
                        <a:buSzPct val="50000"/>
                        <a:buFont typeface="Wingdings" panose="05000000000000000000" pitchFamily="2" charset="2"/>
                        <a:defRPr>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2pPr>
                      <a:lvl3pPr marL="1143000" indent="-228600" algn="l">
                        <a:lnSpc>
                          <a:spcPct val="140000"/>
                        </a:lnSpc>
                        <a:spcBef>
                          <a:spcPct val="30000"/>
                        </a:spcBef>
                        <a:buSzPct val="50000"/>
                        <a:buFont typeface="Wingdings" panose="05000000000000000000" pitchFamily="2" charset="2"/>
                        <a:defRPr sz="1600">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3pPr>
                      <a:lvl4pPr marL="1600200" indent="-228600" algn="l">
                        <a:lnSpc>
                          <a:spcPct val="140000"/>
                        </a:lnSpc>
                        <a:spcBef>
                          <a:spcPct val="30000"/>
                        </a:spcBef>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4pPr>
                      <a:lvl5pPr marL="2057400" indent="-228600" algn="l">
                        <a:lnSpc>
                          <a:spcPct val="140000"/>
                        </a:lnSpc>
                        <a:spcBef>
                          <a:spcPct val="30000"/>
                        </a:spcBef>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5pPr>
                      <a:lvl6pPr marL="25146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6pPr>
                      <a:lvl7pPr marL="29718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7pPr>
                      <a:lvl8pPr marL="34290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8pPr>
                      <a:lvl9pPr marL="38862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200" b="0" i="0" u="none" strike="noStrike" cap="none" normalizeH="0" baseline="0" smtClean="0">
                          <a:ln>
                            <a:noFill/>
                          </a:ln>
                          <a:solidFill>
                            <a:schemeClr val="tx1"/>
                          </a:solidFill>
                          <a:effectLst/>
                          <a:latin typeface="Arial" panose="020B0604020202020204" pitchFamily="34" charset="0"/>
                          <a:ea typeface="华文细黑" panose="02010600040101010101" pitchFamily="2" charset="-122"/>
                          <a:cs typeface="Arial" panose="020B0604020202020204" pitchFamily="34" charset="0"/>
                        </a:rPr>
                        <a:t>07</a:t>
                      </a:r>
                    </a:p>
                  </a:txBody>
                  <a:tcPr marT="45715" marB="45715"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r>
              <a:tr h="274289">
                <a:tc>
                  <a:txBody>
                    <a:bodyPr/>
                    <a:lstStyle>
                      <a:lvl1pPr algn="l">
                        <a:lnSpc>
                          <a:spcPct val="140000"/>
                        </a:lnSpc>
                        <a:spcBef>
                          <a:spcPct val="30000"/>
                        </a:spcBef>
                        <a:buClr>
                          <a:srgbClr val="808080"/>
                        </a:buClr>
                        <a:buSzPct val="60000"/>
                        <a:buFont typeface="Wingdings" panose="05000000000000000000" pitchFamily="2" charset="2"/>
                        <a:defRPr sz="2000">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1pPr>
                      <a:lvl2pPr marL="742950" indent="-285750" algn="l">
                        <a:lnSpc>
                          <a:spcPct val="140000"/>
                        </a:lnSpc>
                        <a:spcBef>
                          <a:spcPct val="30000"/>
                        </a:spcBef>
                        <a:buClr>
                          <a:srgbClr val="080808"/>
                        </a:buClr>
                        <a:buSzPct val="50000"/>
                        <a:buFont typeface="Wingdings" panose="05000000000000000000" pitchFamily="2" charset="2"/>
                        <a:defRPr>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2pPr>
                      <a:lvl3pPr marL="1143000" indent="-228600" algn="l">
                        <a:lnSpc>
                          <a:spcPct val="140000"/>
                        </a:lnSpc>
                        <a:spcBef>
                          <a:spcPct val="30000"/>
                        </a:spcBef>
                        <a:buSzPct val="50000"/>
                        <a:buFont typeface="Wingdings" panose="05000000000000000000" pitchFamily="2" charset="2"/>
                        <a:defRPr sz="1600">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3pPr>
                      <a:lvl4pPr marL="1600200" indent="-228600" algn="l">
                        <a:lnSpc>
                          <a:spcPct val="140000"/>
                        </a:lnSpc>
                        <a:spcBef>
                          <a:spcPct val="30000"/>
                        </a:spcBef>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4pPr>
                      <a:lvl5pPr marL="2057400" indent="-228600" algn="l">
                        <a:lnSpc>
                          <a:spcPct val="140000"/>
                        </a:lnSpc>
                        <a:spcBef>
                          <a:spcPct val="30000"/>
                        </a:spcBef>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5pPr>
                      <a:lvl6pPr marL="25146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6pPr>
                      <a:lvl7pPr marL="29718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7pPr>
                      <a:lvl8pPr marL="34290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8pPr>
                      <a:lvl9pPr marL="38862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200" b="0" i="0" u="none" strike="noStrike" cap="none" normalizeH="0" baseline="0" smtClean="0">
                          <a:ln>
                            <a:noFill/>
                          </a:ln>
                          <a:solidFill>
                            <a:schemeClr val="tx1"/>
                          </a:solidFill>
                          <a:effectLst/>
                          <a:latin typeface="Arial" panose="020B0604020202020204" pitchFamily="34" charset="0"/>
                          <a:ea typeface="华文细黑" panose="02010600040101010101" pitchFamily="2" charset="-122"/>
                          <a:cs typeface="Arial" panose="020B0604020202020204" pitchFamily="34" charset="0"/>
                        </a:rPr>
                        <a:t>8</a:t>
                      </a:r>
                    </a:p>
                  </a:txBody>
                  <a:tcPr marT="45715" marB="45715"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c>
                  <a:txBody>
                    <a:bodyPr/>
                    <a:lstStyle>
                      <a:lvl1pPr algn="l">
                        <a:lnSpc>
                          <a:spcPct val="140000"/>
                        </a:lnSpc>
                        <a:spcBef>
                          <a:spcPct val="30000"/>
                        </a:spcBef>
                        <a:buClr>
                          <a:srgbClr val="808080"/>
                        </a:buClr>
                        <a:buSzPct val="60000"/>
                        <a:buFont typeface="Wingdings" panose="05000000000000000000" pitchFamily="2" charset="2"/>
                        <a:defRPr sz="2000">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1pPr>
                      <a:lvl2pPr marL="742950" indent="-285750" algn="l">
                        <a:lnSpc>
                          <a:spcPct val="140000"/>
                        </a:lnSpc>
                        <a:spcBef>
                          <a:spcPct val="30000"/>
                        </a:spcBef>
                        <a:buClr>
                          <a:srgbClr val="080808"/>
                        </a:buClr>
                        <a:buSzPct val="50000"/>
                        <a:buFont typeface="Wingdings" panose="05000000000000000000" pitchFamily="2" charset="2"/>
                        <a:defRPr>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2pPr>
                      <a:lvl3pPr marL="1143000" indent="-228600" algn="l">
                        <a:lnSpc>
                          <a:spcPct val="140000"/>
                        </a:lnSpc>
                        <a:spcBef>
                          <a:spcPct val="30000"/>
                        </a:spcBef>
                        <a:buSzPct val="50000"/>
                        <a:buFont typeface="Wingdings" panose="05000000000000000000" pitchFamily="2" charset="2"/>
                        <a:defRPr sz="1600">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3pPr>
                      <a:lvl4pPr marL="1600200" indent="-228600" algn="l">
                        <a:lnSpc>
                          <a:spcPct val="140000"/>
                        </a:lnSpc>
                        <a:spcBef>
                          <a:spcPct val="30000"/>
                        </a:spcBef>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4pPr>
                      <a:lvl5pPr marL="2057400" indent="-228600" algn="l">
                        <a:lnSpc>
                          <a:spcPct val="140000"/>
                        </a:lnSpc>
                        <a:spcBef>
                          <a:spcPct val="30000"/>
                        </a:spcBef>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5pPr>
                      <a:lvl6pPr marL="25146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6pPr>
                      <a:lvl7pPr marL="29718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7pPr>
                      <a:lvl8pPr marL="34290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8pPr>
                      <a:lvl9pPr marL="38862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200" b="0" i="0" u="none" strike="noStrike" cap="none" normalizeH="0" baseline="0" smtClean="0">
                          <a:ln>
                            <a:noFill/>
                          </a:ln>
                          <a:solidFill>
                            <a:schemeClr val="tx1"/>
                          </a:solidFill>
                          <a:effectLst/>
                          <a:latin typeface="Arial" panose="020B0604020202020204" pitchFamily="34" charset="0"/>
                          <a:ea typeface="华文细黑" panose="02010600040101010101" pitchFamily="2" charset="-122"/>
                          <a:cs typeface="Arial" panose="020B0604020202020204" pitchFamily="34" charset="0"/>
                        </a:rPr>
                        <a:t>00001000</a:t>
                      </a:r>
                    </a:p>
                  </a:txBody>
                  <a:tcPr marT="45715" marB="45715"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c>
                  <a:txBody>
                    <a:bodyPr/>
                    <a:lstStyle>
                      <a:lvl1pPr algn="l">
                        <a:lnSpc>
                          <a:spcPct val="140000"/>
                        </a:lnSpc>
                        <a:spcBef>
                          <a:spcPct val="30000"/>
                        </a:spcBef>
                        <a:buClr>
                          <a:srgbClr val="808080"/>
                        </a:buClr>
                        <a:buSzPct val="60000"/>
                        <a:buFont typeface="Wingdings" panose="05000000000000000000" pitchFamily="2" charset="2"/>
                        <a:defRPr sz="2000">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1pPr>
                      <a:lvl2pPr marL="742950" indent="-285750" algn="l">
                        <a:lnSpc>
                          <a:spcPct val="140000"/>
                        </a:lnSpc>
                        <a:spcBef>
                          <a:spcPct val="30000"/>
                        </a:spcBef>
                        <a:buClr>
                          <a:srgbClr val="080808"/>
                        </a:buClr>
                        <a:buSzPct val="50000"/>
                        <a:buFont typeface="Wingdings" panose="05000000000000000000" pitchFamily="2" charset="2"/>
                        <a:defRPr>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2pPr>
                      <a:lvl3pPr marL="1143000" indent="-228600" algn="l">
                        <a:lnSpc>
                          <a:spcPct val="140000"/>
                        </a:lnSpc>
                        <a:spcBef>
                          <a:spcPct val="30000"/>
                        </a:spcBef>
                        <a:buSzPct val="50000"/>
                        <a:buFont typeface="Wingdings" panose="05000000000000000000" pitchFamily="2" charset="2"/>
                        <a:defRPr sz="1600">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3pPr>
                      <a:lvl4pPr marL="1600200" indent="-228600" algn="l">
                        <a:lnSpc>
                          <a:spcPct val="140000"/>
                        </a:lnSpc>
                        <a:spcBef>
                          <a:spcPct val="30000"/>
                        </a:spcBef>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4pPr>
                      <a:lvl5pPr marL="2057400" indent="-228600" algn="l">
                        <a:lnSpc>
                          <a:spcPct val="140000"/>
                        </a:lnSpc>
                        <a:spcBef>
                          <a:spcPct val="30000"/>
                        </a:spcBef>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5pPr>
                      <a:lvl6pPr marL="25146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6pPr>
                      <a:lvl7pPr marL="29718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7pPr>
                      <a:lvl8pPr marL="34290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8pPr>
                      <a:lvl9pPr marL="38862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200" b="0" i="0" u="none" strike="noStrike" cap="none" normalizeH="0" baseline="0" smtClean="0">
                          <a:ln>
                            <a:noFill/>
                          </a:ln>
                          <a:solidFill>
                            <a:schemeClr val="tx1"/>
                          </a:solidFill>
                          <a:effectLst/>
                          <a:latin typeface="Arial" panose="020B0604020202020204" pitchFamily="34" charset="0"/>
                          <a:ea typeface="华文细黑" panose="02010600040101010101" pitchFamily="2" charset="-122"/>
                          <a:cs typeface="Arial" panose="020B0604020202020204" pitchFamily="34" charset="0"/>
                        </a:rPr>
                        <a:t>08</a:t>
                      </a:r>
                    </a:p>
                  </a:txBody>
                  <a:tcPr marT="45715" marB="45715"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r>
            </a:tbl>
          </a:graphicData>
        </a:graphic>
      </p:graphicFrame>
      <p:graphicFrame>
        <p:nvGraphicFramePr>
          <p:cNvPr id="16" name="表格 15"/>
          <p:cNvGraphicFramePr>
            <a:graphicFrameLocks noGrp="1"/>
          </p:cNvGraphicFramePr>
          <p:nvPr/>
        </p:nvGraphicFramePr>
        <p:xfrm>
          <a:off x="4662488" y="3219450"/>
          <a:ext cx="3455987" cy="2756095"/>
        </p:xfrm>
        <a:graphic>
          <a:graphicData uri="http://schemas.openxmlformats.org/drawingml/2006/table">
            <a:tbl>
              <a:tblPr/>
              <a:tblGrid>
                <a:gridCol w="981075"/>
                <a:gridCol w="1160462"/>
                <a:gridCol w="1314450"/>
              </a:tblGrid>
              <a:tr h="287305">
                <a:tc>
                  <a:txBody>
                    <a:bodyPr/>
                    <a:lstStyle>
                      <a:lvl1pPr algn="l">
                        <a:lnSpc>
                          <a:spcPct val="140000"/>
                        </a:lnSpc>
                        <a:spcBef>
                          <a:spcPct val="30000"/>
                        </a:spcBef>
                        <a:buClr>
                          <a:srgbClr val="808080"/>
                        </a:buClr>
                        <a:buSzPct val="60000"/>
                        <a:buFont typeface="Wingdings" panose="05000000000000000000" pitchFamily="2" charset="2"/>
                        <a:defRPr sz="2000">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1pPr>
                      <a:lvl2pPr marL="742950" indent="-285750" algn="l">
                        <a:lnSpc>
                          <a:spcPct val="140000"/>
                        </a:lnSpc>
                        <a:spcBef>
                          <a:spcPct val="30000"/>
                        </a:spcBef>
                        <a:buClr>
                          <a:srgbClr val="080808"/>
                        </a:buClr>
                        <a:buSzPct val="50000"/>
                        <a:buFont typeface="Wingdings" panose="05000000000000000000" pitchFamily="2" charset="2"/>
                        <a:defRPr>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2pPr>
                      <a:lvl3pPr marL="1143000" indent="-228600" algn="l">
                        <a:lnSpc>
                          <a:spcPct val="140000"/>
                        </a:lnSpc>
                        <a:spcBef>
                          <a:spcPct val="30000"/>
                        </a:spcBef>
                        <a:buSzPct val="50000"/>
                        <a:buFont typeface="Wingdings" panose="05000000000000000000" pitchFamily="2" charset="2"/>
                        <a:defRPr sz="1600">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3pPr>
                      <a:lvl4pPr marL="1600200" indent="-228600" algn="l">
                        <a:lnSpc>
                          <a:spcPct val="140000"/>
                        </a:lnSpc>
                        <a:spcBef>
                          <a:spcPct val="30000"/>
                        </a:spcBef>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4pPr>
                      <a:lvl5pPr marL="2057400" indent="-228600" algn="l">
                        <a:lnSpc>
                          <a:spcPct val="140000"/>
                        </a:lnSpc>
                        <a:spcBef>
                          <a:spcPct val="30000"/>
                        </a:spcBef>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5pPr>
                      <a:lvl6pPr marL="25146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6pPr>
                      <a:lvl7pPr marL="29718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7pPr>
                      <a:lvl8pPr marL="34290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8pPr>
                      <a:lvl9pPr marL="38862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1200" b="0" i="0" u="none" strike="noStrike" cap="none" normalizeH="0" baseline="0" dirty="0" smtClean="0">
                          <a:ln>
                            <a:noFill/>
                          </a:ln>
                          <a:solidFill>
                            <a:schemeClr val="bg1"/>
                          </a:solidFill>
                          <a:effectLst/>
                          <a:latin typeface="Arial" panose="020B0604020202020204" pitchFamily="34" charset="0"/>
                          <a:ea typeface="华文细黑" panose="02010600040101010101" pitchFamily="2" charset="-122"/>
                          <a:cs typeface="Arial" panose="020B0604020202020204" pitchFamily="34" charset="0"/>
                        </a:rPr>
                        <a:t>十进制</a:t>
                      </a:r>
                      <a:endParaRPr kumimoji="0" lang="en-US" altLang="zh-CN" sz="1200" b="0" i="0" u="none" strike="noStrike" cap="none" normalizeH="0" baseline="0" dirty="0" smtClean="0">
                        <a:ln>
                          <a:noFill/>
                        </a:ln>
                        <a:solidFill>
                          <a:schemeClr val="bg1"/>
                        </a:solidFill>
                        <a:effectLst/>
                        <a:latin typeface="Arial" panose="020B0604020202020204" pitchFamily="34" charset="0"/>
                        <a:ea typeface="华文细黑" panose="02010600040101010101" pitchFamily="2" charset="-122"/>
                        <a:cs typeface="Arial" panose="020B0604020202020204" pitchFamily="34" charset="0"/>
                      </a:endParaRPr>
                    </a:p>
                  </a:txBody>
                  <a:tcPr marT="45715" marB="45715"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solidFill>
                      <a:srgbClr val="0099CC"/>
                    </a:solidFill>
                  </a:tcPr>
                </a:tc>
                <a:tc>
                  <a:txBody>
                    <a:bodyPr/>
                    <a:lstStyle>
                      <a:lvl1pPr algn="l">
                        <a:lnSpc>
                          <a:spcPct val="140000"/>
                        </a:lnSpc>
                        <a:spcBef>
                          <a:spcPct val="30000"/>
                        </a:spcBef>
                        <a:buClr>
                          <a:srgbClr val="808080"/>
                        </a:buClr>
                        <a:buSzPct val="60000"/>
                        <a:buFont typeface="Wingdings" panose="05000000000000000000" pitchFamily="2" charset="2"/>
                        <a:defRPr sz="2000">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1pPr>
                      <a:lvl2pPr marL="742950" indent="-285750" algn="l">
                        <a:lnSpc>
                          <a:spcPct val="140000"/>
                        </a:lnSpc>
                        <a:spcBef>
                          <a:spcPct val="30000"/>
                        </a:spcBef>
                        <a:buClr>
                          <a:srgbClr val="080808"/>
                        </a:buClr>
                        <a:buSzPct val="50000"/>
                        <a:buFont typeface="Wingdings" panose="05000000000000000000" pitchFamily="2" charset="2"/>
                        <a:defRPr>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2pPr>
                      <a:lvl3pPr marL="1143000" indent="-228600" algn="l">
                        <a:lnSpc>
                          <a:spcPct val="140000"/>
                        </a:lnSpc>
                        <a:spcBef>
                          <a:spcPct val="30000"/>
                        </a:spcBef>
                        <a:buSzPct val="50000"/>
                        <a:buFont typeface="Wingdings" panose="05000000000000000000" pitchFamily="2" charset="2"/>
                        <a:defRPr sz="1600">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3pPr>
                      <a:lvl4pPr marL="1600200" indent="-228600" algn="l">
                        <a:lnSpc>
                          <a:spcPct val="140000"/>
                        </a:lnSpc>
                        <a:spcBef>
                          <a:spcPct val="30000"/>
                        </a:spcBef>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4pPr>
                      <a:lvl5pPr marL="2057400" indent="-228600" algn="l">
                        <a:lnSpc>
                          <a:spcPct val="140000"/>
                        </a:lnSpc>
                        <a:spcBef>
                          <a:spcPct val="30000"/>
                        </a:spcBef>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5pPr>
                      <a:lvl6pPr marL="25146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6pPr>
                      <a:lvl7pPr marL="29718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7pPr>
                      <a:lvl8pPr marL="34290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8pPr>
                      <a:lvl9pPr marL="38862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1200" b="0" i="0" u="none" strike="noStrike" cap="none" normalizeH="0" baseline="0" smtClean="0">
                          <a:ln>
                            <a:noFill/>
                          </a:ln>
                          <a:solidFill>
                            <a:schemeClr val="bg1"/>
                          </a:solidFill>
                          <a:effectLst/>
                          <a:latin typeface="Arial" panose="020B0604020202020204" pitchFamily="34" charset="0"/>
                          <a:ea typeface="华文细黑" panose="02010600040101010101" pitchFamily="2" charset="-122"/>
                          <a:cs typeface="Arial" panose="020B0604020202020204" pitchFamily="34" charset="0"/>
                        </a:rPr>
                        <a:t>二进制</a:t>
                      </a:r>
                      <a:endParaRPr kumimoji="0" lang="en-US" altLang="zh-CN" sz="1200" b="0" i="0" u="none" strike="noStrike" cap="none" normalizeH="0" baseline="0" smtClean="0">
                        <a:ln>
                          <a:noFill/>
                        </a:ln>
                        <a:solidFill>
                          <a:schemeClr val="bg1"/>
                        </a:solidFill>
                        <a:effectLst/>
                        <a:latin typeface="Arial" panose="020B0604020202020204" pitchFamily="34" charset="0"/>
                        <a:ea typeface="华文细黑" panose="02010600040101010101" pitchFamily="2" charset="-122"/>
                        <a:cs typeface="Arial" panose="020B0604020202020204" pitchFamily="34" charset="0"/>
                      </a:endParaRPr>
                    </a:p>
                  </a:txBody>
                  <a:tcPr marT="45715" marB="45715"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solidFill>
                      <a:srgbClr val="0099CC"/>
                    </a:solidFill>
                  </a:tcPr>
                </a:tc>
                <a:tc>
                  <a:txBody>
                    <a:bodyPr/>
                    <a:lstStyle>
                      <a:lvl1pPr algn="l">
                        <a:lnSpc>
                          <a:spcPct val="140000"/>
                        </a:lnSpc>
                        <a:spcBef>
                          <a:spcPct val="30000"/>
                        </a:spcBef>
                        <a:buClr>
                          <a:srgbClr val="808080"/>
                        </a:buClr>
                        <a:buSzPct val="60000"/>
                        <a:buFont typeface="Wingdings" panose="05000000000000000000" pitchFamily="2" charset="2"/>
                        <a:defRPr sz="2000">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1pPr>
                      <a:lvl2pPr marL="742950" indent="-285750" algn="l">
                        <a:lnSpc>
                          <a:spcPct val="140000"/>
                        </a:lnSpc>
                        <a:spcBef>
                          <a:spcPct val="30000"/>
                        </a:spcBef>
                        <a:buClr>
                          <a:srgbClr val="080808"/>
                        </a:buClr>
                        <a:buSzPct val="50000"/>
                        <a:buFont typeface="Wingdings" panose="05000000000000000000" pitchFamily="2" charset="2"/>
                        <a:defRPr>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2pPr>
                      <a:lvl3pPr marL="1143000" indent="-228600" algn="l">
                        <a:lnSpc>
                          <a:spcPct val="140000"/>
                        </a:lnSpc>
                        <a:spcBef>
                          <a:spcPct val="30000"/>
                        </a:spcBef>
                        <a:buSzPct val="50000"/>
                        <a:buFont typeface="Wingdings" panose="05000000000000000000" pitchFamily="2" charset="2"/>
                        <a:defRPr sz="1600">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3pPr>
                      <a:lvl4pPr marL="1600200" indent="-228600" algn="l">
                        <a:lnSpc>
                          <a:spcPct val="140000"/>
                        </a:lnSpc>
                        <a:spcBef>
                          <a:spcPct val="30000"/>
                        </a:spcBef>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4pPr>
                      <a:lvl5pPr marL="2057400" indent="-228600" algn="l">
                        <a:lnSpc>
                          <a:spcPct val="140000"/>
                        </a:lnSpc>
                        <a:spcBef>
                          <a:spcPct val="30000"/>
                        </a:spcBef>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5pPr>
                      <a:lvl6pPr marL="25146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6pPr>
                      <a:lvl7pPr marL="29718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7pPr>
                      <a:lvl8pPr marL="34290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8pPr>
                      <a:lvl9pPr marL="38862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1200" b="0" i="0" u="none" strike="noStrike" cap="none" normalizeH="0" baseline="0" smtClean="0">
                          <a:ln>
                            <a:noFill/>
                          </a:ln>
                          <a:solidFill>
                            <a:schemeClr val="bg1"/>
                          </a:solidFill>
                          <a:effectLst/>
                          <a:latin typeface="Arial" panose="020B0604020202020204" pitchFamily="34" charset="0"/>
                          <a:ea typeface="华文细黑" panose="02010600040101010101" pitchFamily="2" charset="-122"/>
                          <a:cs typeface="Arial" panose="020B0604020202020204" pitchFamily="34" charset="0"/>
                        </a:rPr>
                        <a:t>十六进制</a:t>
                      </a:r>
                      <a:endParaRPr kumimoji="0" lang="en-US" altLang="zh-CN" sz="1200" b="0" i="0" u="none" strike="noStrike" cap="none" normalizeH="0" baseline="0" smtClean="0">
                        <a:ln>
                          <a:noFill/>
                        </a:ln>
                        <a:solidFill>
                          <a:schemeClr val="bg1"/>
                        </a:solidFill>
                        <a:effectLst/>
                        <a:latin typeface="Arial" panose="020B0604020202020204" pitchFamily="34" charset="0"/>
                        <a:ea typeface="华文细黑" panose="02010600040101010101" pitchFamily="2" charset="-122"/>
                        <a:cs typeface="Arial" panose="020B0604020202020204" pitchFamily="34" charset="0"/>
                      </a:endParaRPr>
                    </a:p>
                  </a:txBody>
                  <a:tcPr marT="45715" marB="45715"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solidFill>
                      <a:srgbClr val="0099CC"/>
                    </a:solidFill>
                  </a:tcPr>
                </a:tc>
              </a:tr>
              <a:tr h="274288">
                <a:tc>
                  <a:txBody>
                    <a:bodyPr/>
                    <a:lstStyle>
                      <a:lvl1pPr algn="l">
                        <a:lnSpc>
                          <a:spcPct val="140000"/>
                        </a:lnSpc>
                        <a:spcBef>
                          <a:spcPct val="30000"/>
                        </a:spcBef>
                        <a:buClr>
                          <a:srgbClr val="808080"/>
                        </a:buClr>
                        <a:buSzPct val="60000"/>
                        <a:buFont typeface="Wingdings" panose="05000000000000000000" pitchFamily="2" charset="2"/>
                        <a:defRPr sz="2000">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1pPr>
                      <a:lvl2pPr marL="742950" indent="-285750" algn="l">
                        <a:lnSpc>
                          <a:spcPct val="140000"/>
                        </a:lnSpc>
                        <a:spcBef>
                          <a:spcPct val="30000"/>
                        </a:spcBef>
                        <a:buClr>
                          <a:srgbClr val="080808"/>
                        </a:buClr>
                        <a:buSzPct val="50000"/>
                        <a:buFont typeface="Wingdings" panose="05000000000000000000" pitchFamily="2" charset="2"/>
                        <a:defRPr>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2pPr>
                      <a:lvl3pPr marL="1143000" indent="-228600" algn="l">
                        <a:lnSpc>
                          <a:spcPct val="140000"/>
                        </a:lnSpc>
                        <a:spcBef>
                          <a:spcPct val="30000"/>
                        </a:spcBef>
                        <a:buSzPct val="50000"/>
                        <a:buFont typeface="Wingdings" panose="05000000000000000000" pitchFamily="2" charset="2"/>
                        <a:defRPr sz="1600">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3pPr>
                      <a:lvl4pPr marL="1600200" indent="-228600" algn="l">
                        <a:lnSpc>
                          <a:spcPct val="140000"/>
                        </a:lnSpc>
                        <a:spcBef>
                          <a:spcPct val="30000"/>
                        </a:spcBef>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4pPr>
                      <a:lvl5pPr marL="2057400" indent="-228600" algn="l">
                        <a:lnSpc>
                          <a:spcPct val="140000"/>
                        </a:lnSpc>
                        <a:spcBef>
                          <a:spcPct val="30000"/>
                        </a:spcBef>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5pPr>
                      <a:lvl6pPr marL="25146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6pPr>
                      <a:lvl7pPr marL="29718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7pPr>
                      <a:lvl8pPr marL="34290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8pPr>
                      <a:lvl9pPr marL="38862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200" b="0" i="0" u="none" strike="noStrike" cap="none" normalizeH="0" baseline="0" smtClean="0">
                          <a:ln>
                            <a:noFill/>
                          </a:ln>
                          <a:solidFill>
                            <a:schemeClr val="tx1"/>
                          </a:solidFill>
                          <a:effectLst/>
                          <a:latin typeface="Arial" panose="020B0604020202020204" pitchFamily="34" charset="0"/>
                          <a:ea typeface="华文细黑" panose="02010600040101010101" pitchFamily="2" charset="-122"/>
                          <a:cs typeface="Arial" panose="020B0604020202020204" pitchFamily="34" charset="0"/>
                        </a:rPr>
                        <a:t>9</a:t>
                      </a:r>
                    </a:p>
                  </a:txBody>
                  <a:tcPr marT="45715" marB="45715"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c>
                  <a:txBody>
                    <a:bodyPr/>
                    <a:lstStyle>
                      <a:lvl1pPr algn="l">
                        <a:lnSpc>
                          <a:spcPct val="140000"/>
                        </a:lnSpc>
                        <a:spcBef>
                          <a:spcPct val="30000"/>
                        </a:spcBef>
                        <a:buClr>
                          <a:srgbClr val="808080"/>
                        </a:buClr>
                        <a:buSzPct val="60000"/>
                        <a:buFont typeface="Wingdings" panose="05000000000000000000" pitchFamily="2" charset="2"/>
                        <a:defRPr sz="2000">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1pPr>
                      <a:lvl2pPr marL="742950" indent="-285750" algn="l">
                        <a:lnSpc>
                          <a:spcPct val="140000"/>
                        </a:lnSpc>
                        <a:spcBef>
                          <a:spcPct val="30000"/>
                        </a:spcBef>
                        <a:buClr>
                          <a:srgbClr val="080808"/>
                        </a:buClr>
                        <a:buSzPct val="50000"/>
                        <a:buFont typeface="Wingdings" panose="05000000000000000000" pitchFamily="2" charset="2"/>
                        <a:defRPr>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2pPr>
                      <a:lvl3pPr marL="1143000" indent="-228600" algn="l">
                        <a:lnSpc>
                          <a:spcPct val="140000"/>
                        </a:lnSpc>
                        <a:spcBef>
                          <a:spcPct val="30000"/>
                        </a:spcBef>
                        <a:buSzPct val="50000"/>
                        <a:buFont typeface="Wingdings" panose="05000000000000000000" pitchFamily="2" charset="2"/>
                        <a:defRPr sz="1600">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3pPr>
                      <a:lvl4pPr marL="1600200" indent="-228600" algn="l">
                        <a:lnSpc>
                          <a:spcPct val="140000"/>
                        </a:lnSpc>
                        <a:spcBef>
                          <a:spcPct val="30000"/>
                        </a:spcBef>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4pPr>
                      <a:lvl5pPr marL="2057400" indent="-228600" algn="l">
                        <a:lnSpc>
                          <a:spcPct val="140000"/>
                        </a:lnSpc>
                        <a:spcBef>
                          <a:spcPct val="30000"/>
                        </a:spcBef>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5pPr>
                      <a:lvl6pPr marL="25146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6pPr>
                      <a:lvl7pPr marL="29718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7pPr>
                      <a:lvl8pPr marL="34290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8pPr>
                      <a:lvl9pPr marL="38862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200" b="0" i="0" u="none" strike="noStrike" cap="none" normalizeH="0" baseline="0" smtClean="0">
                          <a:ln>
                            <a:noFill/>
                          </a:ln>
                          <a:solidFill>
                            <a:schemeClr val="tx1"/>
                          </a:solidFill>
                          <a:effectLst/>
                          <a:latin typeface="Arial" panose="020B0604020202020204" pitchFamily="34" charset="0"/>
                          <a:ea typeface="华文细黑" panose="02010600040101010101" pitchFamily="2" charset="-122"/>
                          <a:cs typeface="Arial" panose="020B0604020202020204" pitchFamily="34" charset="0"/>
                        </a:rPr>
                        <a:t>00001001</a:t>
                      </a:r>
                      <a:endParaRPr kumimoji="0" lang="en-US" altLang="zh-CN" sz="1200" b="0" i="0" u="none" strike="noStrike" cap="none" normalizeH="0" baseline="30000" smtClean="0">
                        <a:ln>
                          <a:noFill/>
                        </a:ln>
                        <a:solidFill>
                          <a:schemeClr val="tx1"/>
                        </a:solidFill>
                        <a:effectLst/>
                        <a:latin typeface="Arial" panose="020B0604020202020204" pitchFamily="34" charset="0"/>
                        <a:ea typeface="华文细黑" panose="02010600040101010101" pitchFamily="2" charset="-122"/>
                        <a:cs typeface="Arial" panose="020B0604020202020204" pitchFamily="34" charset="0"/>
                      </a:endParaRPr>
                    </a:p>
                  </a:txBody>
                  <a:tcPr marT="45715" marB="45715"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c>
                  <a:txBody>
                    <a:bodyPr/>
                    <a:lstStyle>
                      <a:lvl1pPr algn="l">
                        <a:lnSpc>
                          <a:spcPct val="140000"/>
                        </a:lnSpc>
                        <a:spcBef>
                          <a:spcPct val="30000"/>
                        </a:spcBef>
                        <a:buClr>
                          <a:srgbClr val="808080"/>
                        </a:buClr>
                        <a:buSzPct val="60000"/>
                        <a:buFont typeface="Wingdings" panose="05000000000000000000" pitchFamily="2" charset="2"/>
                        <a:defRPr sz="2000">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1pPr>
                      <a:lvl2pPr marL="742950" indent="-285750" algn="l">
                        <a:lnSpc>
                          <a:spcPct val="140000"/>
                        </a:lnSpc>
                        <a:spcBef>
                          <a:spcPct val="30000"/>
                        </a:spcBef>
                        <a:buClr>
                          <a:srgbClr val="080808"/>
                        </a:buClr>
                        <a:buSzPct val="50000"/>
                        <a:buFont typeface="Wingdings" panose="05000000000000000000" pitchFamily="2" charset="2"/>
                        <a:defRPr>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2pPr>
                      <a:lvl3pPr marL="1143000" indent="-228600" algn="l">
                        <a:lnSpc>
                          <a:spcPct val="140000"/>
                        </a:lnSpc>
                        <a:spcBef>
                          <a:spcPct val="30000"/>
                        </a:spcBef>
                        <a:buSzPct val="50000"/>
                        <a:buFont typeface="Wingdings" panose="05000000000000000000" pitchFamily="2" charset="2"/>
                        <a:defRPr sz="1600">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3pPr>
                      <a:lvl4pPr marL="1600200" indent="-228600" algn="l">
                        <a:lnSpc>
                          <a:spcPct val="140000"/>
                        </a:lnSpc>
                        <a:spcBef>
                          <a:spcPct val="30000"/>
                        </a:spcBef>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4pPr>
                      <a:lvl5pPr marL="2057400" indent="-228600" algn="l">
                        <a:lnSpc>
                          <a:spcPct val="140000"/>
                        </a:lnSpc>
                        <a:spcBef>
                          <a:spcPct val="30000"/>
                        </a:spcBef>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5pPr>
                      <a:lvl6pPr marL="25146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6pPr>
                      <a:lvl7pPr marL="29718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7pPr>
                      <a:lvl8pPr marL="34290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8pPr>
                      <a:lvl9pPr marL="38862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200" b="0" i="0" u="none" strike="noStrike" cap="none" normalizeH="0" baseline="0" smtClean="0">
                          <a:ln>
                            <a:noFill/>
                          </a:ln>
                          <a:solidFill>
                            <a:schemeClr val="tx1"/>
                          </a:solidFill>
                          <a:effectLst/>
                          <a:latin typeface="Arial" panose="020B0604020202020204" pitchFamily="34" charset="0"/>
                          <a:ea typeface="华文细黑" panose="02010600040101010101" pitchFamily="2" charset="-122"/>
                          <a:cs typeface="Arial" panose="020B0604020202020204" pitchFamily="34" charset="0"/>
                        </a:rPr>
                        <a:t>09</a:t>
                      </a:r>
                      <a:endParaRPr kumimoji="0" lang="en-US" altLang="zh-CN" sz="1200" b="0" i="0" u="none" strike="noStrike" cap="none" normalizeH="0" baseline="30000" smtClean="0">
                        <a:ln>
                          <a:noFill/>
                        </a:ln>
                        <a:solidFill>
                          <a:schemeClr val="tx1"/>
                        </a:solidFill>
                        <a:effectLst/>
                        <a:latin typeface="Arial" panose="020B0604020202020204" pitchFamily="34" charset="0"/>
                        <a:ea typeface="华文细黑" panose="02010600040101010101" pitchFamily="2" charset="-122"/>
                        <a:cs typeface="Arial" panose="020B0604020202020204" pitchFamily="34" charset="0"/>
                      </a:endParaRPr>
                    </a:p>
                  </a:txBody>
                  <a:tcPr marT="45715" marB="45715"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r>
              <a:tr h="274288">
                <a:tc>
                  <a:txBody>
                    <a:bodyPr/>
                    <a:lstStyle>
                      <a:lvl1pPr algn="l">
                        <a:lnSpc>
                          <a:spcPct val="140000"/>
                        </a:lnSpc>
                        <a:spcBef>
                          <a:spcPct val="30000"/>
                        </a:spcBef>
                        <a:buClr>
                          <a:srgbClr val="808080"/>
                        </a:buClr>
                        <a:buSzPct val="60000"/>
                        <a:buFont typeface="Wingdings" panose="05000000000000000000" pitchFamily="2" charset="2"/>
                        <a:defRPr sz="2000">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1pPr>
                      <a:lvl2pPr marL="742950" indent="-285750" algn="l">
                        <a:lnSpc>
                          <a:spcPct val="140000"/>
                        </a:lnSpc>
                        <a:spcBef>
                          <a:spcPct val="30000"/>
                        </a:spcBef>
                        <a:buClr>
                          <a:srgbClr val="080808"/>
                        </a:buClr>
                        <a:buSzPct val="50000"/>
                        <a:buFont typeface="Wingdings" panose="05000000000000000000" pitchFamily="2" charset="2"/>
                        <a:defRPr>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2pPr>
                      <a:lvl3pPr marL="1143000" indent="-228600" algn="l">
                        <a:lnSpc>
                          <a:spcPct val="140000"/>
                        </a:lnSpc>
                        <a:spcBef>
                          <a:spcPct val="30000"/>
                        </a:spcBef>
                        <a:buSzPct val="50000"/>
                        <a:buFont typeface="Wingdings" panose="05000000000000000000" pitchFamily="2" charset="2"/>
                        <a:defRPr sz="1600">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3pPr>
                      <a:lvl4pPr marL="1600200" indent="-228600" algn="l">
                        <a:lnSpc>
                          <a:spcPct val="140000"/>
                        </a:lnSpc>
                        <a:spcBef>
                          <a:spcPct val="30000"/>
                        </a:spcBef>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4pPr>
                      <a:lvl5pPr marL="2057400" indent="-228600" algn="l">
                        <a:lnSpc>
                          <a:spcPct val="140000"/>
                        </a:lnSpc>
                        <a:spcBef>
                          <a:spcPct val="30000"/>
                        </a:spcBef>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5pPr>
                      <a:lvl6pPr marL="25146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6pPr>
                      <a:lvl7pPr marL="29718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7pPr>
                      <a:lvl8pPr marL="34290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8pPr>
                      <a:lvl9pPr marL="38862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200" b="0" i="0" u="none" strike="noStrike" cap="none" normalizeH="0" baseline="0" smtClean="0">
                          <a:ln>
                            <a:noFill/>
                          </a:ln>
                          <a:solidFill>
                            <a:schemeClr val="tx1"/>
                          </a:solidFill>
                          <a:effectLst/>
                          <a:latin typeface="Arial" panose="020B0604020202020204" pitchFamily="34" charset="0"/>
                          <a:ea typeface="华文细黑" panose="02010600040101010101" pitchFamily="2" charset="-122"/>
                          <a:cs typeface="Arial" panose="020B0604020202020204" pitchFamily="34" charset="0"/>
                        </a:rPr>
                        <a:t>10</a:t>
                      </a:r>
                    </a:p>
                  </a:txBody>
                  <a:tcPr marT="45715" marB="45715"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c>
                  <a:txBody>
                    <a:bodyPr/>
                    <a:lstStyle>
                      <a:lvl1pPr algn="l">
                        <a:lnSpc>
                          <a:spcPct val="140000"/>
                        </a:lnSpc>
                        <a:spcBef>
                          <a:spcPct val="30000"/>
                        </a:spcBef>
                        <a:buClr>
                          <a:srgbClr val="808080"/>
                        </a:buClr>
                        <a:buSzPct val="60000"/>
                        <a:buFont typeface="Wingdings" panose="05000000000000000000" pitchFamily="2" charset="2"/>
                        <a:defRPr sz="2000">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1pPr>
                      <a:lvl2pPr marL="742950" indent="-285750" algn="l">
                        <a:lnSpc>
                          <a:spcPct val="140000"/>
                        </a:lnSpc>
                        <a:spcBef>
                          <a:spcPct val="30000"/>
                        </a:spcBef>
                        <a:buClr>
                          <a:srgbClr val="080808"/>
                        </a:buClr>
                        <a:buSzPct val="50000"/>
                        <a:buFont typeface="Wingdings" panose="05000000000000000000" pitchFamily="2" charset="2"/>
                        <a:defRPr>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2pPr>
                      <a:lvl3pPr marL="1143000" indent="-228600" algn="l">
                        <a:lnSpc>
                          <a:spcPct val="140000"/>
                        </a:lnSpc>
                        <a:spcBef>
                          <a:spcPct val="30000"/>
                        </a:spcBef>
                        <a:buSzPct val="50000"/>
                        <a:buFont typeface="Wingdings" panose="05000000000000000000" pitchFamily="2" charset="2"/>
                        <a:defRPr sz="1600">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3pPr>
                      <a:lvl4pPr marL="1600200" indent="-228600" algn="l">
                        <a:lnSpc>
                          <a:spcPct val="140000"/>
                        </a:lnSpc>
                        <a:spcBef>
                          <a:spcPct val="30000"/>
                        </a:spcBef>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4pPr>
                      <a:lvl5pPr marL="2057400" indent="-228600" algn="l">
                        <a:lnSpc>
                          <a:spcPct val="140000"/>
                        </a:lnSpc>
                        <a:spcBef>
                          <a:spcPct val="30000"/>
                        </a:spcBef>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5pPr>
                      <a:lvl6pPr marL="25146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6pPr>
                      <a:lvl7pPr marL="29718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7pPr>
                      <a:lvl8pPr marL="34290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8pPr>
                      <a:lvl9pPr marL="38862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200" b="0" i="0" u="none" strike="noStrike" cap="none" normalizeH="0" baseline="0" smtClean="0">
                          <a:ln>
                            <a:noFill/>
                          </a:ln>
                          <a:solidFill>
                            <a:schemeClr val="tx1"/>
                          </a:solidFill>
                          <a:effectLst/>
                          <a:latin typeface="Arial" panose="020B0604020202020204" pitchFamily="34" charset="0"/>
                          <a:ea typeface="华文细黑" panose="02010600040101010101" pitchFamily="2" charset="-122"/>
                          <a:cs typeface="Arial" panose="020B0604020202020204" pitchFamily="34" charset="0"/>
                        </a:rPr>
                        <a:t>00001010</a:t>
                      </a:r>
                    </a:p>
                  </a:txBody>
                  <a:tcPr marT="45715" marB="45715"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c>
                  <a:txBody>
                    <a:bodyPr/>
                    <a:lstStyle>
                      <a:lvl1pPr algn="l">
                        <a:lnSpc>
                          <a:spcPct val="140000"/>
                        </a:lnSpc>
                        <a:spcBef>
                          <a:spcPct val="30000"/>
                        </a:spcBef>
                        <a:buClr>
                          <a:srgbClr val="808080"/>
                        </a:buClr>
                        <a:buSzPct val="60000"/>
                        <a:buFont typeface="Wingdings" panose="05000000000000000000" pitchFamily="2" charset="2"/>
                        <a:defRPr sz="2000">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1pPr>
                      <a:lvl2pPr marL="742950" indent="-285750" algn="l">
                        <a:lnSpc>
                          <a:spcPct val="140000"/>
                        </a:lnSpc>
                        <a:spcBef>
                          <a:spcPct val="30000"/>
                        </a:spcBef>
                        <a:buClr>
                          <a:srgbClr val="080808"/>
                        </a:buClr>
                        <a:buSzPct val="50000"/>
                        <a:buFont typeface="Wingdings" panose="05000000000000000000" pitchFamily="2" charset="2"/>
                        <a:defRPr>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2pPr>
                      <a:lvl3pPr marL="1143000" indent="-228600" algn="l">
                        <a:lnSpc>
                          <a:spcPct val="140000"/>
                        </a:lnSpc>
                        <a:spcBef>
                          <a:spcPct val="30000"/>
                        </a:spcBef>
                        <a:buSzPct val="50000"/>
                        <a:buFont typeface="Wingdings" panose="05000000000000000000" pitchFamily="2" charset="2"/>
                        <a:defRPr sz="1600">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3pPr>
                      <a:lvl4pPr marL="1600200" indent="-228600" algn="l">
                        <a:lnSpc>
                          <a:spcPct val="140000"/>
                        </a:lnSpc>
                        <a:spcBef>
                          <a:spcPct val="30000"/>
                        </a:spcBef>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4pPr>
                      <a:lvl5pPr marL="2057400" indent="-228600" algn="l">
                        <a:lnSpc>
                          <a:spcPct val="140000"/>
                        </a:lnSpc>
                        <a:spcBef>
                          <a:spcPct val="30000"/>
                        </a:spcBef>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5pPr>
                      <a:lvl6pPr marL="25146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6pPr>
                      <a:lvl7pPr marL="29718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7pPr>
                      <a:lvl8pPr marL="34290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8pPr>
                      <a:lvl9pPr marL="38862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200" b="0" i="0" u="none" strike="noStrike" cap="none" normalizeH="0" baseline="0" smtClean="0">
                          <a:ln>
                            <a:noFill/>
                          </a:ln>
                          <a:solidFill>
                            <a:schemeClr val="tx1"/>
                          </a:solidFill>
                          <a:effectLst/>
                          <a:latin typeface="Arial" panose="020B0604020202020204" pitchFamily="34" charset="0"/>
                          <a:ea typeface="华文细黑" panose="02010600040101010101" pitchFamily="2" charset="-122"/>
                          <a:cs typeface="Arial" panose="020B0604020202020204" pitchFamily="34" charset="0"/>
                        </a:rPr>
                        <a:t>0A</a:t>
                      </a:r>
                    </a:p>
                  </a:txBody>
                  <a:tcPr marT="45715" marB="45715"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r>
              <a:tr h="274288">
                <a:tc>
                  <a:txBody>
                    <a:bodyPr/>
                    <a:lstStyle>
                      <a:lvl1pPr algn="l">
                        <a:lnSpc>
                          <a:spcPct val="140000"/>
                        </a:lnSpc>
                        <a:spcBef>
                          <a:spcPct val="30000"/>
                        </a:spcBef>
                        <a:buClr>
                          <a:srgbClr val="808080"/>
                        </a:buClr>
                        <a:buSzPct val="60000"/>
                        <a:buFont typeface="Wingdings" panose="05000000000000000000" pitchFamily="2" charset="2"/>
                        <a:defRPr sz="2000">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1pPr>
                      <a:lvl2pPr marL="742950" indent="-285750" algn="l">
                        <a:lnSpc>
                          <a:spcPct val="140000"/>
                        </a:lnSpc>
                        <a:spcBef>
                          <a:spcPct val="30000"/>
                        </a:spcBef>
                        <a:buClr>
                          <a:srgbClr val="080808"/>
                        </a:buClr>
                        <a:buSzPct val="50000"/>
                        <a:buFont typeface="Wingdings" panose="05000000000000000000" pitchFamily="2" charset="2"/>
                        <a:defRPr>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2pPr>
                      <a:lvl3pPr marL="1143000" indent="-228600" algn="l">
                        <a:lnSpc>
                          <a:spcPct val="140000"/>
                        </a:lnSpc>
                        <a:spcBef>
                          <a:spcPct val="30000"/>
                        </a:spcBef>
                        <a:buSzPct val="50000"/>
                        <a:buFont typeface="Wingdings" panose="05000000000000000000" pitchFamily="2" charset="2"/>
                        <a:defRPr sz="1600">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3pPr>
                      <a:lvl4pPr marL="1600200" indent="-228600" algn="l">
                        <a:lnSpc>
                          <a:spcPct val="140000"/>
                        </a:lnSpc>
                        <a:spcBef>
                          <a:spcPct val="30000"/>
                        </a:spcBef>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4pPr>
                      <a:lvl5pPr marL="2057400" indent="-228600" algn="l">
                        <a:lnSpc>
                          <a:spcPct val="140000"/>
                        </a:lnSpc>
                        <a:spcBef>
                          <a:spcPct val="30000"/>
                        </a:spcBef>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5pPr>
                      <a:lvl6pPr marL="25146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6pPr>
                      <a:lvl7pPr marL="29718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7pPr>
                      <a:lvl8pPr marL="34290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8pPr>
                      <a:lvl9pPr marL="38862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200" b="0" i="0" u="none" strike="noStrike" cap="none" normalizeH="0" baseline="0" smtClean="0">
                          <a:ln>
                            <a:noFill/>
                          </a:ln>
                          <a:solidFill>
                            <a:schemeClr val="tx1"/>
                          </a:solidFill>
                          <a:effectLst/>
                          <a:latin typeface="Arial" panose="020B0604020202020204" pitchFamily="34" charset="0"/>
                          <a:ea typeface="华文细黑" panose="02010600040101010101" pitchFamily="2" charset="-122"/>
                          <a:cs typeface="Arial" panose="020B0604020202020204" pitchFamily="34" charset="0"/>
                        </a:rPr>
                        <a:t>11</a:t>
                      </a:r>
                    </a:p>
                  </a:txBody>
                  <a:tcPr marT="45715" marB="45715"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c>
                  <a:txBody>
                    <a:bodyPr/>
                    <a:lstStyle>
                      <a:lvl1pPr algn="l">
                        <a:lnSpc>
                          <a:spcPct val="140000"/>
                        </a:lnSpc>
                        <a:spcBef>
                          <a:spcPct val="30000"/>
                        </a:spcBef>
                        <a:buClr>
                          <a:srgbClr val="808080"/>
                        </a:buClr>
                        <a:buSzPct val="60000"/>
                        <a:buFont typeface="Wingdings" panose="05000000000000000000" pitchFamily="2" charset="2"/>
                        <a:defRPr sz="2000">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1pPr>
                      <a:lvl2pPr marL="742950" indent="-285750" algn="l">
                        <a:lnSpc>
                          <a:spcPct val="140000"/>
                        </a:lnSpc>
                        <a:spcBef>
                          <a:spcPct val="30000"/>
                        </a:spcBef>
                        <a:buClr>
                          <a:srgbClr val="080808"/>
                        </a:buClr>
                        <a:buSzPct val="50000"/>
                        <a:buFont typeface="Wingdings" panose="05000000000000000000" pitchFamily="2" charset="2"/>
                        <a:defRPr>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2pPr>
                      <a:lvl3pPr marL="1143000" indent="-228600" algn="l">
                        <a:lnSpc>
                          <a:spcPct val="140000"/>
                        </a:lnSpc>
                        <a:spcBef>
                          <a:spcPct val="30000"/>
                        </a:spcBef>
                        <a:buSzPct val="50000"/>
                        <a:buFont typeface="Wingdings" panose="05000000000000000000" pitchFamily="2" charset="2"/>
                        <a:defRPr sz="1600">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3pPr>
                      <a:lvl4pPr marL="1600200" indent="-228600" algn="l">
                        <a:lnSpc>
                          <a:spcPct val="140000"/>
                        </a:lnSpc>
                        <a:spcBef>
                          <a:spcPct val="30000"/>
                        </a:spcBef>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4pPr>
                      <a:lvl5pPr marL="2057400" indent="-228600" algn="l">
                        <a:lnSpc>
                          <a:spcPct val="140000"/>
                        </a:lnSpc>
                        <a:spcBef>
                          <a:spcPct val="30000"/>
                        </a:spcBef>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5pPr>
                      <a:lvl6pPr marL="25146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6pPr>
                      <a:lvl7pPr marL="29718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7pPr>
                      <a:lvl8pPr marL="34290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8pPr>
                      <a:lvl9pPr marL="38862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200" b="0" i="0" u="none" strike="noStrike" cap="none" normalizeH="0" baseline="0" smtClean="0">
                          <a:ln>
                            <a:noFill/>
                          </a:ln>
                          <a:solidFill>
                            <a:schemeClr val="tx1"/>
                          </a:solidFill>
                          <a:effectLst/>
                          <a:latin typeface="Arial" panose="020B0604020202020204" pitchFamily="34" charset="0"/>
                          <a:ea typeface="华文细黑" panose="02010600040101010101" pitchFamily="2" charset="-122"/>
                          <a:cs typeface="Arial" panose="020B0604020202020204" pitchFamily="34" charset="0"/>
                        </a:rPr>
                        <a:t>00001011</a:t>
                      </a:r>
                    </a:p>
                  </a:txBody>
                  <a:tcPr marT="45715" marB="45715"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c>
                  <a:txBody>
                    <a:bodyPr/>
                    <a:lstStyle>
                      <a:lvl1pPr algn="l">
                        <a:lnSpc>
                          <a:spcPct val="140000"/>
                        </a:lnSpc>
                        <a:spcBef>
                          <a:spcPct val="30000"/>
                        </a:spcBef>
                        <a:buClr>
                          <a:srgbClr val="808080"/>
                        </a:buClr>
                        <a:buSzPct val="60000"/>
                        <a:buFont typeface="Wingdings" panose="05000000000000000000" pitchFamily="2" charset="2"/>
                        <a:defRPr sz="2000">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1pPr>
                      <a:lvl2pPr marL="742950" indent="-285750" algn="l">
                        <a:lnSpc>
                          <a:spcPct val="140000"/>
                        </a:lnSpc>
                        <a:spcBef>
                          <a:spcPct val="30000"/>
                        </a:spcBef>
                        <a:buClr>
                          <a:srgbClr val="080808"/>
                        </a:buClr>
                        <a:buSzPct val="50000"/>
                        <a:buFont typeface="Wingdings" panose="05000000000000000000" pitchFamily="2" charset="2"/>
                        <a:defRPr>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2pPr>
                      <a:lvl3pPr marL="1143000" indent="-228600" algn="l">
                        <a:lnSpc>
                          <a:spcPct val="140000"/>
                        </a:lnSpc>
                        <a:spcBef>
                          <a:spcPct val="30000"/>
                        </a:spcBef>
                        <a:buSzPct val="50000"/>
                        <a:buFont typeface="Wingdings" panose="05000000000000000000" pitchFamily="2" charset="2"/>
                        <a:defRPr sz="1600">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3pPr>
                      <a:lvl4pPr marL="1600200" indent="-228600" algn="l">
                        <a:lnSpc>
                          <a:spcPct val="140000"/>
                        </a:lnSpc>
                        <a:spcBef>
                          <a:spcPct val="30000"/>
                        </a:spcBef>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4pPr>
                      <a:lvl5pPr marL="2057400" indent="-228600" algn="l">
                        <a:lnSpc>
                          <a:spcPct val="140000"/>
                        </a:lnSpc>
                        <a:spcBef>
                          <a:spcPct val="30000"/>
                        </a:spcBef>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5pPr>
                      <a:lvl6pPr marL="25146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6pPr>
                      <a:lvl7pPr marL="29718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7pPr>
                      <a:lvl8pPr marL="34290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8pPr>
                      <a:lvl9pPr marL="38862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200" b="0" i="0" u="none" strike="noStrike" cap="none" normalizeH="0" baseline="0" smtClean="0">
                          <a:ln>
                            <a:noFill/>
                          </a:ln>
                          <a:solidFill>
                            <a:schemeClr val="tx1"/>
                          </a:solidFill>
                          <a:effectLst/>
                          <a:latin typeface="Arial" panose="020B0604020202020204" pitchFamily="34" charset="0"/>
                          <a:ea typeface="华文细黑" panose="02010600040101010101" pitchFamily="2" charset="-122"/>
                          <a:cs typeface="Arial" panose="020B0604020202020204" pitchFamily="34" charset="0"/>
                        </a:rPr>
                        <a:t>0B</a:t>
                      </a:r>
                    </a:p>
                  </a:txBody>
                  <a:tcPr marT="45715" marB="45715"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r>
              <a:tr h="274288">
                <a:tc>
                  <a:txBody>
                    <a:bodyPr/>
                    <a:lstStyle>
                      <a:lvl1pPr algn="l">
                        <a:lnSpc>
                          <a:spcPct val="140000"/>
                        </a:lnSpc>
                        <a:spcBef>
                          <a:spcPct val="30000"/>
                        </a:spcBef>
                        <a:buClr>
                          <a:srgbClr val="808080"/>
                        </a:buClr>
                        <a:buSzPct val="60000"/>
                        <a:buFont typeface="Wingdings" panose="05000000000000000000" pitchFamily="2" charset="2"/>
                        <a:defRPr sz="2000">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1pPr>
                      <a:lvl2pPr marL="742950" indent="-285750" algn="l">
                        <a:lnSpc>
                          <a:spcPct val="140000"/>
                        </a:lnSpc>
                        <a:spcBef>
                          <a:spcPct val="30000"/>
                        </a:spcBef>
                        <a:buClr>
                          <a:srgbClr val="080808"/>
                        </a:buClr>
                        <a:buSzPct val="50000"/>
                        <a:buFont typeface="Wingdings" panose="05000000000000000000" pitchFamily="2" charset="2"/>
                        <a:defRPr>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2pPr>
                      <a:lvl3pPr marL="1143000" indent="-228600" algn="l">
                        <a:lnSpc>
                          <a:spcPct val="140000"/>
                        </a:lnSpc>
                        <a:spcBef>
                          <a:spcPct val="30000"/>
                        </a:spcBef>
                        <a:buSzPct val="50000"/>
                        <a:buFont typeface="Wingdings" panose="05000000000000000000" pitchFamily="2" charset="2"/>
                        <a:defRPr sz="1600">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3pPr>
                      <a:lvl4pPr marL="1600200" indent="-228600" algn="l">
                        <a:lnSpc>
                          <a:spcPct val="140000"/>
                        </a:lnSpc>
                        <a:spcBef>
                          <a:spcPct val="30000"/>
                        </a:spcBef>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4pPr>
                      <a:lvl5pPr marL="2057400" indent="-228600" algn="l">
                        <a:lnSpc>
                          <a:spcPct val="140000"/>
                        </a:lnSpc>
                        <a:spcBef>
                          <a:spcPct val="30000"/>
                        </a:spcBef>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5pPr>
                      <a:lvl6pPr marL="25146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6pPr>
                      <a:lvl7pPr marL="29718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7pPr>
                      <a:lvl8pPr marL="34290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8pPr>
                      <a:lvl9pPr marL="38862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200" b="0" i="0" u="none" strike="noStrike" cap="none" normalizeH="0" baseline="0" smtClean="0">
                          <a:ln>
                            <a:noFill/>
                          </a:ln>
                          <a:solidFill>
                            <a:schemeClr val="tx1"/>
                          </a:solidFill>
                          <a:effectLst/>
                          <a:latin typeface="Arial" panose="020B0604020202020204" pitchFamily="34" charset="0"/>
                          <a:ea typeface="华文细黑" panose="02010600040101010101" pitchFamily="2" charset="-122"/>
                          <a:cs typeface="Arial" panose="020B0604020202020204" pitchFamily="34" charset="0"/>
                        </a:rPr>
                        <a:t>12</a:t>
                      </a:r>
                    </a:p>
                  </a:txBody>
                  <a:tcPr marT="45715" marB="45715"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c>
                  <a:txBody>
                    <a:bodyPr/>
                    <a:lstStyle>
                      <a:lvl1pPr algn="l">
                        <a:lnSpc>
                          <a:spcPct val="140000"/>
                        </a:lnSpc>
                        <a:spcBef>
                          <a:spcPct val="30000"/>
                        </a:spcBef>
                        <a:buClr>
                          <a:srgbClr val="808080"/>
                        </a:buClr>
                        <a:buSzPct val="60000"/>
                        <a:buFont typeface="Wingdings" panose="05000000000000000000" pitchFamily="2" charset="2"/>
                        <a:defRPr sz="2000">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1pPr>
                      <a:lvl2pPr marL="742950" indent="-285750" algn="l">
                        <a:lnSpc>
                          <a:spcPct val="140000"/>
                        </a:lnSpc>
                        <a:spcBef>
                          <a:spcPct val="30000"/>
                        </a:spcBef>
                        <a:buClr>
                          <a:srgbClr val="080808"/>
                        </a:buClr>
                        <a:buSzPct val="50000"/>
                        <a:buFont typeface="Wingdings" panose="05000000000000000000" pitchFamily="2" charset="2"/>
                        <a:defRPr>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2pPr>
                      <a:lvl3pPr marL="1143000" indent="-228600" algn="l">
                        <a:lnSpc>
                          <a:spcPct val="140000"/>
                        </a:lnSpc>
                        <a:spcBef>
                          <a:spcPct val="30000"/>
                        </a:spcBef>
                        <a:buSzPct val="50000"/>
                        <a:buFont typeface="Wingdings" panose="05000000000000000000" pitchFamily="2" charset="2"/>
                        <a:defRPr sz="1600">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3pPr>
                      <a:lvl4pPr marL="1600200" indent="-228600" algn="l">
                        <a:lnSpc>
                          <a:spcPct val="140000"/>
                        </a:lnSpc>
                        <a:spcBef>
                          <a:spcPct val="30000"/>
                        </a:spcBef>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4pPr>
                      <a:lvl5pPr marL="2057400" indent="-228600" algn="l">
                        <a:lnSpc>
                          <a:spcPct val="140000"/>
                        </a:lnSpc>
                        <a:spcBef>
                          <a:spcPct val="30000"/>
                        </a:spcBef>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5pPr>
                      <a:lvl6pPr marL="25146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6pPr>
                      <a:lvl7pPr marL="29718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7pPr>
                      <a:lvl8pPr marL="34290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8pPr>
                      <a:lvl9pPr marL="38862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200" b="0" i="0" u="none" strike="noStrike" cap="none" normalizeH="0" baseline="0" smtClean="0">
                          <a:ln>
                            <a:noFill/>
                          </a:ln>
                          <a:solidFill>
                            <a:schemeClr val="tx1"/>
                          </a:solidFill>
                          <a:effectLst/>
                          <a:latin typeface="Arial" panose="020B0604020202020204" pitchFamily="34" charset="0"/>
                          <a:ea typeface="华文细黑" panose="02010600040101010101" pitchFamily="2" charset="-122"/>
                          <a:cs typeface="Arial" panose="020B0604020202020204" pitchFamily="34" charset="0"/>
                        </a:rPr>
                        <a:t>00001100</a:t>
                      </a:r>
                    </a:p>
                  </a:txBody>
                  <a:tcPr marT="45715" marB="45715"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c>
                  <a:txBody>
                    <a:bodyPr/>
                    <a:lstStyle>
                      <a:lvl1pPr algn="l">
                        <a:lnSpc>
                          <a:spcPct val="140000"/>
                        </a:lnSpc>
                        <a:spcBef>
                          <a:spcPct val="30000"/>
                        </a:spcBef>
                        <a:buClr>
                          <a:srgbClr val="808080"/>
                        </a:buClr>
                        <a:buSzPct val="60000"/>
                        <a:buFont typeface="Wingdings" panose="05000000000000000000" pitchFamily="2" charset="2"/>
                        <a:defRPr sz="2000">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1pPr>
                      <a:lvl2pPr marL="742950" indent="-285750" algn="l">
                        <a:lnSpc>
                          <a:spcPct val="140000"/>
                        </a:lnSpc>
                        <a:spcBef>
                          <a:spcPct val="30000"/>
                        </a:spcBef>
                        <a:buClr>
                          <a:srgbClr val="080808"/>
                        </a:buClr>
                        <a:buSzPct val="50000"/>
                        <a:buFont typeface="Wingdings" panose="05000000000000000000" pitchFamily="2" charset="2"/>
                        <a:defRPr>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2pPr>
                      <a:lvl3pPr marL="1143000" indent="-228600" algn="l">
                        <a:lnSpc>
                          <a:spcPct val="140000"/>
                        </a:lnSpc>
                        <a:spcBef>
                          <a:spcPct val="30000"/>
                        </a:spcBef>
                        <a:buSzPct val="50000"/>
                        <a:buFont typeface="Wingdings" panose="05000000000000000000" pitchFamily="2" charset="2"/>
                        <a:defRPr sz="1600">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3pPr>
                      <a:lvl4pPr marL="1600200" indent="-228600" algn="l">
                        <a:lnSpc>
                          <a:spcPct val="140000"/>
                        </a:lnSpc>
                        <a:spcBef>
                          <a:spcPct val="30000"/>
                        </a:spcBef>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4pPr>
                      <a:lvl5pPr marL="2057400" indent="-228600" algn="l">
                        <a:lnSpc>
                          <a:spcPct val="140000"/>
                        </a:lnSpc>
                        <a:spcBef>
                          <a:spcPct val="30000"/>
                        </a:spcBef>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5pPr>
                      <a:lvl6pPr marL="25146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6pPr>
                      <a:lvl7pPr marL="29718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7pPr>
                      <a:lvl8pPr marL="34290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8pPr>
                      <a:lvl9pPr marL="38862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200" b="0" i="0" u="none" strike="noStrike" cap="none" normalizeH="0" baseline="0" smtClean="0">
                          <a:ln>
                            <a:noFill/>
                          </a:ln>
                          <a:solidFill>
                            <a:schemeClr val="tx1"/>
                          </a:solidFill>
                          <a:effectLst/>
                          <a:latin typeface="Arial" panose="020B0604020202020204" pitchFamily="34" charset="0"/>
                          <a:ea typeface="华文细黑" panose="02010600040101010101" pitchFamily="2" charset="-122"/>
                          <a:cs typeface="Arial" panose="020B0604020202020204" pitchFamily="34" charset="0"/>
                        </a:rPr>
                        <a:t>0C</a:t>
                      </a:r>
                    </a:p>
                  </a:txBody>
                  <a:tcPr marT="45715" marB="45715"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r>
              <a:tr h="274288">
                <a:tc>
                  <a:txBody>
                    <a:bodyPr/>
                    <a:lstStyle>
                      <a:lvl1pPr algn="l">
                        <a:lnSpc>
                          <a:spcPct val="140000"/>
                        </a:lnSpc>
                        <a:spcBef>
                          <a:spcPct val="30000"/>
                        </a:spcBef>
                        <a:buClr>
                          <a:srgbClr val="808080"/>
                        </a:buClr>
                        <a:buSzPct val="60000"/>
                        <a:buFont typeface="Wingdings" panose="05000000000000000000" pitchFamily="2" charset="2"/>
                        <a:defRPr sz="2000">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1pPr>
                      <a:lvl2pPr marL="742950" indent="-285750" algn="l">
                        <a:lnSpc>
                          <a:spcPct val="140000"/>
                        </a:lnSpc>
                        <a:spcBef>
                          <a:spcPct val="30000"/>
                        </a:spcBef>
                        <a:buClr>
                          <a:srgbClr val="080808"/>
                        </a:buClr>
                        <a:buSzPct val="50000"/>
                        <a:buFont typeface="Wingdings" panose="05000000000000000000" pitchFamily="2" charset="2"/>
                        <a:defRPr>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2pPr>
                      <a:lvl3pPr marL="1143000" indent="-228600" algn="l">
                        <a:lnSpc>
                          <a:spcPct val="140000"/>
                        </a:lnSpc>
                        <a:spcBef>
                          <a:spcPct val="30000"/>
                        </a:spcBef>
                        <a:buSzPct val="50000"/>
                        <a:buFont typeface="Wingdings" panose="05000000000000000000" pitchFamily="2" charset="2"/>
                        <a:defRPr sz="1600">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3pPr>
                      <a:lvl4pPr marL="1600200" indent="-228600" algn="l">
                        <a:lnSpc>
                          <a:spcPct val="140000"/>
                        </a:lnSpc>
                        <a:spcBef>
                          <a:spcPct val="30000"/>
                        </a:spcBef>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4pPr>
                      <a:lvl5pPr marL="2057400" indent="-228600" algn="l">
                        <a:lnSpc>
                          <a:spcPct val="140000"/>
                        </a:lnSpc>
                        <a:spcBef>
                          <a:spcPct val="30000"/>
                        </a:spcBef>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5pPr>
                      <a:lvl6pPr marL="25146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6pPr>
                      <a:lvl7pPr marL="29718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7pPr>
                      <a:lvl8pPr marL="34290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8pPr>
                      <a:lvl9pPr marL="38862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200" b="0" i="0" u="none" strike="noStrike" cap="none" normalizeH="0" baseline="0" smtClean="0">
                          <a:ln>
                            <a:noFill/>
                          </a:ln>
                          <a:solidFill>
                            <a:schemeClr val="tx1"/>
                          </a:solidFill>
                          <a:effectLst/>
                          <a:latin typeface="Arial" panose="020B0604020202020204" pitchFamily="34" charset="0"/>
                          <a:ea typeface="华文细黑" panose="02010600040101010101" pitchFamily="2" charset="-122"/>
                          <a:cs typeface="Arial" panose="020B0604020202020204" pitchFamily="34" charset="0"/>
                        </a:rPr>
                        <a:t>13</a:t>
                      </a:r>
                    </a:p>
                  </a:txBody>
                  <a:tcPr marT="45715" marB="45715"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c>
                  <a:txBody>
                    <a:bodyPr/>
                    <a:lstStyle>
                      <a:lvl1pPr algn="l">
                        <a:lnSpc>
                          <a:spcPct val="140000"/>
                        </a:lnSpc>
                        <a:spcBef>
                          <a:spcPct val="30000"/>
                        </a:spcBef>
                        <a:buClr>
                          <a:srgbClr val="808080"/>
                        </a:buClr>
                        <a:buSzPct val="60000"/>
                        <a:buFont typeface="Wingdings" panose="05000000000000000000" pitchFamily="2" charset="2"/>
                        <a:defRPr sz="2000">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1pPr>
                      <a:lvl2pPr marL="742950" indent="-285750" algn="l">
                        <a:lnSpc>
                          <a:spcPct val="140000"/>
                        </a:lnSpc>
                        <a:spcBef>
                          <a:spcPct val="30000"/>
                        </a:spcBef>
                        <a:buClr>
                          <a:srgbClr val="080808"/>
                        </a:buClr>
                        <a:buSzPct val="50000"/>
                        <a:buFont typeface="Wingdings" panose="05000000000000000000" pitchFamily="2" charset="2"/>
                        <a:defRPr>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2pPr>
                      <a:lvl3pPr marL="1143000" indent="-228600" algn="l">
                        <a:lnSpc>
                          <a:spcPct val="140000"/>
                        </a:lnSpc>
                        <a:spcBef>
                          <a:spcPct val="30000"/>
                        </a:spcBef>
                        <a:buSzPct val="50000"/>
                        <a:buFont typeface="Wingdings" panose="05000000000000000000" pitchFamily="2" charset="2"/>
                        <a:defRPr sz="1600">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3pPr>
                      <a:lvl4pPr marL="1600200" indent="-228600" algn="l">
                        <a:lnSpc>
                          <a:spcPct val="140000"/>
                        </a:lnSpc>
                        <a:spcBef>
                          <a:spcPct val="30000"/>
                        </a:spcBef>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4pPr>
                      <a:lvl5pPr marL="2057400" indent="-228600" algn="l">
                        <a:lnSpc>
                          <a:spcPct val="140000"/>
                        </a:lnSpc>
                        <a:spcBef>
                          <a:spcPct val="30000"/>
                        </a:spcBef>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5pPr>
                      <a:lvl6pPr marL="25146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6pPr>
                      <a:lvl7pPr marL="29718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7pPr>
                      <a:lvl8pPr marL="34290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8pPr>
                      <a:lvl9pPr marL="38862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200" b="0" i="0" u="none" strike="noStrike" cap="none" normalizeH="0" baseline="0" smtClean="0">
                          <a:ln>
                            <a:noFill/>
                          </a:ln>
                          <a:solidFill>
                            <a:schemeClr val="tx1"/>
                          </a:solidFill>
                          <a:effectLst/>
                          <a:latin typeface="Arial" panose="020B0604020202020204" pitchFamily="34" charset="0"/>
                          <a:ea typeface="华文细黑" panose="02010600040101010101" pitchFamily="2" charset="-122"/>
                          <a:cs typeface="Arial" panose="020B0604020202020204" pitchFamily="34" charset="0"/>
                        </a:rPr>
                        <a:t>00001101</a:t>
                      </a:r>
                    </a:p>
                  </a:txBody>
                  <a:tcPr marT="45715" marB="45715"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c>
                  <a:txBody>
                    <a:bodyPr/>
                    <a:lstStyle>
                      <a:lvl1pPr algn="l">
                        <a:lnSpc>
                          <a:spcPct val="140000"/>
                        </a:lnSpc>
                        <a:spcBef>
                          <a:spcPct val="30000"/>
                        </a:spcBef>
                        <a:buClr>
                          <a:srgbClr val="808080"/>
                        </a:buClr>
                        <a:buSzPct val="60000"/>
                        <a:buFont typeface="Wingdings" panose="05000000000000000000" pitchFamily="2" charset="2"/>
                        <a:defRPr sz="2000">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1pPr>
                      <a:lvl2pPr marL="742950" indent="-285750" algn="l">
                        <a:lnSpc>
                          <a:spcPct val="140000"/>
                        </a:lnSpc>
                        <a:spcBef>
                          <a:spcPct val="30000"/>
                        </a:spcBef>
                        <a:buClr>
                          <a:srgbClr val="080808"/>
                        </a:buClr>
                        <a:buSzPct val="50000"/>
                        <a:buFont typeface="Wingdings" panose="05000000000000000000" pitchFamily="2" charset="2"/>
                        <a:defRPr>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2pPr>
                      <a:lvl3pPr marL="1143000" indent="-228600" algn="l">
                        <a:lnSpc>
                          <a:spcPct val="140000"/>
                        </a:lnSpc>
                        <a:spcBef>
                          <a:spcPct val="30000"/>
                        </a:spcBef>
                        <a:buSzPct val="50000"/>
                        <a:buFont typeface="Wingdings" panose="05000000000000000000" pitchFamily="2" charset="2"/>
                        <a:defRPr sz="1600">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3pPr>
                      <a:lvl4pPr marL="1600200" indent="-228600" algn="l">
                        <a:lnSpc>
                          <a:spcPct val="140000"/>
                        </a:lnSpc>
                        <a:spcBef>
                          <a:spcPct val="30000"/>
                        </a:spcBef>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4pPr>
                      <a:lvl5pPr marL="2057400" indent="-228600" algn="l">
                        <a:lnSpc>
                          <a:spcPct val="140000"/>
                        </a:lnSpc>
                        <a:spcBef>
                          <a:spcPct val="30000"/>
                        </a:spcBef>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5pPr>
                      <a:lvl6pPr marL="25146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6pPr>
                      <a:lvl7pPr marL="29718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7pPr>
                      <a:lvl8pPr marL="34290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8pPr>
                      <a:lvl9pPr marL="38862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200" b="0" i="0" u="none" strike="noStrike" cap="none" normalizeH="0" baseline="0" smtClean="0">
                          <a:ln>
                            <a:noFill/>
                          </a:ln>
                          <a:solidFill>
                            <a:schemeClr val="tx1"/>
                          </a:solidFill>
                          <a:effectLst/>
                          <a:latin typeface="Arial" panose="020B0604020202020204" pitchFamily="34" charset="0"/>
                          <a:ea typeface="华文细黑" panose="02010600040101010101" pitchFamily="2" charset="-122"/>
                          <a:cs typeface="Arial" panose="020B0604020202020204" pitchFamily="34" charset="0"/>
                        </a:rPr>
                        <a:t>0D</a:t>
                      </a:r>
                    </a:p>
                  </a:txBody>
                  <a:tcPr marT="45715" marB="45715"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r>
              <a:tr h="274288">
                <a:tc>
                  <a:txBody>
                    <a:bodyPr/>
                    <a:lstStyle>
                      <a:lvl1pPr algn="l">
                        <a:lnSpc>
                          <a:spcPct val="140000"/>
                        </a:lnSpc>
                        <a:spcBef>
                          <a:spcPct val="30000"/>
                        </a:spcBef>
                        <a:buClr>
                          <a:srgbClr val="808080"/>
                        </a:buClr>
                        <a:buSzPct val="60000"/>
                        <a:buFont typeface="Wingdings" panose="05000000000000000000" pitchFamily="2" charset="2"/>
                        <a:defRPr sz="2000">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1pPr>
                      <a:lvl2pPr marL="742950" indent="-285750" algn="l">
                        <a:lnSpc>
                          <a:spcPct val="140000"/>
                        </a:lnSpc>
                        <a:spcBef>
                          <a:spcPct val="30000"/>
                        </a:spcBef>
                        <a:buClr>
                          <a:srgbClr val="080808"/>
                        </a:buClr>
                        <a:buSzPct val="50000"/>
                        <a:buFont typeface="Wingdings" panose="05000000000000000000" pitchFamily="2" charset="2"/>
                        <a:defRPr>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2pPr>
                      <a:lvl3pPr marL="1143000" indent="-228600" algn="l">
                        <a:lnSpc>
                          <a:spcPct val="140000"/>
                        </a:lnSpc>
                        <a:spcBef>
                          <a:spcPct val="30000"/>
                        </a:spcBef>
                        <a:buSzPct val="50000"/>
                        <a:buFont typeface="Wingdings" panose="05000000000000000000" pitchFamily="2" charset="2"/>
                        <a:defRPr sz="1600">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3pPr>
                      <a:lvl4pPr marL="1600200" indent="-228600" algn="l">
                        <a:lnSpc>
                          <a:spcPct val="140000"/>
                        </a:lnSpc>
                        <a:spcBef>
                          <a:spcPct val="30000"/>
                        </a:spcBef>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4pPr>
                      <a:lvl5pPr marL="2057400" indent="-228600" algn="l">
                        <a:lnSpc>
                          <a:spcPct val="140000"/>
                        </a:lnSpc>
                        <a:spcBef>
                          <a:spcPct val="30000"/>
                        </a:spcBef>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5pPr>
                      <a:lvl6pPr marL="25146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6pPr>
                      <a:lvl7pPr marL="29718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7pPr>
                      <a:lvl8pPr marL="34290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8pPr>
                      <a:lvl9pPr marL="38862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200" b="0" i="0" u="none" strike="noStrike" cap="none" normalizeH="0" baseline="0" smtClean="0">
                          <a:ln>
                            <a:noFill/>
                          </a:ln>
                          <a:solidFill>
                            <a:schemeClr val="tx1"/>
                          </a:solidFill>
                          <a:effectLst/>
                          <a:latin typeface="Arial" panose="020B0604020202020204" pitchFamily="34" charset="0"/>
                          <a:ea typeface="华文细黑" panose="02010600040101010101" pitchFamily="2" charset="-122"/>
                          <a:cs typeface="Arial" panose="020B0604020202020204" pitchFamily="34" charset="0"/>
                        </a:rPr>
                        <a:t>14</a:t>
                      </a:r>
                    </a:p>
                  </a:txBody>
                  <a:tcPr marT="45715" marB="45715"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c>
                  <a:txBody>
                    <a:bodyPr/>
                    <a:lstStyle>
                      <a:lvl1pPr algn="l">
                        <a:lnSpc>
                          <a:spcPct val="140000"/>
                        </a:lnSpc>
                        <a:spcBef>
                          <a:spcPct val="30000"/>
                        </a:spcBef>
                        <a:buClr>
                          <a:srgbClr val="808080"/>
                        </a:buClr>
                        <a:buSzPct val="60000"/>
                        <a:buFont typeface="Wingdings" panose="05000000000000000000" pitchFamily="2" charset="2"/>
                        <a:defRPr sz="2000">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1pPr>
                      <a:lvl2pPr marL="742950" indent="-285750" algn="l">
                        <a:lnSpc>
                          <a:spcPct val="140000"/>
                        </a:lnSpc>
                        <a:spcBef>
                          <a:spcPct val="30000"/>
                        </a:spcBef>
                        <a:buClr>
                          <a:srgbClr val="080808"/>
                        </a:buClr>
                        <a:buSzPct val="50000"/>
                        <a:buFont typeface="Wingdings" panose="05000000000000000000" pitchFamily="2" charset="2"/>
                        <a:defRPr>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2pPr>
                      <a:lvl3pPr marL="1143000" indent="-228600" algn="l">
                        <a:lnSpc>
                          <a:spcPct val="140000"/>
                        </a:lnSpc>
                        <a:spcBef>
                          <a:spcPct val="30000"/>
                        </a:spcBef>
                        <a:buSzPct val="50000"/>
                        <a:buFont typeface="Wingdings" panose="05000000000000000000" pitchFamily="2" charset="2"/>
                        <a:defRPr sz="1600">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3pPr>
                      <a:lvl4pPr marL="1600200" indent="-228600" algn="l">
                        <a:lnSpc>
                          <a:spcPct val="140000"/>
                        </a:lnSpc>
                        <a:spcBef>
                          <a:spcPct val="30000"/>
                        </a:spcBef>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4pPr>
                      <a:lvl5pPr marL="2057400" indent="-228600" algn="l">
                        <a:lnSpc>
                          <a:spcPct val="140000"/>
                        </a:lnSpc>
                        <a:spcBef>
                          <a:spcPct val="30000"/>
                        </a:spcBef>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5pPr>
                      <a:lvl6pPr marL="25146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6pPr>
                      <a:lvl7pPr marL="29718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7pPr>
                      <a:lvl8pPr marL="34290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8pPr>
                      <a:lvl9pPr marL="38862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200" b="0" i="0" u="none" strike="noStrike" cap="none" normalizeH="0" baseline="0" dirty="0" smtClean="0">
                          <a:ln>
                            <a:noFill/>
                          </a:ln>
                          <a:solidFill>
                            <a:schemeClr val="tx1"/>
                          </a:solidFill>
                          <a:effectLst/>
                          <a:latin typeface="Arial" panose="020B0604020202020204" pitchFamily="34" charset="0"/>
                          <a:ea typeface="华文细黑" panose="02010600040101010101" pitchFamily="2" charset="-122"/>
                          <a:cs typeface="Arial" panose="020B0604020202020204" pitchFamily="34" charset="0"/>
                        </a:rPr>
                        <a:t>00001110</a:t>
                      </a:r>
                    </a:p>
                  </a:txBody>
                  <a:tcPr marT="45715" marB="45715"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c>
                  <a:txBody>
                    <a:bodyPr/>
                    <a:lstStyle>
                      <a:lvl1pPr algn="l">
                        <a:lnSpc>
                          <a:spcPct val="140000"/>
                        </a:lnSpc>
                        <a:spcBef>
                          <a:spcPct val="30000"/>
                        </a:spcBef>
                        <a:buClr>
                          <a:srgbClr val="808080"/>
                        </a:buClr>
                        <a:buSzPct val="60000"/>
                        <a:buFont typeface="Wingdings" panose="05000000000000000000" pitchFamily="2" charset="2"/>
                        <a:defRPr sz="2000">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1pPr>
                      <a:lvl2pPr marL="742950" indent="-285750" algn="l">
                        <a:lnSpc>
                          <a:spcPct val="140000"/>
                        </a:lnSpc>
                        <a:spcBef>
                          <a:spcPct val="30000"/>
                        </a:spcBef>
                        <a:buClr>
                          <a:srgbClr val="080808"/>
                        </a:buClr>
                        <a:buSzPct val="50000"/>
                        <a:buFont typeface="Wingdings" panose="05000000000000000000" pitchFamily="2" charset="2"/>
                        <a:defRPr>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2pPr>
                      <a:lvl3pPr marL="1143000" indent="-228600" algn="l">
                        <a:lnSpc>
                          <a:spcPct val="140000"/>
                        </a:lnSpc>
                        <a:spcBef>
                          <a:spcPct val="30000"/>
                        </a:spcBef>
                        <a:buSzPct val="50000"/>
                        <a:buFont typeface="Wingdings" panose="05000000000000000000" pitchFamily="2" charset="2"/>
                        <a:defRPr sz="1600">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3pPr>
                      <a:lvl4pPr marL="1600200" indent="-228600" algn="l">
                        <a:lnSpc>
                          <a:spcPct val="140000"/>
                        </a:lnSpc>
                        <a:spcBef>
                          <a:spcPct val="30000"/>
                        </a:spcBef>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4pPr>
                      <a:lvl5pPr marL="2057400" indent="-228600" algn="l">
                        <a:lnSpc>
                          <a:spcPct val="140000"/>
                        </a:lnSpc>
                        <a:spcBef>
                          <a:spcPct val="30000"/>
                        </a:spcBef>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5pPr>
                      <a:lvl6pPr marL="25146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6pPr>
                      <a:lvl7pPr marL="29718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7pPr>
                      <a:lvl8pPr marL="34290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8pPr>
                      <a:lvl9pPr marL="38862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200" b="0" i="0" u="none" strike="noStrike" cap="none" normalizeH="0" baseline="0" smtClean="0">
                          <a:ln>
                            <a:noFill/>
                          </a:ln>
                          <a:solidFill>
                            <a:schemeClr val="tx1"/>
                          </a:solidFill>
                          <a:effectLst/>
                          <a:latin typeface="Arial" panose="020B0604020202020204" pitchFamily="34" charset="0"/>
                          <a:ea typeface="华文细黑" panose="02010600040101010101" pitchFamily="2" charset="-122"/>
                          <a:cs typeface="Arial" panose="020B0604020202020204" pitchFamily="34" charset="0"/>
                        </a:rPr>
                        <a:t>0E</a:t>
                      </a:r>
                    </a:p>
                  </a:txBody>
                  <a:tcPr marT="45715" marB="45715"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r>
              <a:tr h="274288">
                <a:tc>
                  <a:txBody>
                    <a:bodyPr/>
                    <a:lstStyle>
                      <a:lvl1pPr algn="l">
                        <a:lnSpc>
                          <a:spcPct val="140000"/>
                        </a:lnSpc>
                        <a:spcBef>
                          <a:spcPct val="30000"/>
                        </a:spcBef>
                        <a:buClr>
                          <a:srgbClr val="808080"/>
                        </a:buClr>
                        <a:buSzPct val="60000"/>
                        <a:buFont typeface="Wingdings" panose="05000000000000000000" pitchFamily="2" charset="2"/>
                        <a:defRPr sz="2000">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1pPr>
                      <a:lvl2pPr marL="742950" indent="-285750" algn="l">
                        <a:lnSpc>
                          <a:spcPct val="140000"/>
                        </a:lnSpc>
                        <a:spcBef>
                          <a:spcPct val="30000"/>
                        </a:spcBef>
                        <a:buClr>
                          <a:srgbClr val="080808"/>
                        </a:buClr>
                        <a:buSzPct val="50000"/>
                        <a:buFont typeface="Wingdings" panose="05000000000000000000" pitchFamily="2" charset="2"/>
                        <a:defRPr>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2pPr>
                      <a:lvl3pPr marL="1143000" indent="-228600" algn="l">
                        <a:lnSpc>
                          <a:spcPct val="140000"/>
                        </a:lnSpc>
                        <a:spcBef>
                          <a:spcPct val="30000"/>
                        </a:spcBef>
                        <a:buSzPct val="50000"/>
                        <a:buFont typeface="Wingdings" panose="05000000000000000000" pitchFamily="2" charset="2"/>
                        <a:defRPr sz="1600">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3pPr>
                      <a:lvl4pPr marL="1600200" indent="-228600" algn="l">
                        <a:lnSpc>
                          <a:spcPct val="140000"/>
                        </a:lnSpc>
                        <a:spcBef>
                          <a:spcPct val="30000"/>
                        </a:spcBef>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4pPr>
                      <a:lvl5pPr marL="2057400" indent="-228600" algn="l">
                        <a:lnSpc>
                          <a:spcPct val="140000"/>
                        </a:lnSpc>
                        <a:spcBef>
                          <a:spcPct val="30000"/>
                        </a:spcBef>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5pPr>
                      <a:lvl6pPr marL="25146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6pPr>
                      <a:lvl7pPr marL="29718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7pPr>
                      <a:lvl8pPr marL="34290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8pPr>
                      <a:lvl9pPr marL="38862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200" b="0" i="0" u="none" strike="noStrike" cap="none" normalizeH="0" baseline="0" smtClean="0">
                          <a:ln>
                            <a:noFill/>
                          </a:ln>
                          <a:solidFill>
                            <a:schemeClr val="tx1"/>
                          </a:solidFill>
                          <a:effectLst/>
                          <a:latin typeface="Arial" panose="020B0604020202020204" pitchFamily="34" charset="0"/>
                          <a:ea typeface="华文细黑" panose="02010600040101010101" pitchFamily="2" charset="-122"/>
                          <a:cs typeface="Arial" panose="020B0604020202020204" pitchFamily="34" charset="0"/>
                        </a:rPr>
                        <a:t>15</a:t>
                      </a:r>
                    </a:p>
                  </a:txBody>
                  <a:tcPr marT="45715" marB="45715"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c>
                  <a:txBody>
                    <a:bodyPr/>
                    <a:lstStyle>
                      <a:lvl1pPr algn="l">
                        <a:lnSpc>
                          <a:spcPct val="140000"/>
                        </a:lnSpc>
                        <a:spcBef>
                          <a:spcPct val="30000"/>
                        </a:spcBef>
                        <a:buClr>
                          <a:srgbClr val="808080"/>
                        </a:buClr>
                        <a:buSzPct val="60000"/>
                        <a:buFont typeface="Wingdings" panose="05000000000000000000" pitchFamily="2" charset="2"/>
                        <a:defRPr sz="2000">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1pPr>
                      <a:lvl2pPr marL="742950" indent="-285750" algn="l">
                        <a:lnSpc>
                          <a:spcPct val="140000"/>
                        </a:lnSpc>
                        <a:spcBef>
                          <a:spcPct val="30000"/>
                        </a:spcBef>
                        <a:buClr>
                          <a:srgbClr val="080808"/>
                        </a:buClr>
                        <a:buSzPct val="50000"/>
                        <a:buFont typeface="Wingdings" panose="05000000000000000000" pitchFamily="2" charset="2"/>
                        <a:defRPr>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2pPr>
                      <a:lvl3pPr marL="1143000" indent="-228600" algn="l">
                        <a:lnSpc>
                          <a:spcPct val="140000"/>
                        </a:lnSpc>
                        <a:spcBef>
                          <a:spcPct val="30000"/>
                        </a:spcBef>
                        <a:buSzPct val="50000"/>
                        <a:buFont typeface="Wingdings" panose="05000000000000000000" pitchFamily="2" charset="2"/>
                        <a:defRPr sz="1600">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3pPr>
                      <a:lvl4pPr marL="1600200" indent="-228600" algn="l">
                        <a:lnSpc>
                          <a:spcPct val="140000"/>
                        </a:lnSpc>
                        <a:spcBef>
                          <a:spcPct val="30000"/>
                        </a:spcBef>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4pPr>
                      <a:lvl5pPr marL="2057400" indent="-228600" algn="l">
                        <a:lnSpc>
                          <a:spcPct val="140000"/>
                        </a:lnSpc>
                        <a:spcBef>
                          <a:spcPct val="30000"/>
                        </a:spcBef>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5pPr>
                      <a:lvl6pPr marL="25146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6pPr>
                      <a:lvl7pPr marL="29718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7pPr>
                      <a:lvl8pPr marL="34290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8pPr>
                      <a:lvl9pPr marL="38862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200" b="0" i="0" u="none" strike="noStrike" cap="none" normalizeH="0" baseline="0" dirty="0" smtClean="0">
                          <a:ln>
                            <a:noFill/>
                          </a:ln>
                          <a:solidFill>
                            <a:schemeClr val="tx1"/>
                          </a:solidFill>
                          <a:effectLst/>
                          <a:latin typeface="Arial" panose="020B0604020202020204" pitchFamily="34" charset="0"/>
                          <a:ea typeface="华文细黑" panose="02010600040101010101" pitchFamily="2" charset="-122"/>
                          <a:cs typeface="Arial" panose="020B0604020202020204" pitchFamily="34" charset="0"/>
                        </a:rPr>
                        <a:t>00001111</a:t>
                      </a:r>
                    </a:p>
                  </a:txBody>
                  <a:tcPr marT="45715" marB="45715"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c>
                  <a:txBody>
                    <a:bodyPr/>
                    <a:lstStyle>
                      <a:lvl1pPr algn="l">
                        <a:lnSpc>
                          <a:spcPct val="140000"/>
                        </a:lnSpc>
                        <a:spcBef>
                          <a:spcPct val="30000"/>
                        </a:spcBef>
                        <a:buClr>
                          <a:srgbClr val="808080"/>
                        </a:buClr>
                        <a:buSzPct val="60000"/>
                        <a:buFont typeface="Wingdings" panose="05000000000000000000" pitchFamily="2" charset="2"/>
                        <a:defRPr sz="2000">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1pPr>
                      <a:lvl2pPr marL="742950" indent="-285750" algn="l">
                        <a:lnSpc>
                          <a:spcPct val="140000"/>
                        </a:lnSpc>
                        <a:spcBef>
                          <a:spcPct val="30000"/>
                        </a:spcBef>
                        <a:buClr>
                          <a:srgbClr val="080808"/>
                        </a:buClr>
                        <a:buSzPct val="50000"/>
                        <a:buFont typeface="Wingdings" panose="05000000000000000000" pitchFamily="2" charset="2"/>
                        <a:defRPr>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2pPr>
                      <a:lvl3pPr marL="1143000" indent="-228600" algn="l">
                        <a:lnSpc>
                          <a:spcPct val="140000"/>
                        </a:lnSpc>
                        <a:spcBef>
                          <a:spcPct val="30000"/>
                        </a:spcBef>
                        <a:buSzPct val="50000"/>
                        <a:buFont typeface="Wingdings" panose="05000000000000000000" pitchFamily="2" charset="2"/>
                        <a:defRPr sz="1600">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3pPr>
                      <a:lvl4pPr marL="1600200" indent="-228600" algn="l">
                        <a:lnSpc>
                          <a:spcPct val="140000"/>
                        </a:lnSpc>
                        <a:spcBef>
                          <a:spcPct val="30000"/>
                        </a:spcBef>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4pPr>
                      <a:lvl5pPr marL="2057400" indent="-228600" algn="l">
                        <a:lnSpc>
                          <a:spcPct val="140000"/>
                        </a:lnSpc>
                        <a:spcBef>
                          <a:spcPct val="30000"/>
                        </a:spcBef>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5pPr>
                      <a:lvl6pPr marL="25146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6pPr>
                      <a:lvl7pPr marL="29718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7pPr>
                      <a:lvl8pPr marL="34290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8pPr>
                      <a:lvl9pPr marL="38862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200" b="0" i="0" u="none" strike="noStrike" cap="none" normalizeH="0" baseline="0" smtClean="0">
                          <a:ln>
                            <a:noFill/>
                          </a:ln>
                          <a:solidFill>
                            <a:schemeClr val="tx1"/>
                          </a:solidFill>
                          <a:effectLst/>
                          <a:latin typeface="Arial" panose="020B0604020202020204" pitchFamily="34" charset="0"/>
                          <a:ea typeface="华文细黑" panose="02010600040101010101" pitchFamily="2" charset="-122"/>
                          <a:cs typeface="Arial" panose="020B0604020202020204" pitchFamily="34" charset="0"/>
                        </a:rPr>
                        <a:t>0F</a:t>
                      </a:r>
                    </a:p>
                  </a:txBody>
                  <a:tcPr marT="45715" marB="45715"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r>
              <a:tr h="274288">
                <a:tc>
                  <a:txBody>
                    <a:bodyPr/>
                    <a:lstStyle>
                      <a:lvl1pPr algn="l">
                        <a:lnSpc>
                          <a:spcPct val="140000"/>
                        </a:lnSpc>
                        <a:spcBef>
                          <a:spcPct val="30000"/>
                        </a:spcBef>
                        <a:buClr>
                          <a:srgbClr val="808080"/>
                        </a:buClr>
                        <a:buSzPct val="60000"/>
                        <a:buFont typeface="Wingdings" panose="05000000000000000000" pitchFamily="2" charset="2"/>
                        <a:defRPr sz="2000">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1pPr>
                      <a:lvl2pPr marL="742950" indent="-285750" algn="l">
                        <a:lnSpc>
                          <a:spcPct val="140000"/>
                        </a:lnSpc>
                        <a:spcBef>
                          <a:spcPct val="30000"/>
                        </a:spcBef>
                        <a:buClr>
                          <a:srgbClr val="080808"/>
                        </a:buClr>
                        <a:buSzPct val="50000"/>
                        <a:buFont typeface="Wingdings" panose="05000000000000000000" pitchFamily="2" charset="2"/>
                        <a:defRPr>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2pPr>
                      <a:lvl3pPr marL="1143000" indent="-228600" algn="l">
                        <a:lnSpc>
                          <a:spcPct val="140000"/>
                        </a:lnSpc>
                        <a:spcBef>
                          <a:spcPct val="30000"/>
                        </a:spcBef>
                        <a:buSzPct val="50000"/>
                        <a:buFont typeface="Wingdings" panose="05000000000000000000" pitchFamily="2" charset="2"/>
                        <a:defRPr sz="1600">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3pPr>
                      <a:lvl4pPr marL="1600200" indent="-228600" algn="l">
                        <a:lnSpc>
                          <a:spcPct val="140000"/>
                        </a:lnSpc>
                        <a:spcBef>
                          <a:spcPct val="30000"/>
                        </a:spcBef>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4pPr>
                      <a:lvl5pPr marL="2057400" indent="-228600" algn="l">
                        <a:lnSpc>
                          <a:spcPct val="140000"/>
                        </a:lnSpc>
                        <a:spcBef>
                          <a:spcPct val="30000"/>
                        </a:spcBef>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5pPr>
                      <a:lvl6pPr marL="25146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6pPr>
                      <a:lvl7pPr marL="29718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7pPr>
                      <a:lvl8pPr marL="34290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8pPr>
                      <a:lvl9pPr marL="38862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200" b="0" i="0" u="none" strike="noStrike" cap="none" normalizeH="0" baseline="0" smtClean="0">
                          <a:ln>
                            <a:noFill/>
                          </a:ln>
                          <a:solidFill>
                            <a:schemeClr val="tx1"/>
                          </a:solidFill>
                          <a:effectLst/>
                          <a:latin typeface="Arial" panose="020B0604020202020204" pitchFamily="34" charset="0"/>
                          <a:ea typeface="华文细黑" panose="02010600040101010101" pitchFamily="2" charset="-122"/>
                          <a:cs typeface="Arial" panose="020B0604020202020204" pitchFamily="34" charset="0"/>
                        </a:rPr>
                        <a:t>…</a:t>
                      </a:r>
                    </a:p>
                  </a:txBody>
                  <a:tcPr marT="45715" marB="45715"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c>
                  <a:txBody>
                    <a:bodyPr/>
                    <a:lstStyle>
                      <a:lvl1pPr algn="l">
                        <a:lnSpc>
                          <a:spcPct val="140000"/>
                        </a:lnSpc>
                        <a:spcBef>
                          <a:spcPct val="30000"/>
                        </a:spcBef>
                        <a:buClr>
                          <a:srgbClr val="808080"/>
                        </a:buClr>
                        <a:buSzPct val="60000"/>
                        <a:buFont typeface="Wingdings" panose="05000000000000000000" pitchFamily="2" charset="2"/>
                        <a:defRPr sz="2000">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1pPr>
                      <a:lvl2pPr marL="742950" indent="-285750" algn="l">
                        <a:lnSpc>
                          <a:spcPct val="140000"/>
                        </a:lnSpc>
                        <a:spcBef>
                          <a:spcPct val="30000"/>
                        </a:spcBef>
                        <a:buClr>
                          <a:srgbClr val="080808"/>
                        </a:buClr>
                        <a:buSzPct val="50000"/>
                        <a:buFont typeface="Wingdings" panose="05000000000000000000" pitchFamily="2" charset="2"/>
                        <a:defRPr>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2pPr>
                      <a:lvl3pPr marL="1143000" indent="-228600" algn="l">
                        <a:lnSpc>
                          <a:spcPct val="140000"/>
                        </a:lnSpc>
                        <a:spcBef>
                          <a:spcPct val="30000"/>
                        </a:spcBef>
                        <a:buSzPct val="50000"/>
                        <a:buFont typeface="Wingdings" panose="05000000000000000000" pitchFamily="2" charset="2"/>
                        <a:defRPr sz="1600">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3pPr>
                      <a:lvl4pPr marL="1600200" indent="-228600" algn="l">
                        <a:lnSpc>
                          <a:spcPct val="140000"/>
                        </a:lnSpc>
                        <a:spcBef>
                          <a:spcPct val="30000"/>
                        </a:spcBef>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4pPr>
                      <a:lvl5pPr marL="2057400" indent="-228600" algn="l">
                        <a:lnSpc>
                          <a:spcPct val="140000"/>
                        </a:lnSpc>
                        <a:spcBef>
                          <a:spcPct val="30000"/>
                        </a:spcBef>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5pPr>
                      <a:lvl6pPr marL="25146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6pPr>
                      <a:lvl7pPr marL="29718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7pPr>
                      <a:lvl8pPr marL="34290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8pPr>
                      <a:lvl9pPr marL="38862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200" b="0" i="0" u="none" strike="noStrike" cap="none" normalizeH="0" baseline="0" smtClean="0">
                          <a:ln>
                            <a:noFill/>
                          </a:ln>
                          <a:solidFill>
                            <a:schemeClr val="tx1"/>
                          </a:solidFill>
                          <a:effectLst/>
                          <a:latin typeface="Arial" panose="020B0604020202020204" pitchFamily="34" charset="0"/>
                          <a:ea typeface="华文细黑" panose="02010600040101010101" pitchFamily="2" charset="-122"/>
                          <a:cs typeface="Arial" panose="020B0604020202020204" pitchFamily="34" charset="0"/>
                        </a:rPr>
                        <a:t>…</a:t>
                      </a:r>
                    </a:p>
                  </a:txBody>
                  <a:tcPr marT="45715" marB="45715"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c>
                  <a:txBody>
                    <a:bodyPr/>
                    <a:lstStyle>
                      <a:lvl1pPr algn="l">
                        <a:lnSpc>
                          <a:spcPct val="140000"/>
                        </a:lnSpc>
                        <a:spcBef>
                          <a:spcPct val="30000"/>
                        </a:spcBef>
                        <a:buClr>
                          <a:srgbClr val="808080"/>
                        </a:buClr>
                        <a:buSzPct val="60000"/>
                        <a:buFont typeface="Wingdings" panose="05000000000000000000" pitchFamily="2" charset="2"/>
                        <a:defRPr sz="2000">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1pPr>
                      <a:lvl2pPr marL="742950" indent="-285750" algn="l">
                        <a:lnSpc>
                          <a:spcPct val="140000"/>
                        </a:lnSpc>
                        <a:spcBef>
                          <a:spcPct val="30000"/>
                        </a:spcBef>
                        <a:buClr>
                          <a:srgbClr val="080808"/>
                        </a:buClr>
                        <a:buSzPct val="50000"/>
                        <a:buFont typeface="Wingdings" panose="05000000000000000000" pitchFamily="2" charset="2"/>
                        <a:defRPr>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2pPr>
                      <a:lvl3pPr marL="1143000" indent="-228600" algn="l">
                        <a:lnSpc>
                          <a:spcPct val="140000"/>
                        </a:lnSpc>
                        <a:spcBef>
                          <a:spcPct val="30000"/>
                        </a:spcBef>
                        <a:buSzPct val="50000"/>
                        <a:buFont typeface="Wingdings" panose="05000000000000000000" pitchFamily="2" charset="2"/>
                        <a:defRPr sz="1600">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3pPr>
                      <a:lvl4pPr marL="1600200" indent="-228600" algn="l">
                        <a:lnSpc>
                          <a:spcPct val="140000"/>
                        </a:lnSpc>
                        <a:spcBef>
                          <a:spcPct val="30000"/>
                        </a:spcBef>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4pPr>
                      <a:lvl5pPr marL="2057400" indent="-228600" algn="l">
                        <a:lnSpc>
                          <a:spcPct val="140000"/>
                        </a:lnSpc>
                        <a:spcBef>
                          <a:spcPct val="30000"/>
                        </a:spcBef>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5pPr>
                      <a:lvl6pPr marL="25146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6pPr>
                      <a:lvl7pPr marL="29718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7pPr>
                      <a:lvl8pPr marL="34290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8pPr>
                      <a:lvl9pPr marL="38862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200" b="0" i="0" u="none" strike="noStrike" cap="none" normalizeH="0" baseline="0" smtClean="0">
                          <a:ln>
                            <a:noFill/>
                          </a:ln>
                          <a:solidFill>
                            <a:schemeClr val="tx1"/>
                          </a:solidFill>
                          <a:effectLst/>
                          <a:latin typeface="Arial" panose="020B0604020202020204" pitchFamily="34" charset="0"/>
                          <a:ea typeface="华文细黑" panose="02010600040101010101" pitchFamily="2" charset="-122"/>
                          <a:cs typeface="Arial" panose="020B0604020202020204" pitchFamily="34" charset="0"/>
                        </a:rPr>
                        <a:t>…</a:t>
                      </a:r>
                    </a:p>
                  </a:txBody>
                  <a:tcPr marT="45715" marB="45715"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r>
              <a:tr h="274288">
                <a:tc>
                  <a:txBody>
                    <a:bodyPr/>
                    <a:lstStyle>
                      <a:lvl1pPr algn="l">
                        <a:lnSpc>
                          <a:spcPct val="140000"/>
                        </a:lnSpc>
                        <a:spcBef>
                          <a:spcPct val="30000"/>
                        </a:spcBef>
                        <a:buClr>
                          <a:srgbClr val="808080"/>
                        </a:buClr>
                        <a:buSzPct val="60000"/>
                        <a:buFont typeface="Wingdings" panose="05000000000000000000" pitchFamily="2" charset="2"/>
                        <a:defRPr sz="2000">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1pPr>
                      <a:lvl2pPr marL="742950" indent="-285750" algn="l">
                        <a:lnSpc>
                          <a:spcPct val="140000"/>
                        </a:lnSpc>
                        <a:spcBef>
                          <a:spcPct val="30000"/>
                        </a:spcBef>
                        <a:buClr>
                          <a:srgbClr val="080808"/>
                        </a:buClr>
                        <a:buSzPct val="50000"/>
                        <a:buFont typeface="Wingdings" panose="05000000000000000000" pitchFamily="2" charset="2"/>
                        <a:defRPr>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2pPr>
                      <a:lvl3pPr marL="1143000" indent="-228600" algn="l">
                        <a:lnSpc>
                          <a:spcPct val="140000"/>
                        </a:lnSpc>
                        <a:spcBef>
                          <a:spcPct val="30000"/>
                        </a:spcBef>
                        <a:buSzPct val="50000"/>
                        <a:buFont typeface="Wingdings" panose="05000000000000000000" pitchFamily="2" charset="2"/>
                        <a:defRPr sz="1600">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3pPr>
                      <a:lvl4pPr marL="1600200" indent="-228600" algn="l">
                        <a:lnSpc>
                          <a:spcPct val="140000"/>
                        </a:lnSpc>
                        <a:spcBef>
                          <a:spcPct val="30000"/>
                        </a:spcBef>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4pPr>
                      <a:lvl5pPr marL="2057400" indent="-228600" algn="l">
                        <a:lnSpc>
                          <a:spcPct val="140000"/>
                        </a:lnSpc>
                        <a:spcBef>
                          <a:spcPct val="30000"/>
                        </a:spcBef>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5pPr>
                      <a:lvl6pPr marL="25146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6pPr>
                      <a:lvl7pPr marL="29718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7pPr>
                      <a:lvl8pPr marL="34290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8pPr>
                      <a:lvl9pPr marL="38862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200" b="0" i="0" u="none" strike="noStrike" cap="none" normalizeH="0" baseline="0" smtClean="0">
                          <a:ln>
                            <a:noFill/>
                          </a:ln>
                          <a:solidFill>
                            <a:schemeClr val="tx1"/>
                          </a:solidFill>
                          <a:effectLst/>
                          <a:latin typeface="Arial" panose="020B0604020202020204" pitchFamily="34" charset="0"/>
                          <a:ea typeface="华文细黑" panose="02010600040101010101" pitchFamily="2" charset="-122"/>
                          <a:cs typeface="Arial" panose="020B0604020202020204" pitchFamily="34" charset="0"/>
                        </a:rPr>
                        <a:t>255</a:t>
                      </a:r>
                    </a:p>
                  </a:txBody>
                  <a:tcPr marT="45715" marB="45715"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c>
                  <a:txBody>
                    <a:bodyPr/>
                    <a:lstStyle>
                      <a:lvl1pPr algn="l">
                        <a:lnSpc>
                          <a:spcPct val="140000"/>
                        </a:lnSpc>
                        <a:spcBef>
                          <a:spcPct val="30000"/>
                        </a:spcBef>
                        <a:buClr>
                          <a:srgbClr val="808080"/>
                        </a:buClr>
                        <a:buSzPct val="60000"/>
                        <a:buFont typeface="Wingdings" panose="05000000000000000000" pitchFamily="2" charset="2"/>
                        <a:defRPr sz="2000">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1pPr>
                      <a:lvl2pPr marL="742950" indent="-285750" algn="l">
                        <a:lnSpc>
                          <a:spcPct val="140000"/>
                        </a:lnSpc>
                        <a:spcBef>
                          <a:spcPct val="30000"/>
                        </a:spcBef>
                        <a:buClr>
                          <a:srgbClr val="080808"/>
                        </a:buClr>
                        <a:buSzPct val="50000"/>
                        <a:buFont typeface="Wingdings" panose="05000000000000000000" pitchFamily="2" charset="2"/>
                        <a:defRPr>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2pPr>
                      <a:lvl3pPr marL="1143000" indent="-228600" algn="l">
                        <a:lnSpc>
                          <a:spcPct val="140000"/>
                        </a:lnSpc>
                        <a:spcBef>
                          <a:spcPct val="30000"/>
                        </a:spcBef>
                        <a:buSzPct val="50000"/>
                        <a:buFont typeface="Wingdings" panose="05000000000000000000" pitchFamily="2" charset="2"/>
                        <a:defRPr sz="1600">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3pPr>
                      <a:lvl4pPr marL="1600200" indent="-228600" algn="l">
                        <a:lnSpc>
                          <a:spcPct val="140000"/>
                        </a:lnSpc>
                        <a:spcBef>
                          <a:spcPct val="30000"/>
                        </a:spcBef>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4pPr>
                      <a:lvl5pPr marL="2057400" indent="-228600" algn="l">
                        <a:lnSpc>
                          <a:spcPct val="140000"/>
                        </a:lnSpc>
                        <a:spcBef>
                          <a:spcPct val="30000"/>
                        </a:spcBef>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5pPr>
                      <a:lvl6pPr marL="25146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6pPr>
                      <a:lvl7pPr marL="29718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7pPr>
                      <a:lvl8pPr marL="34290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8pPr>
                      <a:lvl9pPr marL="38862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200" b="0" i="0" u="none" strike="noStrike" cap="none" normalizeH="0" baseline="0" dirty="0" smtClean="0">
                          <a:ln>
                            <a:noFill/>
                          </a:ln>
                          <a:solidFill>
                            <a:schemeClr val="tx1"/>
                          </a:solidFill>
                          <a:effectLst/>
                          <a:latin typeface="Arial" panose="020B0604020202020204" pitchFamily="34" charset="0"/>
                          <a:ea typeface="华文细黑" panose="02010600040101010101" pitchFamily="2" charset="-122"/>
                          <a:cs typeface="Arial" panose="020B0604020202020204" pitchFamily="34" charset="0"/>
                        </a:rPr>
                        <a:t>11111111</a:t>
                      </a:r>
                    </a:p>
                  </a:txBody>
                  <a:tcPr marT="45715" marB="45715"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c>
                  <a:txBody>
                    <a:bodyPr/>
                    <a:lstStyle>
                      <a:lvl1pPr algn="l">
                        <a:lnSpc>
                          <a:spcPct val="140000"/>
                        </a:lnSpc>
                        <a:spcBef>
                          <a:spcPct val="30000"/>
                        </a:spcBef>
                        <a:buClr>
                          <a:srgbClr val="808080"/>
                        </a:buClr>
                        <a:buSzPct val="60000"/>
                        <a:buFont typeface="Wingdings" panose="05000000000000000000" pitchFamily="2" charset="2"/>
                        <a:defRPr sz="2000">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1pPr>
                      <a:lvl2pPr marL="742950" indent="-285750" algn="l">
                        <a:lnSpc>
                          <a:spcPct val="140000"/>
                        </a:lnSpc>
                        <a:spcBef>
                          <a:spcPct val="30000"/>
                        </a:spcBef>
                        <a:buClr>
                          <a:srgbClr val="080808"/>
                        </a:buClr>
                        <a:buSzPct val="50000"/>
                        <a:buFont typeface="Wingdings" panose="05000000000000000000" pitchFamily="2" charset="2"/>
                        <a:defRPr>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2pPr>
                      <a:lvl3pPr marL="1143000" indent="-228600" algn="l">
                        <a:lnSpc>
                          <a:spcPct val="140000"/>
                        </a:lnSpc>
                        <a:spcBef>
                          <a:spcPct val="30000"/>
                        </a:spcBef>
                        <a:buSzPct val="50000"/>
                        <a:buFont typeface="Wingdings" panose="05000000000000000000" pitchFamily="2" charset="2"/>
                        <a:defRPr sz="1600">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3pPr>
                      <a:lvl4pPr marL="1600200" indent="-228600" algn="l">
                        <a:lnSpc>
                          <a:spcPct val="140000"/>
                        </a:lnSpc>
                        <a:spcBef>
                          <a:spcPct val="30000"/>
                        </a:spcBef>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4pPr>
                      <a:lvl5pPr marL="2057400" indent="-228600" algn="l">
                        <a:lnSpc>
                          <a:spcPct val="140000"/>
                        </a:lnSpc>
                        <a:spcBef>
                          <a:spcPct val="30000"/>
                        </a:spcBef>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5pPr>
                      <a:lvl6pPr marL="25146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6pPr>
                      <a:lvl7pPr marL="29718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7pPr>
                      <a:lvl8pPr marL="34290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8pPr>
                      <a:lvl9pPr marL="38862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200" b="0" i="0" u="none" strike="noStrike" cap="none" normalizeH="0" baseline="0" smtClean="0">
                          <a:ln>
                            <a:noFill/>
                          </a:ln>
                          <a:solidFill>
                            <a:schemeClr val="tx1"/>
                          </a:solidFill>
                          <a:effectLst/>
                          <a:latin typeface="Arial" panose="020B0604020202020204" pitchFamily="34" charset="0"/>
                          <a:ea typeface="华文细黑" panose="02010600040101010101" pitchFamily="2" charset="-122"/>
                          <a:cs typeface="Arial" panose="020B0604020202020204" pitchFamily="34" charset="0"/>
                        </a:rPr>
                        <a:t>FF</a:t>
                      </a:r>
                    </a:p>
                  </a:txBody>
                  <a:tcPr marT="45715" marB="45715"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r>
            </a:tbl>
          </a:graphicData>
        </a:graphic>
      </p:graphicFrame>
      <p:sp>
        <p:nvSpPr>
          <p:cNvPr id="23646" name="Title 1"/>
          <p:cNvSpPr>
            <a:spLocks noGrp="1"/>
          </p:cNvSpPr>
          <p:nvPr>
            <p:ph type="title"/>
          </p:nvPr>
        </p:nvSpPr>
        <p:spPr/>
        <p:txBody>
          <a:bodyPr/>
          <a:lstStyle/>
          <a:p>
            <a:r>
              <a:rPr lang="zh-CN" altLang="en-US" smtClean="0"/>
              <a:t>进制之间转换</a:t>
            </a:r>
            <a:endParaRPr lang="en-US" altLang="zh-CN" smtClean="0"/>
          </a:p>
        </p:txBody>
      </p:sp>
      <p:sp>
        <p:nvSpPr>
          <p:cNvPr id="23647" name="Slide Number Placeholder 4"/>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algn="l"/>
            <a:r>
              <a:rPr lang="en-US" altLang="zh-CN" sz="1200">
                <a:latin typeface="FrutigerNext LT Bold" panose="020B0803040504020204" pitchFamily="34" charset="0"/>
                <a:ea typeface="宋体" panose="02010600030101010101" pitchFamily="2" charset="-122"/>
              </a:rPr>
              <a:t>Page </a:t>
            </a:r>
            <a:fld id="{3EE44E06-03B0-443F-8A81-B39D9E7808DF}" type="slidenum">
              <a:rPr lang="en-US" altLang="zh-CN" sz="1200">
                <a:latin typeface="FrutigerNext LT Bold" panose="020B0803040504020204" pitchFamily="34" charset="0"/>
                <a:ea typeface="宋体" panose="02010600030101010101" pitchFamily="2" charset="-122"/>
              </a:rPr>
              <a:pPr algn="l"/>
              <a:t>9</a:t>
            </a:fld>
            <a:endParaRPr lang="en-US" altLang="zh-CN" sz="1200">
              <a:latin typeface="FrutigerNext LT Bold" panose="020B0803040504020204" pitchFamily="34" charset="0"/>
              <a:ea typeface="宋体" panose="02010600030101010101" pitchFamily="2" charset="-122"/>
            </a:endParaRPr>
          </a:p>
        </p:txBody>
      </p:sp>
      <p:graphicFrame>
        <p:nvGraphicFramePr>
          <p:cNvPr id="5" name="表格 4"/>
          <p:cNvGraphicFramePr>
            <a:graphicFrameLocks noGrp="1"/>
          </p:cNvGraphicFramePr>
          <p:nvPr/>
        </p:nvGraphicFramePr>
        <p:xfrm>
          <a:off x="900113" y="1628775"/>
          <a:ext cx="7272337" cy="1333500"/>
        </p:xfrm>
        <a:graphic>
          <a:graphicData uri="http://schemas.openxmlformats.org/drawingml/2006/table">
            <a:tbl>
              <a:tblPr/>
              <a:tblGrid>
                <a:gridCol w="981075"/>
                <a:gridCol w="954087"/>
                <a:gridCol w="955675"/>
                <a:gridCol w="955675"/>
                <a:gridCol w="690563"/>
                <a:gridCol w="631825"/>
                <a:gridCol w="677862"/>
                <a:gridCol w="679450"/>
                <a:gridCol w="746125"/>
              </a:tblGrid>
              <a:tr h="431800">
                <a:tc>
                  <a:txBody>
                    <a:bodyPr/>
                    <a:lstStyle>
                      <a:lvl1pPr algn="l">
                        <a:lnSpc>
                          <a:spcPct val="140000"/>
                        </a:lnSpc>
                        <a:spcBef>
                          <a:spcPct val="30000"/>
                        </a:spcBef>
                        <a:buClr>
                          <a:srgbClr val="808080"/>
                        </a:buClr>
                        <a:buSzPct val="60000"/>
                        <a:buFont typeface="Wingdings" panose="05000000000000000000" pitchFamily="2" charset="2"/>
                        <a:defRPr sz="2000">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1pPr>
                      <a:lvl2pPr marL="742950" indent="-285750" algn="l">
                        <a:lnSpc>
                          <a:spcPct val="140000"/>
                        </a:lnSpc>
                        <a:spcBef>
                          <a:spcPct val="30000"/>
                        </a:spcBef>
                        <a:buClr>
                          <a:srgbClr val="080808"/>
                        </a:buClr>
                        <a:buSzPct val="50000"/>
                        <a:buFont typeface="Wingdings" panose="05000000000000000000" pitchFamily="2" charset="2"/>
                        <a:defRPr>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2pPr>
                      <a:lvl3pPr marL="1143000" indent="-228600" algn="l">
                        <a:lnSpc>
                          <a:spcPct val="140000"/>
                        </a:lnSpc>
                        <a:spcBef>
                          <a:spcPct val="30000"/>
                        </a:spcBef>
                        <a:buSzPct val="50000"/>
                        <a:buFont typeface="Wingdings" panose="05000000000000000000" pitchFamily="2" charset="2"/>
                        <a:defRPr sz="1600">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3pPr>
                      <a:lvl4pPr marL="1600200" indent="-228600" algn="l">
                        <a:lnSpc>
                          <a:spcPct val="140000"/>
                        </a:lnSpc>
                        <a:spcBef>
                          <a:spcPct val="30000"/>
                        </a:spcBef>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4pPr>
                      <a:lvl5pPr marL="2057400" indent="-228600" algn="l">
                        <a:lnSpc>
                          <a:spcPct val="140000"/>
                        </a:lnSpc>
                        <a:spcBef>
                          <a:spcPct val="30000"/>
                        </a:spcBef>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5pPr>
                      <a:lvl6pPr marL="25146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6pPr>
                      <a:lvl7pPr marL="29718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7pPr>
                      <a:lvl8pPr marL="34290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8pPr>
                      <a:lvl9pPr marL="38862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1400" b="0" i="0" u="none" strike="noStrike" cap="none" normalizeH="0" baseline="0" smtClean="0">
                          <a:ln>
                            <a:noFill/>
                          </a:ln>
                          <a:solidFill>
                            <a:schemeClr val="bg1"/>
                          </a:solidFill>
                          <a:effectLst/>
                          <a:latin typeface="Arial" panose="020B0604020202020204" pitchFamily="34" charset="0"/>
                          <a:ea typeface="华文细黑" panose="02010600040101010101" pitchFamily="2" charset="-122"/>
                          <a:cs typeface="Arial" panose="020B0604020202020204" pitchFamily="34" charset="0"/>
                        </a:rPr>
                        <a:t>比特位</a:t>
                      </a:r>
                      <a:endParaRPr kumimoji="0" lang="en-US" altLang="zh-CN" sz="1400" b="0" i="0" u="none" strike="noStrike" cap="none" normalizeH="0" baseline="0" smtClean="0">
                        <a:ln>
                          <a:noFill/>
                        </a:ln>
                        <a:solidFill>
                          <a:schemeClr val="bg1"/>
                        </a:solidFill>
                        <a:effectLst/>
                        <a:latin typeface="Arial" panose="020B0604020202020204" pitchFamily="34" charset="0"/>
                        <a:ea typeface="华文细黑" panose="02010600040101010101" pitchFamily="2" charset="-122"/>
                        <a:cs typeface="Arial" panose="020B0604020202020204" pitchFamily="34" charset="0"/>
                      </a:endParaRPr>
                    </a:p>
                  </a:txBody>
                  <a:tcPr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solidFill>
                      <a:srgbClr val="0099CC"/>
                    </a:solidFill>
                  </a:tcPr>
                </a:tc>
                <a:tc>
                  <a:txBody>
                    <a:bodyPr/>
                    <a:lstStyle>
                      <a:lvl1pPr algn="l">
                        <a:lnSpc>
                          <a:spcPct val="140000"/>
                        </a:lnSpc>
                        <a:spcBef>
                          <a:spcPct val="30000"/>
                        </a:spcBef>
                        <a:buClr>
                          <a:srgbClr val="808080"/>
                        </a:buClr>
                        <a:buSzPct val="60000"/>
                        <a:buFont typeface="Wingdings" panose="05000000000000000000" pitchFamily="2" charset="2"/>
                        <a:defRPr sz="2000">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1pPr>
                      <a:lvl2pPr marL="742950" indent="-285750" algn="l">
                        <a:lnSpc>
                          <a:spcPct val="140000"/>
                        </a:lnSpc>
                        <a:spcBef>
                          <a:spcPct val="30000"/>
                        </a:spcBef>
                        <a:buClr>
                          <a:srgbClr val="080808"/>
                        </a:buClr>
                        <a:buSzPct val="50000"/>
                        <a:buFont typeface="Wingdings" panose="05000000000000000000" pitchFamily="2" charset="2"/>
                        <a:defRPr>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2pPr>
                      <a:lvl3pPr marL="1143000" indent="-228600" algn="l">
                        <a:lnSpc>
                          <a:spcPct val="140000"/>
                        </a:lnSpc>
                        <a:spcBef>
                          <a:spcPct val="30000"/>
                        </a:spcBef>
                        <a:buSzPct val="50000"/>
                        <a:buFont typeface="Wingdings" panose="05000000000000000000" pitchFamily="2" charset="2"/>
                        <a:defRPr sz="1600">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3pPr>
                      <a:lvl4pPr marL="1600200" indent="-228600" algn="l">
                        <a:lnSpc>
                          <a:spcPct val="140000"/>
                        </a:lnSpc>
                        <a:spcBef>
                          <a:spcPct val="30000"/>
                        </a:spcBef>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4pPr>
                      <a:lvl5pPr marL="2057400" indent="-228600" algn="l">
                        <a:lnSpc>
                          <a:spcPct val="140000"/>
                        </a:lnSpc>
                        <a:spcBef>
                          <a:spcPct val="30000"/>
                        </a:spcBef>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5pPr>
                      <a:lvl6pPr marL="25146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6pPr>
                      <a:lvl7pPr marL="29718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7pPr>
                      <a:lvl8pPr marL="34290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8pPr>
                      <a:lvl9pPr marL="38862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600" b="0" i="0" u="none" strike="noStrike" cap="none" normalizeH="0" baseline="0" smtClean="0">
                          <a:ln>
                            <a:noFill/>
                          </a:ln>
                          <a:solidFill>
                            <a:schemeClr val="bg1"/>
                          </a:solidFill>
                          <a:effectLst/>
                          <a:latin typeface="Arial" panose="020B0604020202020204" pitchFamily="34" charset="0"/>
                          <a:ea typeface="华文细黑" panose="02010600040101010101" pitchFamily="2" charset="-122"/>
                          <a:cs typeface="Arial" panose="020B0604020202020204" pitchFamily="34" charset="0"/>
                        </a:rPr>
                        <a:t>1</a:t>
                      </a:r>
                    </a:p>
                  </a:txBody>
                  <a:tcPr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solidFill>
                      <a:srgbClr val="0099CC"/>
                    </a:solidFill>
                  </a:tcPr>
                </a:tc>
                <a:tc>
                  <a:txBody>
                    <a:bodyPr/>
                    <a:lstStyle>
                      <a:lvl1pPr algn="l">
                        <a:lnSpc>
                          <a:spcPct val="140000"/>
                        </a:lnSpc>
                        <a:spcBef>
                          <a:spcPct val="30000"/>
                        </a:spcBef>
                        <a:buClr>
                          <a:srgbClr val="808080"/>
                        </a:buClr>
                        <a:buSzPct val="60000"/>
                        <a:buFont typeface="Wingdings" panose="05000000000000000000" pitchFamily="2" charset="2"/>
                        <a:defRPr sz="2000">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1pPr>
                      <a:lvl2pPr marL="742950" indent="-285750" algn="l">
                        <a:lnSpc>
                          <a:spcPct val="140000"/>
                        </a:lnSpc>
                        <a:spcBef>
                          <a:spcPct val="30000"/>
                        </a:spcBef>
                        <a:buClr>
                          <a:srgbClr val="080808"/>
                        </a:buClr>
                        <a:buSzPct val="50000"/>
                        <a:buFont typeface="Wingdings" panose="05000000000000000000" pitchFamily="2" charset="2"/>
                        <a:defRPr>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2pPr>
                      <a:lvl3pPr marL="1143000" indent="-228600" algn="l">
                        <a:lnSpc>
                          <a:spcPct val="140000"/>
                        </a:lnSpc>
                        <a:spcBef>
                          <a:spcPct val="30000"/>
                        </a:spcBef>
                        <a:buSzPct val="50000"/>
                        <a:buFont typeface="Wingdings" panose="05000000000000000000" pitchFamily="2" charset="2"/>
                        <a:defRPr sz="1600">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3pPr>
                      <a:lvl4pPr marL="1600200" indent="-228600" algn="l">
                        <a:lnSpc>
                          <a:spcPct val="140000"/>
                        </a:lnSpc>
                        <a:spcBef>
                          <a:spcPct val="30000"/>
                        </a:spcBef>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4pPr>
                      <a:lvl5pPr marL="2057400" indent="-228600" algn="l">
                        <a:lnSpc>
                          <a:spcPct val="140000"/>
                        </a:lnSpc>
                        <a:spcBef>
                          <a:spcPct val="30000"/>
                        </a:spcBef>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5pPr>
                      <a:lvl6pPr marL="25146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6pPr>
                      <a:lvl7pPr marL="29718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7pPr>
                      <a:lvl8pPr marL="34290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8pPr>
                      <a:lvl9pPr marL="38862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600" b="0" i="0" u="none" strike="noStrike" cap="none" normalizeH="0" baseline="0" smtClean="0">
                          <a:ln>
                            <a:noFill/>
                          </a:ln>
                          <a:solidFill>
                            <a:schemeClr val="bg1"/>
                          </a:solidFill>
                          <a:effectLst/>
                          <a:latin typeface="Arial" panose="020B0604020202020204" pitchFamily="34" charset="0"/>
                          <a:ea typeface="华文细黑" panose="02010600040101010101" pitchFamily="2" charset="-122"/>
                          <a:cs typeface="Arial" panose="020B0604020202020204" pitchFamily="34" charset="0"/>
                        </a:rPr>
                        <a:t>1</a:t>
                      </a:r>
                    </a:p>
                  </a:txBody>
                  <a:tcPr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solidFill>
                      <a:srgbClr val="0099CC"/>
                    </a:solidFill>
                  </a:tcPr>
                </a:tc>
                <a:tc>
                  <a:txBody>
                    <a:bodyPr/>
                    <a:lstStyle>
                      <a:lvl1pPr algn="l">
                        <a:lnSpc>
                          <a:spcPct val="140000"/>
                        </a:lnSpc>
                        <a:spcBef>
                          <a:spcPct val="30000"/>
                        </a:spcBef>
                        <a:buClr>
                          <a:srgbClr val="808080"/>
                        </a:buClr>
                        <a:buSzPct val="60000"/>
                        <a:buFont typeface="Wingdings" panose="05000000000000000000" pitchFamily="2" charset="2"/>
                        <a:defRPr sz="2000">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1pPr>
                      <a:lvl2pPr marL="742950" indent="-285750" algn="l">
                        <a:lnSpc>
                          <a:spcPct val="140000"/>
                        </a:lnSpc>
                        <a:spcBef>
                          <a:spcPct val="30000"/>
                        </a:spcBef>
                        <a:buClr>
                          <a:srgbClr val="080808"/>
                        </a:buClr>
                        <a:buSzPct val="50000"/>
                        <a:buFont typeface="Wingdings" panose="05000000000000000000" pitchFamily="2" charset="2"/>
                        <a:defRPr>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2pPr>
                      <a:lvl3pPr marL="1143000" indent="-228600" algn="l">
                        <a:lnSpc>
                          <a:spcPct val="140000"/>
                        </a:lnSpc>
                        <a:spcBef>
                          <a:spcPct val="30000"/>
                        </a:spcBef>
                        <a:buSzPct val="50000"/>
                        <a:buFont typeface="Wingdings" panose="05000000000000000000" pitchFamily="2" charset="2"/>
                        <a:defRPr sz="1600">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3pPr>
                      <a:lvl4pPr marL="1600200" indent="-228600" algn="l">
                        <a:lnSpc>
                          <a:spcPct val="140000"/>
                        </a:lnSpc>
                        <a:spcBef>
                          <a:spcPct val="30000"/>
                        </a:spcBef>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4pPr>
                      <a:lvl5pPr marL="2057400" indent="-228600" algn="l">
                        <a:lnSpc>
                          <a:spcPct val="140000"/>
                        </a:lnSpc>
                        <a:spcBef>
                          <a:spcPct val="30000"/>
                        </a:spcBef>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5pPr>
                      <a:lvl6pPr marL="25146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6pPr>
                      <a:lvl7pPr marL="29718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7pPr>
                      <a:lvl8pPr marL="34290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8pPr>
                      <a:lvl9pPr marL="38862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600" b="0" i="0" u="none" strike="noStrike" cap="none" normalizeH="0" baseline="0" smtClean="0">
                          <a:ln>
                            <a:noFill/>
                          </a:ln>
                          <a:solidFill>
                            <a:schemeClr val="bg1"/>
                          </a:solidFill>
                          <a:effectLst/>
                          <a:latin typeface="Arial" panose="020B0604020202020204" pitchFamily="34" charset="0"/>
                          <a:ea typeface="华文细黑" panose="02010600040101010101" pitchFamily="2" charset="-122"/>
                          <a:cs typeface="Arial" panose="020B0604020202020204" pitchFamily="34" charset="0"/>
                        </a:rPr>
                        <a:t>1</a:t>
                      </a:r>
                    </a:p>
                  </a:txBody>
                  <a:tcPr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solidFill>
                      <a:srgbClr val="0099CC"/>
                    </a:solidFill>
                  </a:tcPr>
                </a:tc>
                <a:tc>
                  <a:txBody>
                    <a:bodyPr/>
                    <a:lstStyle>
                      <a:lvl1pPr algn="l">
                        <a:lnSpc>
                          <a:spcPct val="140000"/>
                        </a:lnSpc>
                        <a:spcBef>
                          <a:spcPct val="30000"/>
                        </a:spcBef>
                        <a:buClr>
                          <a:srgbClr val="808080"/>
                        </a:buClr>
                        <a:buSzPct val="60000"/>
                        <a:buFont typeface="Wingdings" panose="05000000000000000000" pitchFamily="2" charset="2"/>
                        <a:defRPr sz="2000">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1pPr>
                      <a:lvl2pPr marL="742950" indent="-285750" algn="l">
                        <a:lnSpc>
                          <a:spcPct val="140000"/>
                        </a:lnSpc>
                        <a:spcBef>
                          <a:spcPct val="30000"/>
                        </a:spcBef>
                        <a:buClr>
                          <a:srgbClr val="080808"/>
                        </a:buClr>
                        <a:buSzPct val="50000"/>
                        <a:buFont typeface="Wingdings" panose="05000000000000000000" pitchFamily="2" charset="2"/>
                        <a:defRPr>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2pPr>
                      <a:lvl3pPr marL="1143000" indent="-228600" algn="l">
                        <a:lnSpc>
                          <a:spcPct val="140000"/>
                        </a:lnSpc>
                        <a:spcBef>
                          <a:spcPct val="30000"/>
                        </a:spcBef>
                        <a:buSzPct val="50000"/>
                        <a:buFont typeface="Wingdings" panose="05000000000000000000" pitchFamily="2" charset="2"/>
                        <a:defRPr sz="1600">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3pPr>
                      <a:lvl4pPr marL="1600200" indent="-228600" algn="l">
                        <a:lnSpc>
                          <a:spcPct val="140000"/>
                        </a:lnSpc>
                        <a:spcBef>
                          <a:spcPct val="30000"/>
                        </a:spcBef>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4pPr>
                      <a:lvl5pPr marL="2057400" indent="-228600" algn="l">
                        <a:lnSpc>
                          <a:spcPct val="140000"/>
                        </a:lnSpc>
                        <a:spcBef>
                          <a:spcPct val="30000"/>
                        </a:spcBef>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5pPr>
                      <a:lvl6pPr marL="25146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6pPr>
                      <a:lvl7pPr marL="29718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7pPr>
                      <a:lvl8pPr marL="34290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8pPr>
                      <a:lvl9pPr marL="38862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600" b="0" i="0" u="none" strike="noStrike" cap="none" normalizeH="0" baseline="0" smtClean="0">
                          <a:ln>
                            <a:noFill/>
                          </a:ln>
                          <a:solidFill>
                            <a:schemeClr val="bg1"/>
                          </a:solidFill>
                          <a:effectLst/>
                          <a:latin typeface="Arial" panose="020B0604020202020204" pitchFamily="34" charset="0"/>
                          <a:ea typeface="华文细黑" panose="02010600040101010101" pitchFamily="2" charset="-122"/>
                          <a:cs typeface="Arial" panose="020B0604020202020204" pitchFamily="34" charset="0"/>
                        </a:rPr>
                        <a:t>1</a:t>
                      </a:r>
                    </a:p>
                  </a:txBody>
                  <a:tcPr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solidFill>
                      <a:srgbClr val="0099CC"/>
                    </a:solidFill>
                  </a:tcPr>
                </a:tc>
                <a:tc>
                  <a:txBody>
                    <a:bodyPr/>
                    <a:lstStyle>
                      <a:lvl1pPr algn="l">
                        <a:lnSpc>
                          <a:spcPct val="140000"/>
                        </a:lnSpc>
                        <a:spcBef>
                          <a:spcPct val="30000"/>
                        </a:spcBef>
                        <a:buClr>
                          <a:srgbClr val="808080"/>
                        </a:buClr>
                        <a:buSzPct val="60000"/>
                        <a:buFont typeface="Wingdings" panose="05000000000000000000" pitchFamily="2" charset="2"/>
                        <a:defRPr sz="2000">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1pPr>
                      <a:lvl2pPr marL="742950" indent="-285750" algn="l">
                        <a:lnSpc>
                          <a:spcPct val="140000"/>
                        </a:lnSpc>
                        <a:spcBef>
                          <a:spcPct val="30000"/>
                        </a:spcBef>
                        <a:buClr>
                          <a:srgbClr val="080808"/>
                        </a:buClr>
                        <a:buSzPct val="50000"/>
                        <a:buFont typeface="Wingdings" panose="05000000000000000000" pitchFamily="2" charset="2"/>
                        <a:defRPr>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2pPr>
                      <a:lvl3pPr marL="1143000" indent="-228600" algn="l">
                        <a:lnSpc>
                          <a:spcPct val="140000"/>
                        </a:lnSpc>
                        <a:spcBef>
                          <a:spcPct val="30000"/>
                        </a:spcBef>
                        <a:buSzPct val="50000"/>
                        <a:buFont typeface="Wingdings" panose="05000000000000000000" pitchFamily="2" charset="2"/>
                        <a:defRPr sz="1600">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3pPr>
                      <a:lvl4pPr marL="1600200" indent="-228600" algn="l">
                        <a:lnSpc>
                          <a:spcPct val="140000"/>
                        </a:lnSpc>
                        <a:spcBef>
                          <a:spcPct val="30000"/>
                        </a:spcBef>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4pPr>
                      <a:lvl5pPr marL="2057400" indent="-228600" algn="l">
                        <a:lnSpc>
                          <a:spcPct val="140000"/>
                        </a:lnSpc>
                        <a:spcBef>
                          <a:spcPct val="30000"/>
                        </a:spcBef>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5pPr>
                      <a:lvl6pPr marL="25146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6pPr>
                      <a:lvl7pPr marL="29718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7pPr>
                      <a:lvl8pPr marL="34290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8pPr>
                      <a:lvl9pPr marL="38862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600" b="0" i="0" u="none" strike="noStrike" cap="none" normalizeH="0" baseline="0" smtClean="0">
                          <a:ln>
                            <a:noFill/>
                          </a:ln>
                          <a:solidFill>
                            <a:schemeClr val="bg1"/>
                          </a:solidFill>
                          <a:effectLst/>
                          <a:latin typeface="Arial" panose="020B0604020202020204" pitchFamily="34" charset="0"/>
                          <a:ea typeface="华文细黑" panose="02010600040101010101" pitchFamily="2" charset="-122"/>
                          <a:cs typeface="Arial" panose="020B0604020202020204" pitchFamily="34" charset="0"/>
                        </a:rPr>
                        <a:t>1</a:t>
                      </a:r>
                    </a:p>
                  </a:txBody>
                  <a:tcPr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solidFill>
                      <a:srgbClr val="0099CC"/>
                    </a:solidFill>
                  </a:tcPr>
                </a:tc>
                <a:tc>
                  <a:txBody>
                    <a:bodyPr/>
                    <a:lstStyle>
                      <a:lvl1pPr algn="l">
                        <a:lnSpc>
                          <a:spcPct val="140000"/>
                        </a:lnSpc>
                        <a:spcBef>
                          <a:spcPct val="30000"/>
                        </a:spcBef>
                        <a:buClr>
                          <a:srgbClr val="808080"/>
                        </a:buClr>
                        <a:buSzPct val="60000"/>
                        <a:buFont typeface="Wingdings" panose="05000000000000000000" pitchFamily="2" charset="2"/>
                        <a:defRPr sz="2000">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1pPr>
                      <a:lvl2pPr marL="742950" indent="-285750" algn="l">
                        <a:lnSpc>
                          <a:spcPct val="140000"/>
                        </a:lnSpc>
                        <a:spcBef>
                          <a:spcPct val="30000"/>
                        </a:spcBef>
                        <a:buClr>
                          <a:srgbClr val="080808"/>
                        </a:buClr>
                        <a:buSzPct val="50000"/>
                        <a:buFont typeface="Wingdings" panose="05000000000000000000" pitchFamily="2" charset="2"/>
                        <a:defRPr>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2pPr>
                      <a:lvl3pPr marL="1143000" indent="-228600" algn="l">
                        <a:lnSpc>
                          <a:spcPct val="140000"/>
                        </a:lnSpc>
                        <a:spcBef>
                          <a:spcPct val="30000"/>
                        </a:spcBef>
                        <a:buSzPct val="50000"/>
                        <a:buFont typeface="Wingdings" panose="05000000000000000000" pitchFamily="2" charset="2"/>
                        <a:defRPr sz="1600">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3pPr>
                      <a:lvl4pPr marL="1600200" indent="-228600" algn="l">
                        <a:lnSpc>
                          <a:spcPct val="140000"/>
                        </a:lnSpc>
                        <a:spcBef>
                          <a:spcPct val="30000"/>
                        </a:spcBef>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4pPr>
                      <a:lvl5pPr marL="2057400" indent="-228600" algn="l">
                        <a:lnSpc>
                          <a:spcPct val="140000"/>
                        </a:lnSpc>
                        <a:spcBef>
                          <a:spcPct val="30000"/>
                        </a:spcBef>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5pPr>
                      <a:lvl6pPr marL="25146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6pPr>
                      <a:lvl7pPr marL="29718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7pPr>
                      <a:lvl8pPr marL="34290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8pPr>
                      <a:lvl9pPr marL="38862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600" b="0" i="0" u="none" strike="noStrike" cap="none" normalizeH="0" baseline="0" smtClean="0">
                          <a:ln>
                            <a:noFill/>
                          </a:ln>
                          <a:solidFill>
                            <a:schemeClr val="bg1"/>
                          </a:solidFill>
                          <a:effectLst/>
                          <a:latin typeface="Arial" panose="020B0604020202020204" pitchFamily="34" charset="0"/>
                          <a:ea typeface="华文细黑" panose="02010600040101010101" pitchFamily="2" charset="-122"/>
                          <a:cs typeface="Arial" panose="020B0604020202020204" pitchFamily="34" charset="0"/>
                        </a:rPr>
                        <a:t>1</a:t>
                      </a:r>
                    </a:p>
                  </a:txBody>
                  <a:tcPr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solidFill>
                      <a:srgbClr val="0099CC"/>
                    </a:solidFill>
                  </a:tcPr>
                </a:tc>
                <a:tc>
                  <a:txBody>
                    <a:bodyPr/>
                    <a:lstStyle>
                      <a:lvl1pPr algn="l">
                        <a:lnSpc>
                          <a:spcPct val="140000"/>
                        </a:lnSpc>
                        <a:spcBef>
                          <a:spcPct val="30000"/>
                        </a:spcBef>
                        <a:buClr>
                          <a:srgbClr val="808080"/>
                        </a:buClr>
                        <a:buSzPct val="60000"/>
                        <a:buFont typeface="Wingdings" panose="05000000000000000000" pitchFamily="2" charset="2"/>
                        <a:defRPr sz="2000">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1pPr>
                      <a:lvl2pPr marL="742950" indent="-285750" algn="l">
                        <a:lnSpc>
                          <a:spcPct val="140000"/>
                        </a:lnSpc>
                        <a:spcBef>
                          <a:spcPct val="30000"/>
                        </a:spcBef>
                        <a:buClr>
                          <a:srgbClr val="080808"/>
                        </a:buClr>
                        <a:buSzPct val="50000"/>
                        <a:buFont typeface="Wingdings" panose="05000000000000000000" pitchFamily="2" charset="2"/>
                        <a:defRPr>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2pPr>
                      <a:lvl3pPr marL="1143000" indent="-228600" algn="l">
                        <a:lnSpc>
                          <a:spcPct val="140000"/>
                        </a:lnSpc>
                        <a:spcBef>
                          <a:spcPct val="30000"/>
                        </a:spcBef>
                        <a:buSzPct val="50000"/>
                        <a:buFont typeface="Wingdings" panose="05000000000000000000" pitchFamily="2" charset="2"/>
                        <a:defRPr sz="1600">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3pPr>
                      <a:lvl4pPr marL="1600200" indent="-228600" algn="l">
                        <a:lnSpc>
                          <a:spcPct val="140000"/>
                        </a:lnSpc>
                        <a:spcBef>
                          <a:spcPct val="30000"/>
                        </a:spcBef>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4pPr>
                      <a:lvl5pPr marL="2057400" indent="-228600" algn="l">
                        <a:lnSpc>
                          <a:spcPct val="140000"/>
                        </a:lnSpc>
                        <a:spcBef>
                          <a:spcPct val="30000"/>
                        </a:spcBef>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5pPr>
                      <a:lvl6pPr marL="25146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6pPr>
                      <a:lvl7pPr marL="29718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7pPr>
                      <a:lvl8pPr marL="34290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8pPr>
                      <a:lvl9pPr marL="38862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600" b="0" i="0" u="none" strike="noStrike" cap="none" normalizeH="0" baseline="0" smtClean="0">
                          <a:ln>
                            <a:noFill/>
                          </a:ln>
                          <a:solidFill>
                            <a:schemeClr val="bg1"/>
                          </a:solidFill>
                          <a:effectLst/>
                          <a:latin typeface="Arial" panose="020B0604020202020204" pitchFamily="34" charset="0"/>
                          <a:ea typeface="华文细黑" panose="02010600040101010101" pitchFamily="2" charset="-122"/>
                          <a:cs typeface="Arial" panose="020B0604020202020204" pitchFamily="34" charset="0"/>
                        </a:rPr>
                        <a:t>1</a:t>
                      </a:r>
                    </a:p>
                  </a:txBody>
                  <a:tcPr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solidFill>
                      <a:srgbClr val="0099CC"/>
                    </a:solidFill>
                  </a:tcPr>
                </a:tc>
                <a:tc>
                  <a:txBody>
                    <a:bodyPr/>
                    <a:lstStyle>
                      <a:lvl1pPr algn="l">
                        <a:lnSpc>
                          <a:spcPct val="140000"/>
                        </a:lnSpc>
                        <a:spcBef>
                          <a:spcPct val="30000"/>
                        </a:spcBef>
                        <a:buClr>
                          <a:srgbClr val="808080"/>
                        </a:buClr>
                        <a:buSzPct val="60000"/>
                        <a:buFont typeface="Wingdings" panose="05000000000000000000" pitchFamily="2" charset="2"/>
                        <a:defRPr sz="2000">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1pPr>
                      <a:lvl2pPr marL="742950" indent="-285750" algn="l">
                        <a:lnSpc>
                          <a:spcPct val="140000"/>
                        </a:lnSpc>
                        <a:spcBef>
                          <a:spcPct val="30000"/>
                        </a:spcBef>
                        <a:buClr>
                          <a:srgbClr val="080808"/>
                        </a:buClr>
                        <a:buSzPct val="50000"/>
                        <a:buFont typeface="Wingdings" panose="05000000000000000000" pitchFamily="2" charset="2"/>
                        <a:defRPr>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2pPr>
                      <a:lvl3pPr marL="1143000" indent="-228600" algn="l">
                        <a:lnSpc>
                          <a:spcPct val="140000"/>
                        </a:lnSpc>
                        <a:spcBef>
                          <a:spcPct val="30000"/>
                        </a:spcBef>
                        <a:buSzPct val="50000"/>
                        <a:buFont typeface="Wingdings" panose="05000000000000000000" pitchFamily="2" charset="2"/>
                        <a:defRPr sz="1600">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3pPr>
                      <a:lvl4pPr marL="1600200" indent="-228600" algn="l">
                        <a:lnSpc>
                          <a:spcPct val="140000"/>
                        </a:lnSpc>
                        <a:spcBef>
                          <a:spcPct val="30000"/>
                        </a:spcBef>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4pPr>
                      <a:lvl5pPr marL="2057400" indent="-228600" algn="l">
                        <a:lnSpc>
                          <a:spcPct val="140000"/>
                        </a:lnSpc>
                        <a:spcBef>
                          <a:spcPct val="30000"/>
                        </a:spcBef>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5pPr>
                      <a:lvl6pPr marL="25146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6pPr>
                      <a:lvl7pPr marL="29718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7pPr>
                      <a:lvl8pPr marL="34290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8pPr>
                      <a:lvl9pPr marL="38862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600" b="0" i="0" u="none" strike="noStrike" cap="none" normalizeH="0" baseline="0" smtClean="0">
                          <a:ln>
                            <a:noFill/>
                          </a:ln>
                          <a:solidFill>
                            <a:schemeClr val="bg1"/>
                          </a:solidFill>
                          <a:effectLst/>
                          <a:latin typeface="Arial" panose="020B0604020202020204" pitchFamily="34" charset="0"/>
                          <a:ea typeface="华文细黑" panose="02010600040101010101" pitchFamily="2" charset="-122"/>
                          <a:cs typeface="Arial" panose="020B0604020202020204" pitchFamily="34" charset="0"/>
                        </a:rPr>
                        <a:t>1</a:t>
                      </a:r>
                    </a:p>
                  </a:txBody>
                  <a:tcPr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solidFill>
                      <a:srgbClr val="0099CC"/>
                    </a:solidFill>
                  </a:tcPr>
                </a:tc>
              </a:tr>
              <a:tr h="450850">
                <a:tc>
                  <a:txBody>
                    <a:bodyPr/>
                    <a:lstStyle>
                      <a:lvl1pPr algn="l">
                        <a:lnSpc>
                          <a:spcPct val="140000"/>
                        </a:lnSpc>
                        <a:spcBef>
                          <a:spcPct val="30000"/>
                        </a:spcBef>
                        <a:buClr>
                          <a:srgbClr val="808080"/>
                        </a:buClr>
                        <a:buSzPct val="60000"/>
                        <a:buFont typeface="Wingdings" panose="05000000000000000000" pitchFamily="2" charset="2"/>
                        <a:defRPr sz="2000">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1pPr>
                      <a:lvl2pPr marL="742950" indent="-285750" algn="l">
                        <a:lnSpc>
                          <a:spcPct val="140000"/>
                        </a:lnSpc>
                        <a:spcBef>
                          <a:spcPct val="30000"/>
                        </a:spcBef>
                        <a:buClr>
                          <a:srgbClr val="080808"/>
                        </a:buClr>
                        <a:buSzPct val="50000"/>
                        <a:buFont typeface="Wingdings" panose="05000000000000000000" pitchFamily="2" charset="2"/>
                        <a:defRPr>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2pPr>
                      <a:lvl3pPr marL="1143000" indent="-228600" algn="l">
                        <a:lnSpc>
                          <a:spcPct val="140000"/>
                        </a:lnSpc>
                        <a:spcBef>
                          <a:spcPct val="30000"/>
                        </a:spcBef>
                        <a:buSzPct val="50000"/>
                        <a:buFont typeface="Wingdings" panose="05000000000000000000" pitchFamily="2" charset="2"/>
                        <a:defRPr sz="1600">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3pPr>
                      <a:lvl4pPr marL="1600200" indent="-228600" algn="l">
                        <a:lnSpc>
                          <a:spcPct val="140000"/>
                        </a:lnSpc>
                        <a:spcBef>
                          <a:spcPct val="30000"/>
                        </a:spcBef>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4pPr>
                      <a:lvl5pPr marL="2057400" indent="-228600" algn="l">
                        <a:lnSpc>
                          <a:spcPct val="140000"/>
                        </a:lnSpc>
                        <a:spcBef>
                          <a:spcPct val="30000"/>
                        </a:spcBef>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5pPr>
                      <a:lvl6pPr marL="25146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6pPr>
                      <a:lvl7pPr marL="29718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7pPr>
                      <a:lvl8pPr marL="34290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8pPr>
                      <a:lvl9pPr marL="38862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1400" b="0" i="0" u="none" strike="noStrike" cap="none" normalizeH="0" baseline="0" smtClean="0">
                          <a:ln>
                            <a:noFill/>
                          </a:ln>
                          <a:solidFill>
                            <a:schemeClr val="tx1"/>
                          </a:solidFill>
                          <a:effectLst/>
                          <a:latin typeface="Arial" panose="020B0604020202020204" pitchFamily="34" charset="0"/>
                          <a:ea typeface="华文细黑" panose="02010600040101010101" pitchFamily="2" charset="-122"/>
                          <a:cs typeface="Arial" panose="020B0604020202020204" pitchFamily="34" charset="0"/>
                        </a:rPr>
                        <a:t>乘方</a:t>
                      </a:r>
                      <a:endParaRPr kumimoji="0" lang="en-US" altLang="zh-CN" sz="1400" b="0" i="0" u="none" strike="noStrike" cap="none" normalizeH="0" baseline="0" smtClean="0">
                        <a:ln>
                          <a:noFill/>
                        </a:ln>
                        <a:solidFill>
                          <a:schemeClr val="tx1"/>
                        </a:solidFill>
                        <a:effectLst/>
                        <a:latin typeface="Arial" panose="020B0604020202020204" pitchFamily="34" charset="0"/>
                        <a:ea typeface="华文细黑" panose="02010600040101010101" pitchFamily="2" charset="-122"/>
                        <a:cs typeface="Arial" panose="020B0604020202020204" pitchFamily="34" charset="0"/>
                      </a:endParaRPr>
                    </a:p>
                  </a:txBody>
                  <a:tcPr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c>
                  <a:txBody>
                    <a:bodyPr/>
                    <a:lstStyle>
                      <a:lvl1pPr algn="l">
                        <a:lnSpc>
                          <a:spcPct val="140000"/>
                        </a:lnSpc>
                        <a:spcBef>
                          <a:spcPct val="30000"/>
                        </a:spcBef>
                        <a:buClr>
                          <a:srgbClr val="808080"/>
                        </a:buClr>
                        <a:buSzPct val="60000"/>
                        <a:buFont typeface="Wingdings" panose="05000000000000000000" pitchFamily="2" charset="2"/>
                        <a:defRPr sz="2000">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1pPr>
                      <a:lvl2pPr marL="742950" indent="-285750" algn="l">
                        <a:lnSpc>
                          <a:spcPct val="140000"/>
                        </a:lnSpc>
                        <a:spcBef>
                          <a:spcPct val="30000"/>
                        </a:spcBef>
                        <a:buClr>
                          <a:srgbClr val="080808"/>
                        </a:buClr>
                        <a:buSzPct val="50000"/>
                        <a:buFont typeface="Wingdings" panose="05000000000000000000" pitchFamily="2" charset="2"/>
                        <a:defRPr>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2pPr>
                      <a:lvl3pPr marL="1143000" indent="-228600" algn="l">
                        <a:lnSpc>
                          <a:spcPct val="140000"/>
                        </a:lnSpc>
                        <a:spcBef>
                          <a:spcPct val="30000"/>
                        </a:spcBef>
                        <a:buSzPct val="50000"/>
                        <a:buFont typeface="Wingdings" panose="05000000000000000000" pitchFamily="2" charset="2"/>
                        <a:defRPr sz="1600">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3pPr>
                      <a:lvl4pPr marL="1600200" indent="-228600" algn="l">
                        <a:lnSpc>
                          <a:spcPct val="140000"/>
                        </a:lnSpc>
                        <a:spcBef>
                          <a:spcPct val="30000"/>
                        </a:spcBef>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4pPr>
                      <a:lvl5pPr marL="2057400" indent="-228600" algn="l">
                        <a:lnSpc>
                          <a:spcPct val="140000"/>
                        </a:lnSpc>
                        <a:spcBef>
                          <a:spcPct val="30000"/>
                        </a:spcBef>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5pPr>
                      <a:lvl6pPr marL="25146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6pPr>
                      <a:lvl7pPr marL="29718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7pPr>
                      <a:lvl8pPr marL="34290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8pPr>
                      <a:lvl9pPr marL="38862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800" b="0" i="0" u="none" strike="noStrike" cap="none" normalizeH="0" baseline="0" smtClean="0">
                          <a:ln>
                            <a:noFill/>
                          </a:ln>
                          <a:solidFill>
                            <a:schemeClr val="tx1"/>
                          </a:solidFill>
                          <a:effectLst/>
                          <a:latin typeface="Arial" panose="020B0604020202020204" pitchFamily="34" charset="0"/>
                          <a:ea typeface="华文细黑" panose="02010600040101010101" pitchFamily="2" charset="-122"/>
                          <a:cs typeface="Arial" panose="020B0604020202020204" pitchFamily="34" charset="0"/>
                        </a:rPr>
                        <a:t>2</a:t>
                      </a:r>
                      <a:r>
                        <a:rPr kumimoji="0" lang="en-US" altLang="zh-CN" sz="1800" b="0" i="0" u="none" strike="noStrike" cap="none" normalizeH="0" baseline="30000" smtClean="0">
                          <a:ln>
                            <a:noFill/>
                          </a:ln>
                          <a:solidFill>
                            <a:schemeClr val="tx1"/>
                          </a:solidFill>
                          <a:effectLst/>
                          <a:latin typeface="Arial" panose="020B0604020202020204" pitchFamily="34" charset="0"/>
                          <a:ea typeface="华文细黑" panose="02010600040101010101" pitchFamily="2" charset="-122"/>
                          <a:cs typeface="Arial" panose="020B0604020202020204" pitchFamily="34" charset="0"/>
                        </a:rPr>
                        <a:t>7</a:t>
                      </a:r>
                      <a:endParaRPr kumimoji="0" lang="zh-CN" altLang="en-US" sz="1800" b="0" i="0" u="none" strike="noStrike" cap="none" normalizeH="0" baseline="30000" smtClean="0">
                        <a:ln>
                          <a:noFill/>
                        </a:ln>
                        <a:solidFill>
                          <a:schemeClr val="tx1"/>
                        </a:solidFill>
                        <a:effectLst/>
                        <a:latin typeface="Arial" panose="020B0604020202020204" pitchFamily="34" charset="0"/>
                        <a:ea typeface="华文细黑" panose="02010600040101010101" pitchFamily="2" charset="-122"/>
                        <a:cs typeface="Arial" panose="020B0604020202020204" pitchFamily="34" charset="0"/>
                      </a:endParaRPr>
                    </a:p>
                  </a:txBody>
                  <a:tcPr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c>
                  <a:txBody>
                    <a:bodyPr/>
                    <a:lstStyle>
                      <a:lvl1pPr algn="l">
                        <a:lnSpc>
                          <a:spcPct val="140000"/>
                        </a:lnSpc>
                        <a:spcBef>
                          <a:spcPct val="30000"/>
                        </a:spcBef>
                        <a:buClr>
                          <a:srgbClr val="808080"/>
                        </a:buClr>
                        <a:buSzPct val="60000"/>
                        <a:buFont typeface="Wingdings" panose="05000000000000000000" pitchFamily="2" charset="2"/>
                        <a:defRPr sz="2000">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1pPr>
                      <a:lvl2pPr marL="742950" indent="-285750" algn="l">
                        <a:lnSpc>
                          <a:spcPct val="140000"/>
                        </a:lnSpc>
                        <a:spcBef>
                          <a:spcPct val="30000"/>
                        </a:spcBef>
                        <a:buClr>
                          <a:srgbClr val="080808"/>
                        </a:buClr>
                        <a:buSzPct val="50000"/>
                        <a:buFont typeface="Wingdings" panose="05000000000000000000" pitchFamily="2" charset="2"/>
                        <a:defRPr>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2pPr>
                      <a:lvl3pPr marL="1143000" indent="-228600" algn="l">
                        <a:lnSpc>
                          <a:spcPct val="140000"/>
                        </a:lnSpc>
                        <a:spcBef>
                          <a:spcPct val="30000"/>
                        </a:spcBef>
                        <a:buSzPct val="50000"/>
                        <a:buFont typeface="Wingdings" panose="05000000000000000000" pitchFamily="2" charset="2"/>
                        <a:defRPr sz="1600">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3pPr>
                      <a:lvl4pPr marL="1600200" indent="-228600" algn="l">
                        <a:lnSpc>
                          <a:spcPct val="140000"/>
                        </a:lnSpc>
                        <a:spcBef>
                          <a:spcPct val="30000"/>
                        </a:spcBef>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4pPr>
                      <a:lvl5pPr marL="2057400" indent="-228600" algn="l">
                        <a:lnSpc>
                          <a:spcPct val="140000"/>
                        </a:lnSpc>
                        <a:spcBef>
                          <a:spcPct val="30000"/>
                        </a:spcBef>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5pPr>
                      <a:lvl6pPr marL="25146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6pPr>
                      <a:lvl7pPr marL="29718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7pPr>
                      <a:lvl8pPr marL="34290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8pPr>
                      <a:lvl9pPr marL="38862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800" b="0" i="0" u="none" strike="noStrike" cap="none" normalizeH="0" baseline="0" smtClean="0">
                          <a:ln>
                            <a:noFill/>
                          </a:ln>
                          <a:solidFill>
                            <a:schemeClr val="tx1"/>
                          </a:solidFill>
                          <a:effectLst/>
                          <a:latin typeface="Arial" panose="020B0604020202020204" pitchFamily="34" charset="0"/>
                          <a:ea typeface="华文细黑" panose="02010600040101010101" pitchFamily="2" charset="-122"/>
                          <a:cs typeface="Arial" panose="020B0604020202020204" pitchFamily="34" charset="0"/>
                        </a:rPr>
                        <a:t>2</a:t>
                      </a:r>
                      <a:r>
                        <a:rPr kumimoji="0" lang="en-US" altLang="zh-CN" sz="1800" b="0" i="0" u="none" strike="noStrike" cap="none" normalizeH="0" baseline="30000" smtClean="0">
                          <a:ln>
                            <a:noFill/>
                          </a:ln>
                          <a:solidFill>
                            <a:schemeClr val="tx1"/>
                          </a:solidFill>
                          <a:effectLst/>
                          <a:latin typeface="Arial" panose="020B0604020202020204" pitchFamily="34" charset="0"/>
                          <a:ea typeface="华文细黑" panose="02010600040101010101" pitchFamily="2" charset="-122"/>
                          <a:cs typeface="Arial" panose="020B0604020202020204" pitchFamily="34" charset="0"/>
                        </a:rPr>
                        <a:t>6</a:t>
                      </a:r>
                      <a:endParaRPr kumimoji="0" lang="zh-CN" altLang="en-US" sz="1800" b="0" i="0" u="none" strike="noStrike" cap="none" normalizeH="0" baseline="30000" smtClean="0">
                        <a:ln>
                          <a:noFill/>
                        </a:ln>
                        <a:solidFill>
                          <a:schemeClr val="tx1"/>
                        </a:solidFill>
                        <a:effectLst/>
                        <a:latin typeface="Arial" panose="020B0604020202020204" pitchFamily="34" charset="0"/>
                        <a:ea typeface="华文细黑" panose="02010600040101010101" pitchFamily="2" charset="-122"/>
                        <a:cs typeface="Arial" panose="020B0604020202020204" pitchFamily="34" charset="0"/>
                      </a:endParaRPr>
                    </a:p>
                  </a:txBody>
                  <a:tcPr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c>
                  <a:txBody>
                    <a:bodyPr/>
                    <a:lstStyle>
                      <a:lvl1pPr algn="l">
                        <a:lnSpc>
                          <a:spcPct val="140000"/>
                        </a:lnSpc>
                        <a:spcBef>
                          <a:spcPct val="30000"/>
                        </a:spcBef>
                        <a:buClr>
                          <a:srgbClr val="808080"/>
                        </a:buClr>
                        <a:buSzPct val="60000"/>
                        <a:buFont typeface="Wingdings" panose="05000000000000000000" pitchFamily="2" charset="2"/>
                        <a:defRPr sz="2000">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1pPr>
                      <a:lvl2pPr marL="742950" indent="-285750" algn="l">
                        <a:lnSpc>
                          <a:spcPct val="140000"/>
                        </a:lnSpc>
                        <a:spcBef>
                          <a:spcPct val="30000"/>
                        </a:spcBef>
                        <a:buClr>
                          <a:srgbClr val="080808"/>
                        </a:buClr>
                        <a:buSzPct val="50000"/>
                        <a:buFont typeface="Wingdings" panose="05000000000000000000" pitchFamily="2" charset="2"/>
                        <a:defRPr>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2pPr>
                      <a:lvl3pPr marL="1143000" indent="-228600" algn="l">
                        <a:lnSpc>
                          <a:spcPct val="140000"/>
                        </a:lnSpc>
                        <a:spcBef>
                          <a:spcPct val="30000"/>
                        </a:spcBef>
                        <a:buSzPct val="50000"/>
                        <a:buFont typeface="Wingdings" panose="05000000000000000000" pitchFamily="2" charset="2"/>
                        <a:defRPr sz="1600">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3pPr>
                      <a:lvl4pPr marL="1600200" indent="-228600" algn="l">
                        <a:lnSpc>
                          <a:spcPct val="140000"/>
                        </a:lnSpc>
                        <a:spcBef>
                          <a:spcPct val="30000"/>
                        </a:spcBef>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4pPr>
                      <a:lvl5pPr marL="2057400" indent="-228600" algn="l">
                        <a:lnSpc>
                          <a:spcPct val="140000"/>
                        </a:lnSpc>
                        <a:spcBef>
                          <a:spcPct val="30000"/>
                        </a:spcBef>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5pPr>
                      <a:lvl6pPr marL="25146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6pPr>
                      <a:lvl7pPr marL="29718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7pPr>
                      <a:lvl8pPr marL="34290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8pPr>
                      <a:lvl9pPr marL="38862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800" b="0" i="0" u="none" strike="noStrike" cap="none" normalizeH="0" baseline="0" smtClean="0">
                          <a:ln>
                            <a:noFill/>
                          </a:ln>
                          <a:solidFill>
                            <a:schemeClr val="tx1"/>
                          </a:solidFill>
                          <a:effectLst/>
                          <a:latin typeface="Arial" panose="020B0604020202020204" pitchFamily="34" charset="0"/>
                          <a:ea typeface="华文细黑" panose="02010600040101010101" pitchFamily="2" charset="-122"/>
                          <a:cs typeface="Arial" panose="020B0604020202020204" pitchFamily="34" charset="0"/>
                        </a:rPr>
                        <a:t>2</a:t>
                      </a:r>
                      <a:r>
                        <a:rPr kumimoji="0" lang="en-US" altLang="zh-CN" sz="1800" b="0" i="0" u="none" strike="noStrike" cap="none" normalizeH="0" baseline="30000" smtClean="0">
                          <a:ln>
                            <a:noFill/>
                          </a:ln>
                          <a:solidFill>
                            <a:schemeClr val="tx1"/>
                          </a:solidFill>
                          <a:effectLst/>
                          <a:latin typeface="Arial" panose="020B0604020202020204" pitchFamily="34" charset="0"/>
                          <a:ea typeface="华文细黑" panose="02010600040101010101" pitchFamily="2" charset="-122"/>
                          <a:cs typeface="Arial" panose="020B0604020202020204" pitchFamily="34" charset="0"/>
                        </a:rPr>
                        <a:t>5</a:t>
                      </a:r>
                      <a:endParaRPr kumimoji="0" lang="zh-CN" altLang="en-US" sz="1800" b="0" i="0" u="none" strike="noStrike" cap="none" normalizeH="0" baseline="30000" smtClean="0">
                        <a:ln>
                          <a:noFill/>
                        </a:ln>
                        <a:solidFill>
                          <a:schemeClr val="tx1"/>
                        </a:solidFill>
                        <a:effectLst/>
                        <a:latin typeface="Arial" panose="020B0604020202020204" pitchFamily="34" charset="0"/>
                        <a:ea typeface="华文细黑" panose="02010600040101010101" pitchFamily="2" charset="-122"/>
                        <a:cs typeface="Arial" panose="020B0604020202020204" pitchFamily="34" charset="0"/>
                      </a:endParaRPr>
                    </a:p>
                  </a:txBody>
                  <a:tcPr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c>
                  <a:txBody>
                    <a:bodyPr/>
                    <a:lstStyle>
                      <a:lvl1pPr algn="l">
                        <a:lnSpc>
                          <a:spcPct val="140000"/>
                        </a:lnSpc>
                        <a:spcBef>
                          <a:spcPct val="30000"/>
                        </a:spcBef>
                        <a:buClr>
                          <a:srgbClr val="808080"/>
                        </a:buClr>
                        <a:buSzPct val="60000"/>
                        <a:buFont typeface="Wingdings" panose="05000000000000000000" pitchFamily="2" charset="2"/>
                        <a:defRPr sz="2000">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1pPr>
                      <a:lvl2pPr marL="742950" indent="-285750" algn="l">
                        <a:lnSpc>
                          <a:spcPct val="140000"/>
                        </a:lnSpc>
                        <a:spcBef>
                          <a:spcPct val="30000"/>
                        </a:spcBef>
                        <a:buClr>
                          <a:srgbClr val="080808"/>
                        </a:buClr>
                        <a:buSzPct val="50000"/>
                        <a:buFont typeface="Wingdings" panose="05000000000000000000" pitchFamily="2" charset="2"/>
                        <a:defRPr>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2pPr>
                      <a:lvl3pPr marL="1143000" indent="-228600" algn="l">
                        <a:lnSpc>
                          <a:spcPct val="140000"/>
                        </a:lnSpc>
                        <a:spcBef>
                          <a:spcPct val="30000"/>
                        </a:spcBef>
                        <a:buSzPct val="50000"/>
                        <a:buFont typeface="Wingdings" panose="05000000000000000000" pitchFamily="2" charset="2"/>
                        <a:defRPr sz="1600">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3pPr>
                      <a:lvl4pPr marL="1600200" indent="-228600" algn="l">
                        <a:lnSpc>
                          <a:spcPct val="140000"/>
                        </a:lnSpc>
                        <a:spcBef>
                          <a:spcPct val="30000"/>
                        </a:spcBef>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4pPr>
                      <a:lvl5pPr marL="2057400" indent="-228600" algn="l">
                        <a:lnSpc>
                          <a:spcPct val="140000"/>
                        </a:lnSpc>
                        <a:spcBef>
                          <a:spcPct val="30000"/>
                        </a:spcBef>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5pPr>
                      <a:lvl6pPr marL="25146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6pPr>
                      <a:lvl7pPr marL="29718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7pPr>
                      <a:lvl8pPr marL="34290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8pPr>
                      <a:lvl9pPr marL="38862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800" b="0" i="0" u="none" strike="noStrike" cap="none" normalizeH="0" baseline="0" smtClean="0">
                          <a:ln>
                            <a:noFill/>
                          </a:ln>
                          <a:solidFill>
                            <a:schemeClr val="tx1"/>
                          </a:solidFill>
                          <a:effectLst/>
                          <a:latin typeface="Arial" panose="020B0604020202020204" pitchFamily="34" charset="0"/>
                          <a:ea typeface="华文细黑" panose="02010600040101010101" pitchFamily="2" charset="-122"/>
                          <a:cs typeface="Arial" panose="020B0604020202020204" pitchFamily="34" charset="0"/>
                        </a:rPr>
                        <a:t>2</a:t>
                      </a:r>
                      <a:r>
                        <a:rPr kumimoji="0" lang="en-US" altLang="zh-CN" sz="1800" b="0" i="0" u="none" strike="noStrike" cap="none" normalizeH="0" baseline="30000" smtClean="0">
                          <a:ln>
                            <a:noFill/>
                          </a:ln>
                          <a:solidFill>
                            <a:schemeClr val="tx1"/>
                          </a:solidFill>
                          <a:effectLst/>
                          <a:latin typeface="Arial" panose="020B0604020202020204" pitchFamily="34" charset="0"/>
                          <a:ea typeface="华文细黑" panose="02010600040101010101" pitchFamily="2" charset="-122"/>
                          <a:cs typeface="Arial" panose="020B0604020202020204" pitchFamily="34" charset="0"/>
                        </a:rPr>
                        <a:t>4</a:t>
                      </a:r>
                      <a:endParaRPr kumimoji="0" lang="zh-CN" altLang="en-US" sz="1800" b="0" i="0" u="none" strike="noStrike" cap="none" normalizeH="0" baseline="30000" smtClean="0">
                        <a:ln>
                          <a:noFill/>
                        </a:ln>
                        <a:solidFill>
                          <a:schemeClr val="tx1"/>
                        </a:solidFill>
                        <a:effectLst/>
                        <a:latin typeface="Arial" panose="020B0604020202020204" pitchFamily="34" charset="0"/>
                        <a:ea typeface="华文细黑" panose="02010600040101010101" pitchFamily="2" charset="-122"/>
                        <a:cs typeface="Arial" panose="020B0604020202020204" pitchFamily="34" charset="0"/>
                      </a:endParaRPr>
                    </a:p>
                  </a:txBody>
                  <a:tcPr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c>
                  <a:txBody>
                    <a:bodyPr/>
                    <a:lstStyle>
                      <a:lvl1pPr algn="l">
                        <a:lnSpc>
                          <a:spcPct val="140000"/>
                        </a:lnSpc>
                        <a:spcBef>
                          <a:spcPct val="30000"/>
                        </a:spcBef>
                        <a:buClr>
                          <a:srgbClr val="808080"/>
                        </a:buClr>
                        <a:buSzPct val="60000"/>
                        <a:buFont typeface="Wingdings" panose="05000000000000000000" pitchFamily="2" charset="2"/>
                        <a:defRPr sz="2000">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1pPr>
                      <a:lvl2pPr marL="742950" indent="-285750" algn="l">
                        <a:lnSpc>
                          <a:spcPct val="140000"/>
                        </a:lnSpc>
                        <a:spcBef>
                          <a:spcPct val="30000"/>
                        </a:spcBef>
                        <a:buClr>
                          <a:srgbClr val="080808"/>
                        </a:buClr>
                        <a:buSzPct val="50000"/>
                        <a:buFont typeface="Wingdings" panose="05000000000000000000" pitchFamily="2" charset="2"/>
                        <a:defRPr>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2pPr>
                      <a:lvl3pPr marL="1143000" indent="-228600" algn="l">
                        <a:lnSpc>
                          <a:spcPct val="140000"/>
                        </a:lnSpc>
                        <a:spcBef>
                          <a:spcPct val="30000"/>
                        </a:spcBef>
                        <a:buSzPct val="50000"/>
                        <a:buFont typeface="Wingdings" panose="05000000000000000000" pitchFamily="2" charset="2"/>
                        <a:defRPr sz="1600">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3pPr>
                      <a:lvl4pPr marL="1600200" indent="-228600" algn="l">
                        <a:lnSpc>
                          <a:spcPct val="140000"/>
                        </a:lnSpc>
                        <a:spcBef>
                          <a:spcPct val="30000"/>
                        </a:spcBef>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4pPr>
                      <a:lvl5pPr marL="2057400" indent="-228600" algn="l">
                        <a:lnSpc>
                          <a:spcPct val="140000"/>
                        </a:lnSpc>
                        <a:spcBef>
                          <a:spcPct val="30000"/>
                        </a:spcBef>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5pPr>
                      <a:lvl6pPr marL="25146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6pPr>
                      <a:lvl7pPr marL="29718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7pPr>
                      <a:lvl8pPr marL="34290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8pPr>
                      <a:lvl9pPr marL="38862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800" b="0" i="0" u="none" strike="noStrike" cap="none" normalizeH="0" baseline="0" smtClean="0">
                          <a:ln>
                            <a:noFill/>
                          </a:ln>
                          <a:solidFill>
                            <a:schemeClr val="tx1"/>
                          </a:solidFill>
                          <a:effectLst/>
                          <a:latin typeface="Arial" panose="020B0604020202020204" pitchFamily="34" charset="0"/>
                          <a:ea typeface="华文细黑" panose="02010600040101010101" pitchFamily="2" charset="-122"/>
                          <a:cs typeface="Arial" panose="020B0604020202020204" pitchFamily="34" charset="0"/>
                        </a:rPr>
                        <a:t>2</a:t>
                      </a:r>
                      <a:r>
                        <a:rPr kumimoji="0" lang="en-US" altLang="zh-CN" sz="1800" b="0" i="0" u="none" strike="noStrike" cap="none" normalizeH="0" baseline="30000" smtClean="0">
                          <a:ln>
                            <a:noFill/>
                          </a:ln>
                          <a:solidFill>
                            <a:schemeClr val="tx1"/>
                          </a:solidFill>
                          <a:effectLst/>
                          <a:latin typeface="Arial" panose="020B0604020202020204" pitchFamily="34" charset="0"/>
                          <a:ea typeface="华文细黑" panose="02010600040101010101" pitchFamily="2" charset="-122"/>
                          <a:cs typeface="Arial" panose="020B0604020202020204" pitchFamily="34" charset="0"/>
                        </a:rPr>
                        <a:t>3</a:t>
                      </a:r>
                      <a:endParaRPr kumimoji="0" lang="zh-CN" altLang="en-US" sz="1800" b="0" i="0" u="none" strike="noStrike" cap="none" normalizeH="0" baseline="30000" smtClean="0">
                        <a:ln>
                          <a:noFill/>
                        </a:ln>
                        <a:solidFill>
                          <a:schemeClr val="tx1"/>
                        </a:solidFill>
                        <a:effectLst/>
                        <a:latin typeface="Arial" panose="020B0604020202020204" pitchFamily="34" charset="0"/>
                        <a:ea typeface="华文细黑" panose="02010600040101010101" pitchFamily="2" charset="-122"/>
                        <a:cs typeface="Arial" panose="020B0604020202020204" pitchFamily="34" charset="0"/>
                      </a:endParaRPr>
                    </a:p>
                  </a:txBody>
                  <a:tcPr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c>
                  <a:txBody>
                    <a:bodyPr/>
                    <a:lstStyle>
                      <a:lvl1pPr algn="l">
                        <a:lnSpc>
                          <a:spcPct val="140000"/>
                        </a:lnSpc>
                        <a:spcBef>
                          <a:spcPct val="30000"/>
                        </a:spcBef>
                        <a:buClr>
                          <a:srgbClr val="808080"/>
                        </a:buClr>
                        <a:buSzPct val="60000"/>
                        <a:buFont typeface="Wingdings" panose="05000000000000000000" pitchFamily="2" charset="2"/>
                        <a:defRPr sz="2000">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1pPr>
                      <a:lvl2pPr marL="742950" indent="-285750" algn="l">
                        <a:lnSpc>
                          <a:spcPct val="140000"/>
                        </a:lnSpc>
                        <a:spcBef>
                          <a:spcPct val="30000"/>
                        </a:spcBef>
                        <a:buClr>
                          <a:srgbClr val="080808"/>
                        </a:buClr>
                        <a:buSzPct val="50000"/>
                        <a:buFont typeface="Wingdings" panose="05000000000000000000" pitchFamily="2" charset="2"/>
                        <a:defRPr>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2pPr>
                      <a:lvl3pPr marL="1143000" indent="-228600" algn="l">
                        <a:lnSpc>
                          <a:spcPct val="140000"/>
                        </a:lnSpc>
                        <a:spcBef>
                          <a:spcPct val="30000"/>
                        </a:spcBef>
                        <a:buSzPct val="50000"/>
                        <a:buFont typeface="Wingdings" panose="05000000000000000000" pitchFamily="2" charset="2"/>
                        <a:defRPr sz="1600">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3pPr>
                      <a:lvl4pPr marL="1600200" indent="-228600" algn="l">
                        <a:lnSpc>
                          <a:spcPct val="140000"/>
                        </a:lnSpc>
                        <a:spcBef>
                          <a:spcPct val="30000"/>
                        </a:spcBef>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4pPr>
                      <a:lvl5pPr marL="2057400" indent="-228600" algn="l">
                        <a:lnSpc>
                          <a:spcPct val="140000"/>
                        </a:lnSpc>
                        <a:spcBef>
                          <a:spcPct val="30000"/>
                        </a:spcBef>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5pPr>
                      <a:lvl6pPr marL="25146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6pPr>
                      <a:lvl7pPr marL="29718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7pPr>
                      <a:lvl8pPr marL="34290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8pPr>
                      <a:lvl9pPr marL="38862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800" b="0" i="0" u="none" strike="noStrike" cap="none" normalizeH="0" baseline="0" smtClean="0">
                          <a:ln>
                            <a:noFill/>
                          </a:ln>
                          <a:solidFill>
                            <a:schemeClr val="tx1"/>
                          </a:solidFill>
                          <a:effectLst/>
                          <a:latin typeface="Arial" panose="020B0604020202020204" pitchFamily="34" charset="0"/>
                          <a:ea typeface="华文细黑" panose="02010600040101010101" pitchFamily="2" charset="-122"/>
                          <a:cs typeface="Arial" panose="020B0604020202020204" pitchFamily="34" charset="0"/>
                        </a:rPr>
                        <a:t>2</a:t>
                      </a:r>
                      <a:r>
                        <a:rPr kumimoji="0" lang="en-US" altLang="zh-CN" sz="1800" b="0" i="0" u="none" strike="noStrike" cap="none" normalizeH="0" baseline="30000" smtClean="0">
                          <a:ln>
                            <a:noFill/>
                          </a:ln>
                          <a:solidFill>
                            <a:schemeClr val="tx1"/>
                          </a:solidFill>
                          <a:effectLst/>
                          <a:latin typeface="Arial" panose="020B0604020202020204" pitchFamily="34" charset="0"/>
                          <a:ea typeface="华文细黑" panose="02010600040101010101" pitchFamily="2" charset="-122"/>
                          <a:cs typeface="Arial" panose="020B0604020202020204" pitchFamily="34" charset="0"/>
                        </a:rPr>
                        <a:t>2</a:t>
                      </a:r>
                      <a:endParaRPr kumimoji="0" lang="zh-CN" altLang="en-US" sz="1800" b="0" i="0" u="none" strike="noStrike" cap="none" normalizeH="0" baseline="30000" smtClean="0">
                        <a:ln>
                          <a:noFill/>
                        </a:ln>
                        <a:solidFill>
                          <a:schemeClr val="tx1"/>
                        </a:solidFill>
                        <a:effectLst/>
                        <a:latin typeface="Arial" panose="020B0604020202020204" pitchFamily="34" charset="0"/>
                        <a:ea typeface="华文细黑" panose="02010600040101010101" pitchFamily="2" charset="-122"/>
                        <a:cs typeface="Arial" panose="020B0604020202020204" pitchFamily="34" charset="0"/>
                      </a:endParaRPr>
                    </a:p>
                  </a:txBody>
                  <a:tcPr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c>
                  <a:txBody>
                    <a:bodyPr/>
                    <a:lstStyle>
                      <a:lvl1pPr algn="l">
                        <a:lnSpc>
                          <a:spcPct val="140000"/>
                        </a:lnSpc>
                        <a:spcBef>
                          <a:spcPct val="30000"/>
                        </a:spcBef>
                        <a:buClr>
                          <a:srgbClr val="808080"/>
                        </a:buClr>
                        <a:buSzPct val="60000"/>
                        <a:buFont typeface="Wingdings" panose="05000000000000000000" pitchFamily="2" charset="2"/>
                        <a:defRPr sz="2000">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1pPr>
                      <a:lvl2pPr marL="742950" indent="-285750" algn="l">
                        <a:lnSpc>
                          <a:spcPct val="140000"/>
                        </a:lnSpc>
                        <a:spcBef>
                          <a:spcPct val="30000"/>
                        </a:spcBef>
                        <a:buClr>
                          <a:srgbClr val="080808"/>
                        </a:buClr>
                        <a:buSzPct val="50000"/>
                        <a:buFont typeface="Wingdings" panose="05000000000000000000" pitchFamily="2" charset="2"/>
                        <a:defRPr>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2pPr>
                      <a:lvl3pPr marL="1143000" indent="-228600" algn="l">
                        <a:lnSpc>
                          <a:spcPct val="140000"/>
                        </a:lnSpc>
                        <a:spcBef>
                          <a:spcPct val="30000"/>
                        </a:spcBef>
                        <a:buSzPct val="50000"/>
                        <a:buFont typeface="Wingdings" panose="05000000000000000000" pitchFamily="2" charset="2"/>
                        <a:defRPr sz="1600">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3pPr>
                      <a:lvl4pPr marL="1600200" indent="-228600" algn="l">
                        <a:lnSpc>
                          <a:spcPct val="140000"/>
                        </a:lnSpc>
                        <a:spcBef>
                          <a:spcPct val="30000"/>
                        </a:spcBef>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4pPr>
                      <a:lvl5pPr marL="2057400" indent="-228600" algn="l">
                        <a:lnSpc>
                          <a:spcPct val="140000"/>
                        </a:lnSpc>
                        <a:spcBef>
                          <a:spcPct val="30000"/>
                        </a:spcBef>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5pPr>
                      <a:lvl6pPr marL="25146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6pPr>
                      <a:lvl7pPr marL="29718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7pPr>
                      <a:lvl8pPr marL="34290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8pPr>
                      <a:lvl9pPr marL="38862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600" b="0" i="0" u="none" strike="noStrike" cap="none" normalizeH="0" baseline="0" smtClean="0">
                          <a:ln>
                            <a:noFill/>
                          </a:ln>
                          <a:solidFill>
                            <a:schemeClr val="tx1"/>
                          </a:solidFill>
                          <a:effectLst/>
                          <a:latin typeface="Arial" panose="020B0604020202020204" pitchFamily="34" charset="0"/>
                          <a:ea typeface="华文细黑" panose="02010600040101010101" pitchFamily="2" charset="-122"/>
                          <a:cs typeface="Arial" panose="020B0604020202020204" pitchFamily="34" charset="0"/>
                        </a:rPr>
                        <a:t>2</a:t>
                      </a:r>
                      <a:r>
                        <a:rPr kumimoji="0" lang="en-US" altLang="zh-CN" sz="1600" b="0" i="0" u="none" strike="noStrike" cap="none" normalizeH="0" baseline="30000" smtClean="0">
                          <a:ln>
                            <a:noFill/>
                          </a:ln>
                          <a:solidFill>
                            <a:schemeClr val="tx1"/>
                          </a:solidFill>
                          <a:effectLst/>
                          <a:latin typeface="Arial" panose="020B0604020202020204" pitchFamily="34" charset="0"/>
                          <a:ea typeface="华文细黑" panose="02010600040101010101" pitchFamily="2" charset="-122"/>
                          <a:cs typeface="Arial" panose="020B0604020202020204" pitchFamily="34" charset="0"/>
                        </a:rPr>
                        <a:t>1</a:t>
                      </a:r>
                      <a:endParaRPr kumimoji="0" lang="zh-CN" altLang="en-US" sz="1600" b="0" i="0" u="none" strike="noStrike" cap="none" normalizeH="0" baseline="30000" smtClean="0">
                        <a:ln>
                          <a:noFill/>
                        </a:ln>
                        <a:solidFill>
                          <a:schemeClr val="tx1"/>
                        </a:solidFill>
                        <a:effectLst/>
                        <a:latin typeface="Arial" panose="020B0604020202020204" pitchFamily="34" charset="0"/>
                        <a:ea typeface="华文细黑" panose="02010600040101010101" pitchFamily="2" charset="-122"/>
                        <a:cs typeface="Arial" panose="020B0604020202020204" pitchFamily="34" charset="0"/>
                      </a:endParaRPr>
                    </a:p>
                  </a:txBody>
                  <a:tcPr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c>
                  <a:txBody>
                    <a:bodyPr/>
                    <a:lstStyle>
                      <a:lvl1pPr algn="l">
                        <a:lnSpc>
                          <a:spcPct val="140000"/>
                        </a:lnSpc>
                        <a:spcBef>
                          <a:spcPct val="30000"/>
                        </a:spcBef>
                        <a:buClr>
                          <a:srgbClr val="808080"/>
                        </a:buClr>
                        <a:buSzPct val="60000"/>
                        <a:buFont typeface="Wingdings" panose="05000000000000000000" pitchFamily="2" charset="2"/>
                        <a:defRPr sz="2000">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1pPr>
                      <a:lvl2pPr marL="742950" indent="-285750" algn="l">
                        <a:lnSpc>
                          <a:spcPct val="140000"/>
                        </a:lnSpc>
                        <a:spcBef>
                          <a:spcPct val="30000"/>
                        </a:spcBef>
                        <a:buClr>
                          <a:srgbClr val="080808"/>
                        </a:buClr>
                        <a:buSzPct val="50000"/>
                        <a:buFont typeface="Wingdings" panose="05000000000000000000" pitchFamily="2" charset="2"/>
                        <a:defRPr>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2pPr>
                      <a:lvl3pPr marL="1143000" indent="-228600" algn="l">
                        <a:lnSpc>
                          <a:spcPct val="140000"/>
                        </a:lnSpc>
                        <a:spcBef>
                          <a:spcPct val="30000"/>
                        </a:spcBef>
                        <a:buSzPct val="50000"/>
                        <a:buFont typeface="Wingdings" panose="05000000000000000000" pitchFamily="2" charset="2"/>
                        <a:defRPr sz="1600">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3pPr>
                      <a:lvl4pPr marL="1600200" indent="-228600" algn="l">
                        <a:lnSpc>
                          <a:spcPct val="140000"/>
                        </a:lnSpc>
                        <a:spcBef>
                          <a:spcPct val="30000"/>
                        </a:spcBef>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4pPr>
                      <a:lvl5pPr marL="2057400" indent="-228600" algn="l">
                        <a:lnSpc>
                          <a:spcPct val="140000"/>
                        </a:lnSpc>
                        <a:spcBef>
                          <a:spcPct val="30000"/>
                        </a:spcBef>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5pPr>
                      <a:lvl6pPr marL="25146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6pPr>
                      <a:lvl7pPr marL="29718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7pPr>
                      <a:lvl8pPr marL="34290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8pPr>
                      <a:lvl9pPr marL="38862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600" b="0" i="0" u="none" strike="noStrike" cap="none" normalizeH="0" baseline="0" smtClean="0">
                          <a:ln>
                            <a:noFill/>
                          </a:ln>
                          <a:solidFill>
                            <a:schemeClr val="tx1"/>
                          </a:solidFill>
                          <a:effectLst/>
                          <a:latin typeface="Arial" panose="020B0604020202020204" pitchFamily="34" charset="0"/>
                          <a:ea typeface="华文细黑" panose="02010600040101010101" pitchFamily="2" charset="-122"/>
                          <a:cs typeface="Arial" panose="020B0604020202020204" pitchFamily="34" charset="0"/>
                        </a:rPr>
                        <a:t>2</a:t>
                      </a:r>
                      <a:r>
                        <a:rPr kumimoji="0" lang="en-US" altLang="zh-CN" sz="1600" b="0" i="0" u="none" strike="noStrike" cap="none" normalizeH="0" baseline="30000" smtClean="0">
                          <a:ln>
                            <a:noFill/>
                          </a:ln>
                          <a:solidFill>
                            <a:schemeClr val="tx1"/>
                          </a:solidFill>
                          <a:effectLst/>
                          <a:latin typeface="Arial" panose="020B0604020202020204" pitchFamily="34" charset="0"/>
                          <a:ea typeface="华文细黑" panose="02010600040101010101" pitchFamily="2" charset="-122"/>
                          <a:cs typeface="Arial" panose="020B0604020202020204" pitchFamily="34" charset="0"/>
                        </a:rPr>
                        <a:t>0</a:t>
                      </a:r>
                      <a:endParaRPr kumimoji="0" lang="zh-CN" altLang="en-US" sz="1600" b="0" i="0" u="none" strike="noStrike" cap="none" normalizeH="0" baseline="30000" smtClean="0">
                        <a:ln>
                          <a:noFill/>
                        </a:ln>
                        <a:solidFill>
                          <a:schemeClr val="tx1"/>
                        </a:solidFill>
                        <a:effectLst/>
                        <a:latin typeface="Arial" panose="020B0604020202020204" pitchFamily="34" charset="0"/>
                        <a:ea typeface="华文细黑" panose="02010600040101010101" pitchFamily="2" charset="-122"/>
                        <a:cs typeface="Arial" panose="020B0604020202020204" pitchFamily="34" charset="0"/>
                      </a:endParaRPr>
                    </a:p>
                  </a:txBody>
                  <a:tcPr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r>
              <a:tr h="450850">
                <a:tc>
                  <a:txBody>
                    <a:bodyPr/>
                    <a:lstStyle>
                      <a:lvl1pPr algn="l">
                        <a:lnSpc>
                          <a:spcPct val="140000"/>
                        </a:lnSpc>
                        <a:spcBef>
                          <a:spcPct val="30000"/>
                        </a:spcBef>
                        <a:buClr>
                          <a:srgbClr val="808080"/>
                        </a:buClr>
                        <a:buSzPct val="60000"/>
                        <a:buFont typeface="Wingdings" panose="05000000000000000000" pitchFamily="2" charset="2"/>
                        <a:defRPr sz="2000">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1pPr>
                      <a:lvl2pPr marL="742950" indent="-285750" algn="l">
                        <a:lnSpc>
                          <a:spcPct val="140000"/>
                        </a:lnSpc>
                        <a:spcBef>
                          <a:spcPct val="30000"/>
                        </a:spcBef>
                        <a:buClr>
                          <a:srgbClr val="080808"/>
                        </a:buClr>
                        <a:buSzPct val="50000"/>
                        <a:buFont typeface="Wingdings" panose="05000000000000000000" pitchFamily="2" charset="2"/>
                        <a:defRPr>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2pPr>
                      <a:lvl3pPr marL="1143000" indent="-228600" algn="l">
                        <a:lnSpc>
                          <a:spcPct val="140000"/>
                        </a:lnSpc>
                        <a:spcBef>
                          <a:spcPct val="30000"/>
                        </a:spcBef>
                        <a:buSzPct val="50000"/>
                        <a:buFont typeface="Wingdings" panose="05000000000000000000" pitchFamily="2" charset="2"/>
                        <a:defRPr sz="1600">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3pPr>
                      <a:lvl4pPr marL="1600200" indent="-228600" algn="l">
                        <a:lnSpc>
                          <a:spcPct val="140000"/>
                        </a:lnSpc>
                        <a:spcBef>
                          <a:spcPct val="30000"/>
                        </a:spcBef>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4pPr>
                      <a:lvl5pPr marL="2057400" indent="-228600" algn="l">
                        <a:lnSpc>
                          <a:spcPct val="140000"/>
                        </a:lnSpc>
                        <a:spcBef>
                          <a:spcPct val="30000"/>
                        </a:spcBef>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5pPr>
                      <a:lvl6pPr marL="25146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6pPr>
                      <a:lvl7pPr marL="29718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7pPr>
                      <a:lvl8pPr marL="34290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8pPr>
                      <a:lvl9pPr marL="38862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1400" b="0" i="0" u="none" strike="noStrike" cap="none" normalizeH="0" baseline="0" smtClean="0">
                          <a:ln>
                            <a:noFill/>
                          </a:ln>
                          <a:solidFill>
                            <a:schemeClr val="tx1"/>
                          </a:solidFill>
                          <a:effectLst/>
                          <a:latin typeface="Arial" panose="020B0604020202020204" pitchFamily="34" charset="0"/>
                          <a:ea typeface="华文细黑" panose="02010600040101010101" pitchFamily="2" charset="-122"/>
                          <a:cs typeface="Arial" panose="020B0604020202020204" pitchFamily="34" charset="0"/>
                        </a:rPr>
                        <a:t>数值</a:t>
                      </a:r>
                      <a:endParaRPr kumimoji="0" lang="en-US" altLang="zh-CN" sz="1400" b="0" i="0" u="none" strike="noStrike" cap="none" normalizeH="0" baseline="0" smtClean="0">
                        <a:ln>
                          <a:noFill/>
                        </a:ln>
                        <a:solidFill>
                          <a:schemeClr val="tx1"/>
                        </a:solidFill>
                        <a:effectLst/>
                        <a:latin typeface="Arial" panose="020B0604020202020204" pitchFamily="34" charset="0"/>
                        <a:ea typeface="华文细黑" panose="02010600040101010101" pitchFamily="2" charset="-122"/>
                        <a:cs typeface="Arial" panose="020B0604020202020204" pitchFamily="34" charset="0"/>
                      </a:endParaRPr>
                    </a:p>
                  </a:txBody>
                  <a:tcPr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c>
                  <a:txBody>
                    <a:bodyPr/>
                    <a:lstStyle>
                      <a:lvl1pPr algn="l">
                        <a:lnSpc>
                          <a:spcPct val="140000"/>
                        </a:lnSpc>
                        <a:spcBef>
                          <a:spcPct val="30000"/>
                        </a:spcBef>
                        <a:buClr>
                          <a:srgbClr val="808080"/>
                        </a:buClr>
                        <a:buSzPct val="60000"/>
                        <a:buFont typeface="Wingdings" panose="05000000000000000000" pitchFamily="2" charset="2"/>
                        <a:defRPr sz="2000">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1pPr>
                      <a:lvl2pPr marL="742950" indent="-285750" algn="l">
                        <a:lnSpc>
                          <a:spcPct val="140000"/>
                        </a:lnSpc>
                        <a:spcBef>
                          <a:spcPct val="30000"/>
                        </a:spcBef>
                        <a:buClr>
                          <a:srgbClr val="080808"/>
                        </a:buClr>
                        <a:buSzPct val="50000"/>
                        <a:buFont typeface="Wingdings" panose="05000000000000000000" pitchFamily="2" charset="2"/>
                        <a:defRPr>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2pPr>
                      <a:lvl3pPr marL="1143000" indent="-228600" algn="l">
                        <a:lnSpc>
                          <a:spcPct val="140000"/>
                        </a:lnSpc>
                        <a:spcBef>
                          <a:spcPct val="30000"/>
                        </a:spcBef>
                        <a:buSzPct val="50000"/>
                        <a:buFont typeface="Wingdings" panose="05000000000000000000" pitchFamily="2" charset="2"/>
                        <a:defRPr sz="1600">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3pPr>
                      <a:lvl4pPr marL="1600200" indent="-228600" algn="l">
                        <a:lnSpc>
                          <a:spcPct val="140000"/>
                        </a:lnSpc>
                        <a:spcBef>
                          <a:spcPct val="30000"/>
                        </a:spcBef>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4pPr>
                      <a:lvl5pPr marL="2057400" indent="-228600" algn="l">
                        <a:lnSpc>
                          <a:spcPct val="140000"/>
                        </a:lnSpc>
                        <a:spcBef>
                          <a:spcPct val="30000"/>
                        </a:spcBef>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5pPr>
                      <a:lvl6pPr marL="25146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6pPr>
                      <a:lvl7pPr marL="29718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7pPr>
                      <a:lvl8pPr marL="34290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8pPr>
                      <a:lvl9pPr marL="38862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600" b="0" i="0" u="none" strike="noStrike" cap="none" normalizeH="0" baseline="0" smtClean="0">
                          <a:ln>
                            <a:noFill/>
                          </a:ln>
                          <a:solidFill>
                            <a:schemeClr val="tx1"/>
                          </a:solidFill>
                          <a:effectLst/>
                          <a:latin typeface="Arial" panose="020B0604020202020204" pitchFamily="34" charset="0"/>
                          <a:ea typeface="华文细黑" panose="02010600040101010101" pitchFamily="2" charset="-122"/>
                          <a:cs typeface="Arial" panose="020B0604020202020204" pitchFamily="34" charset="0"/>
                        </a:rPr>
                        <a:t>128</a:t>
                      </a:r>
                    </a:p>
                  </a:txBody>
                  <a:tcPr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c>
                  <a:txBody>
                    <a:bodyPr/>
                    <a:lstStyle>
                      <a:lvl1pPr algn="l">
                        <a:lnSpc>
                          <a:spcPct val="140000"/>
                        </a:lnSpc>
                        <a:spcBef>
                          <a:spcPct val="30000"/>
                        </a:spcBef>
                        <a:buClr>
                          <a:srgbClr val="808080"/>
                        </a:buClr>
                        <a:buSzPct val="60000"/>
                        <a:buFont typeface="Wingdings" panose="05000000000000000000" pitchFamily="2" charset="2"/>
                        <a:defRPr sz="2000">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1pPr>
                      <a:lvl2pPr marL="742950" indent="-285750" algn="l">
                        <a:lnSpc>
                          <a:spcPct val="140000"/>
                        </a:lnSpc>
                        <a:spcBef>
                          <a:spcPct val="30000"/>
                        </a:spcBef>
                        <a:buClr>
                          <a:srgbClr val="080808"/>
                        </a:buClr>
                        <a:buSzPct val="50000"/>
                        <a:buFont typeface="Wingdings" panose="05000000000000000000" pitchFamily="2" charset="2"/>
                        <a:defRPr>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2pPr>
                      <a:lvl3pPr marL="1143000" indent="-228600" algn="l">
                        <a:lnSpc>
                          <a:spcPct val="140000"/>
                        </a:lnSpc>
                        <a:spcBef>
                          <a:spcPct val="30000"/>
                        </a:spcBef>
                        <a:buSzPct val="50000"/>
                        <a:buFont typeface="Wingdings" panose="05000000000000000000" pitchFamily="2" charset="2"/>
                        <a:defRPr sz="1600">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3pPr>
                      <a:lvl4pPr marL="1600200" indent="-228600" algn="l">
                        <a:lnSpc>
                          <a:spcPct val="140000"/>
                        </a:lnSpc>
                        <a:spcBef>
                          <a:spcPct val="30000"/>
                        </a:spcBef>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4pPr>
                      <a:lvl5pPr marL="2057400" indent="-228600" algn="l">
                        <a:lnSpc>
                          <a:spcPct val="140000"/>
                        </a:lnSpc>
                        <a:spcBef>
                          <a:spcPct val="30000"/>
                        </a:spcBef>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5pPr>
                      <a:lvl6pPr marL="25146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6pPr>
                      <a:lvl7pPr marL="29718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7pPr>
                      <a:lvl8pPr marL="34290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8pPr>
                      <a:lvl9pPr marL="38862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600" b="0" i="0" u="none" strike="noStrike" cap="none" normalizeH="0" baseline="0" smtClean="0">
                          <a:ln>
                            <a:noFill/>
                          </a:ln>
                          <a:solidFill>
                            <a:schemeClr val="tx1"/>
                          </a:solidFill>
                          <a:effectLst/>
                          <a:latin typeface="Arial" panose="020B0604020202020204" pitchFamily="34" charset="0"/>
                          <a:ea typeface="华文细黑" panose="02010600040101010101" pitchFamily="2" charset="-122"/>
                          <a:cs typeface="Arial" panose="020B0604020202020204" pitchFamily="34" charset="0"/>
                        </a:rPr>
                        <a:t>64</a:t>
                      </a:r>
                    </a:p>
                  </a:txBody>
                  <a:tcPr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c>
                  <a:txBody>
                    <a:bodyPr/>
                    <a:lstStyle>
                      <a:lvl1pPr algn="l">
                        <a:lnSpc>
                          <a:spcPct val="140000"/>
                        </a:lnSpc>
                        <a:spcBef>
                          <a:spcPct val="30000"/>
                        </a:spcBef>
                        <a:buClr>
                          <a:srgbClr val="808080"/>
                        </a:buClr>
                        <a:buSzPct val="60000"/>
                        <a:buFont typeface="Wingdings" panose="05000000000000000000" pitchFamily="2" charset="2"/>
                        <a:defRPr sz="2000">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1pPr>
                      <a:lvl2pPr marL="742950" indent="-285750" algn="l">
                        <a:lnSpc>
                          <a:spcPct val="140000"/>
                        </a:lnSpc>
                        <a:spcBef>
                          <a:spcPct val="30000"/>
                        </a:spcBef>
                        <a:buClr>
                          <a:srgbClr val="080808"/>
                        </a:buClr>
                        <a:buSzPct val="50000"/>
                        <a:buFont typeface="Wingdings" panose="05000000000000000000" pitchFamily="2" charset="2"/>
                        <a:defRPr>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2pPr>
                      <a:lvl3pPr marL="1143000" indent="-228600" algn="l">
                        <a:lnSpc>
                          <a:spcPct val="140000"/>
                        </a:lnSpc>
                        <a:spcBef>
                          <a:spcPct val="30000"/>
                        </a:spcBef>
                        <a:buSzPct val="50000"/>
                        <a:buFont typeface="Wingdings" panose="05000000000000000000" pitchFamily="2" charset="2"/>
                        <a:defRPr sz="1600">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3pPr>
                      <a:lvl4pPr marL="1600200" indent="-228600" algn="l">
                        <a:lnSpc>
                          <a:spcPct val="140000"/>
                        </a:lnSpc>
                        <a:spcBef>
                          <a:spcPct val="30000"/>
                        </a:spcBef>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4pPr>
                      <a:lvl5pPr marL="2057400" indent="-228600" algn="l">
                        <a:lnSpc>
                          <a:spcPct val="140000"/>
                        </a:lnSpc>
                        <a:spcBef>
                          <a:spcPct val="30000"/>
                        </a:spcBef>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5pPr>
                      <a:lvl6pPr marL="25146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6pPr>
                      <a:lvl7pPr marL="29718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7pPr>
                      <a:lvl8pPr marL="34290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8pPr>
                      <a:lvl9pPr marL="38862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600" b="0" i="0" u="none" strike="noStrike" cap="none" normalizeH="0" baseline="0" smtClean="0">
                          <a:ln>
                            <a:noFill/>
                          </a:ln>
                          <a:solidFill>
                            <a:schemeClr val="tx1"/>
                          </a:solidFill>
                          <a:effectLst/>
                          <a:latin typeface="Arial" panose="020B0604020202020204" pitchFamily="34" charset="0"/>
                          <a:ea typeface="华文细黑" panose="02010600040101010101" pitchFamily="2" charset="-122"/>
                          <a:cs typeface="Arial" panose="020B0604020202020204" pitchFamily="34" charset="0"/>
                        </a:rPr>
                        <a:t>32</a:t>
                      </a:r>
                      <a:endParaRPr kumimoji="0" lang="en-US" altLang="zh-CN" sz="1600" b="0" i="0" u="none" strike="noStrike" cap="none" normalizeH="0" baseline="30000" smtClean="0">
                        <a:ln>
                          <a:noFill/>
                        </a:ln>
                        <a:solidFill>
                          <a:schemeClr val="tx1"/>
                        </a:solidFill>
                        <a:effectLst/>
                        <a:latin typeface="Arial" panose="020B0604020202020204" pitchFamily="34" charset="0"/>
                        <a:ea typeface="华文细黑" panose="02010600040101010101" pitchFamily="2" charset="-122"/>
                        <a:cs typeface="Arial" panose="020B0604020202020204" pitchFamily="34" charset="0"/>
                      </a:endParaRPr>
                    </a:p>
                  </a:txBody>
                  <a:tcPr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c>
                  <a:txBody>
                    <a:bodyPr/>
                    <a:lstStyle>
                      <a:lvl1pPr algn="l">
                        <a:lnSpc>
                          <a:spcPct val="140000"/>
                        </a:lnSpc>
                        <a:spcBef>
                          <a:spcPct val="30000"/>
                        </a:spcBef>
                        <a:buClr>
                          <a:srgbClr val="808080"/>
                        </a:buClr>
                        <a:buSzPct val="60000"/>
                        <a:buFont typeface="Wingdings" panose="05000000000000000000" pitchFamily="2" charset="2"/>
                        <a:defRPr sz="2000">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1pPr>
                      <a:lvl2pPr marL="742950" indent="-285750" algn="l">
                        <a:lnSpc>
                          <a:spcPct val="140000"/>
                        </a:lnSpc>
                        <a:spcBef>
                          <a:spcPct val="30000"/>
                        </a:spcBef>
                        <a:buClr>
                          <a:srgbClr val="080808"/>
                        </a:buClr>
                        <a:buSzPct val="50000"/>
                        <a:buFont typeface="Wingdings" panose="05000000000000000000" pitchFamily="2" charset="2"/>
                        <a:defRPr>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2pPr>
                      <a:lvl3pPr marL="1143000" indent="-228600" algn="l">
                        <a:lnSpc>
                          <a:spcPct val="140000"/>
                        </a:lnSpc>
                        <a:spcBef>
                          <a:spcPct val="30000"/>
                        </a:spcBef>
                        <a:buSzPct val="50000"/>
                        <a:buFont typeface="Wingdings" panose="05000000000000000000" pitchFamily="2" charset="2"/>
                        <a:defRPr sz="1600">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3pPr>
                      <a:lvl4pPr marL="1600200" indent="-228600" algn="l">
                        <a:lnSpc>
                          <a:spcPct val="140000"/>
                        </a:lnSpc>
                        <a:spcBef>
                          <a:spcPct val="30000"/>
                        </a:spcBef>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4pPr>
                      <a:lvl5pPr marL="2057400" indent="-228600" algn="l">
                        <a:lnSpc>
                          <a:spcPct val="140000"/>
                        </a:lnSpc>
                        <a:spcBef>
                          <a:spcPct val="30000"/>
                        </a:spcBef>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5pPr>
                      <a:lvl6pPr marL="25146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6pPr>
                      <a:lvl7pPr marL="29718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7pPr>
                      <a:lvl8pPr marL="34290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8pPr>
                      <a:lvl9pPr marL="38862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600" b="0" i="0" u="none" strike="noStrike" cap="none" normalizeH="0" baseline="0" smtClean="0">
                          <a:ln>
                            <a:noFill/>
                          </a:ln>
                          <a:solidFill>
                            <a:schemeClr val="tx1"/>
                          </a:solidFill>
                          <a:effectLst/>
                          <a:latin typeface="Arial" panose="020B0604020202020204" pitchFamily="34" charset="0"/>
                          <a:ea typeface="华文细黑" panose="02010600040101010101" pitchFamily="2" charset="-122"/>
                          <a:cs typeface="Arial" panose="020B0604020202020204" pitchFamily="34" charset="0"/>
                        </a:rPr>
                        <a:t>16</a:t>
                      </a:r>
                      <a:endParaRPr kumimoji="0" lang="en-US" altLang="zh-CN" sz="1600" b="0" i="0" u="none" strike="noStrike" cap="none" normalizeH="0" baseline="30000" smtClean="0">
                        <a:ln>
                          <a:noFill/>
                        </a:ln>
                        <a:solidFill>
                          <a:schemeClr val="tx1"/>
                        </a:solidFill>
                        <a:effectLst/>
                        <a:latin typeface="Arial" panose="020B0604020202020204" pitchFamily="34" charset="0"/>
                        <a:ea typeface="华文细黑" panose="02010600040101010101" pitchFamily="2" charset="-122"/>
                        <a:cs typeface="Arial" panose="020B0604020202020204" pitchFamily="34" charset="0"/>
                      </a:endParaRPr>
                    </a:p>
                  </a:txBody>
                  <a:tcPr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c>
                  <a:txBody>
                    <a:bodyPr/>
                    <a:lstStyle>
                      <a:lvl1pPr algn="l">
                        <a:lnSpc>
                          <a:spcPct val="140000"/>
                        </a:lnSpc>
                        <a:spcBef>
                          <a:spcPct val="30000"/>
                        </a:spcBef>
                        <a:buClr>
                          <a:srgbClr val="808080"/>
                        </a:buClr>
                        <a:buSzPct val="60000"/>
                        <a:buFont typeface="Wingdings" panose="05000000000000000000" pitchFamily="2" charset="2"/>
                        <a:defRPr sz="2000">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1pPr>
                      <a:lvl2pPr marL="742950" indent="-285750" algn="l">
                        <a:lnSpc>
                          <a:spcPct val="140000"/>
                        </a:lnSpc>
                        <a:spcBef>
                          <a:spcPct val="30000"/>
                        </a:spcBef>
                        <a:buClr>
                          <a:srgbClr val="080808"/>
                        </a:buClr>
                        <a:buSzPct val="50000"/>
                        <a:buFont typeface="Wingdings" panose="05000000000000000000" pitchFamily="2" charset="2"/>
                        <a:defRPr>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2pPr>
                      <a:lvl3pPr marL="1143000" indent="-228600" algn="l">
                        <a:lnSpc>
                          <a:spcPct val="140000"/>
                        </a:lnSpc>
                        <a:spcBef>
                          <a:spcPct val="30000"/>
                        </a:spcBef>
                        <a:buSzPct val="50000"/>
                        <a:buFont typeface="Wingdings" panose="05000000000000000000" pitchFamily="2" charset="2"/>
                        <a:defRPr sz="1600">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3pPr>
                      <a:lvl4pPr marL="1600200" indent="-228600" algn="l">
                        <a:lnSpc>
                          <a:spcPct val="140000"/>
                        </a:lnSpc>
                        <a:spcBef>
                          <a:spcPct val="30000"/>
                        </a:spcBef>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4pPr>
                      <a:lvl5pPr marL="2057400" indent="-228600" algn="l">
                        <a:lnSpc>
                          <a:spcPct val="140000"/>
                        </a:lnSpc>
                        <a:spcBef>
                          <a:spcPct val="30000"/>
                        </a:spcBef>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5pPr>
                      <a:lvl6pPr marL="25146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6pPr>
                      <a:lvl7pPr marL="29718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7pPr>
                      <a:lvl8pPr marL="34290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8pPr>
                      <a:lvl9pPr marL="38862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600" b="0" i="0" u="none" strike="noStrike" cap="none" normalizeH="0" baseline="0" smtClean="0">
                          <a:ln>
                            <a:noFill/>
                          </a:ln>
                          <a:solidFill>
                            <a:schemeClr val="tx1"/>
                          </a:solidFill>
                          <a:effectLst/>
                          <a:latin typeface="Arial" panose="020B0604020202020204" pitchFamily="34" charset="0"/>
                          <a:ea typeface="华文细黑" panose="02010600040101010101" pitchFamily="2" charset="-122"/>
                          <a:cs typeface="Arial" panose="020B0604020202020204" pitchFamily="34" charset="0"/>
                        </a:rPr>
                        <a:t>8</a:t>
                      </a:r>
                      <a:endParaRPr kumimoji="0" lang="en-US" altLang="zh-CN" sz="1600" b="0" i="0" u="none" strike="noStrike" cap="none" normalizeH="0" baseline="30000" smtClean="0">
                        <a:ln>
                          <a:noFill/>
                        </a:ln>
                        <a:solidFill>
                          <a:schemeClr val="tx1"/>
                        </a:solidFill>
                        <a:effectLst/>
                        <a:latin typeface="Arial" panose="020B0604020202020204" pitchFamily="34" charset="0"/>
                        <a:ea typeface="华文细黑" panose="02010600040101010101" pitchFamily="2" charset="-122"/>
                        <a:cs typeface="Arial" panose="020B0604020202020204" pitchFamily="34" charset="0"/>
                      </a:endParaRPr>
                    </a:p>
                  </a:txBody>
                  <a:tcPr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c>
                  <a:txBody>
                    <a:bodyPr/>
                    <a:lstStyle>
                      <a:lvl1pPr algn="l">
                        <a:lnSpc>
                          <a:spcPct val="140000"/>
                        </a:lnSpc>
                        <a:spcBef>
                          <a:spcPct val="30000"/>
                        </a:spcBef>
                        <a:buClr>
                          <a:srgbClr val="808080"/>
                        </a:buClr>
                        <a:buSzPct val="60000"/>
                        <a:buFont typeface="Wingdings" panose="05000000000000000000" pitchFamily="2" charset="2"/>
                        <a:defRPr sz="2000">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1pPr>
                      <a:lvl2pPr marL="742950" indent="-285750" algn="l">
                        <a:lnSpc>
                          <a:spcPct val="140000"/>
                        </a:lnSpc>
                        <a:spcBef>
                          <a:spcPct val="30000"/>
                        </a:spcBef>
                        <a:buClr>
                          <a:srgbClr val="080808"/>
                        </a:buClr>
                        <a:buSzPct val="50000"/>
                        <a:buFont typeface="Wingdings" panose="05000000000000000000" pitchFamily="2" charset="2"/>
                        <a:defRPr>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2pPr>
                      <a:lvl3pPr marL="1143000" indent="-228600" algn="l">
                        <a:lnSpc>
                          <a:spcPct val="140000"/>
                        </a:lnSpc>
                        <a:spcBef>
                          <a:spcPct val="30000"/>
                        </a:spcBef>
                        <a:buSzPct val="50000"/>
                        <a:buFont typeface="Wingdings" panose="05000000000000000000" pitchFamily="2" charset="2"/>
                        <a:defRPr sz="1600">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3pPr>
                      <a:lvl4pPr marL="1600200" indent="-228600" algn="l">
                        <a:lnSpc>
                          <a:spcPct val="140000"/>
                        </a:lnSpc>
                        <a:spcBef>
                          <a:spcPct val="30000"/>
                        </a:spcBef>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4pPr>
                      <a:lvl5pPr marL="2057400" indent="-228600" algn="l">
                        <a:lnSpc>
                          <a:spcPct val="140000"/>
                        </a:lnSpc>
                        <a:spcBef>
                          <a:spcPct val="30000"/>
                        </a:spcBef>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5pPr>
                      <a:lvl6pPr marL="25146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6pPr>
                      <a:lvl7pPr marL="29718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7pPr>
                      <a:lvl8pPr marL="34290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8pPr>
                      <a:lvl9pPr marL="38862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600" b="0" i="0" u="none" strike="noStrike" cap="none" normalizeH="0" baseline="0" smtClean="0">
                          <a:ln>
                            <a:noFill/>
                          </a:ln>
                          <a:solidFill>
                            <a:schemeClr val="tx1"/>
                          </a:solidFill>
                          <a:effectLst/>
                          <a:latin typeface="Arial" panose="020B0604020202020204" pitchFamily="34" charset="0"/>
                          <a:ea typeface="华文细黑" panose="02010600040101010101" pitchFamily="2" charset="-122"/>
                          <a:cs typeface="Arial" panose="020B0604020202020204" pitchFamily="34" charset="0"/>
                        </a:rPr>
                        <a:t>4</a:t>
                      </a:r>
                      <a:endParaRPr kumimoji="0" lang="en-US" altLang="zh-CN" sz="1600" b="0" i="0" u="none" strike="noStrike" cap="none" normalizeH="0" baseline="30000" smtClean="0">
                        <a:ln>
                          <a:noFill/>
                        </a:ln>
                        <a:solidFill>
                          <a:schemeClr val="tx1"/>
                        </a:solidFill>
                        <a:effectLst/>
                        <a:latin typeface="Arial" panose="020B0604020202020204" pitchFamily="34" charset="0"/>
                        <a:ea typeface="华文细黑" panose="02010600040101010101" pitchFamily="2" charset="-122"/>
                        <a:cs typeface="Arial" panose="020B0604020202020204" pitchFamily="34" charset="0"/>
                      </a:endParaRPr>
                    </a:p>
                  </a:txBody>
                  <a:tcPr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c>
                  <a:txBody>
                    <a:bodyPr/>
                    <a:lstStyle>
                      <a:lvl1pPr algn="l">
                        <a:lnSpc>
                          <a:spcPct val="140000"/>
                        </a:lnSpc>
                        <a:spcBef>
                          <a:spcPct val="30000"/>
                        </a:spcBef>
                        <a:buClr>
                          <a:srgbClr val="808080"/>
                        </a:buClr>
                        <a:buSzPct val="60000"/>
                        <a:buFont typeface="Wingdings" panose="05000000000000000000" pitchFamily="2" charset="2"/>
                        <a:defRPr sz="2000">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1pPr>
                      <a:lvl2pPr marL="742950" indent="-285750" algn="l">
                        <a:lnSpc>
                          <a:spcPct val="140000"/>
                        </a:lnSpc>
                        <a:spcBef>
                          <a:spcPct val="30000"/>
                        </a:spcBef>
                        <a:buClr>
                          <a:srgbClr val="080808"/>
                        </a:buClr>
                        <a:buSzPct val="50000"/>
                        <a:buFont typeface="Wingdings" panose="05000000000000000000" pitchFamily="2" charset="2"/>
                        <a:defRPr>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2pPr>
                      <a:lvl3pPr marL="1143000" indent="-228600" algn="l">
                        <a:lnSpc>
                          <a:spcPct val="140000"/>
                        </a:lnSpc>
                        <a:spcBef>
                          <a:spcPct val="30000"/>
                        </a:spcBef>
                        <a:buSzPct val="50000"/>
                        <a:buFont typeface="Wingdings" panose="05000000000000000000" pitchFamily="2" charset="2"/>
                        <a:defRPr sz="1600">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3pPr>
                      <a:lvl4pPr marL="1600200" indent="-228600" algn="l">
                        <a:lnSpc>
                          <a:spcPct val="140000"/>
                        </a:lnSpc>
                        <a:spcBef>
                          <a:spcPct val="30000"/>
                        </a:spcBef>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4pPr>
                      <a:lvl5pPr marL="2057400" indent="-228600" algn="l">
                        <a:lnSpc>
                          <a:spcPct val="140000"/>
                        </a:lnSpc>
                        <a:spcBef>
                          <a:spcPct val="30000"/>
                        </a:spcBef>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5pPr>
                      <a:lvl6pPr marL="25146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6pPr>
                      <a:lvl7pPr marL="29718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7pPr>
                      <a:lvl8pPr marL="34290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8pPr>
                      <a:lvl9pPr marL="38862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600" b="0" i="0" u="none" strike="noStrike" cap="none" normalizeH="0" baseline="0" smtClean="0">
                          <a:ln>
                            <a:noFill/>
                          </a:ln>
                          <a:solidFill>
                            <a:schemeClr val="tx1"/>
                          </a:solidFill>
                          <a:effectLst/>
                          <a:latin typeface="Arial" panose="020B0604020202020204" pitchFamily="34" charset="0"/>
                          <a:ea typeface="华文细黑" panose="02010600040101010101" pitchFamily="2" charset="-122"/>
                          <a:cs typeface="Arial" panose="020B0604020202020204" pitchFamily="34" charset="0"/>
                        </a:rPr>
                        <a:t>2</a:t>
                      </a:r>
                      <a:endParaRPr kumimoji="0" lang="en-US" altLang="zh-CN" sz="1600" b="0" i="0" u="none" strike="noStrike" cap="none" normalizeH="0" baseline="30000" smtClean="0">
                        <a:ln>
                          <a:noFill/>
                        </a:ln>
                        <a:solidFill>
                          <a:schemeClr val="tx1"/>
                        </a:solidFill>
                        <a:effectLst/>
                        <a:latin typeface="Arial" panose="020B0604020202020204" pitchFamily="34" charset="0"/>
                        <a:ea typeface="华文细黑" panose="02010600040101010101" pitchFamily="2" charset="-122"/>
                        <a:cs typeface="Arial" panose="020B0604020202020204" pitchFamily="34" charset="0"/>
                      </a:endParaRPr>
                    </a:p>
                  </a:txBody>
                  <a:tcPr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c>
                  <a:txBody>
                    <a:bodyPr/>
                    <a:lstStyle>
                      <a:lvl1pPr algn="l">
                        <a:lnSpc>
                          <a:spcPct val="140000"/>
                        </a:lnSpc>
                        <a:spcBef>
                          <a:spcPct val="30000"/>
                        </a:spcBef>
                        <a:buClr>
                          <a:srgbClr val="808080"/>
                        </a:buClr>
                        <a:buSzPct val="60000"/>
                        <a:buFont typeface="Wingdings" panose="05000000000000000000" pitchFamily="2" charset="2"/>
                        <a:defRPr sz="2000">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1pPr>
                      <a:lvl2pPr marL="742950" indent="-285750" algn="l">
                        <a:lnSpc>
                          <a:spcPct val="140000"/>
                        </a:lnSpc>
                        <a:spcBef>
                          <a:spcPct val="30000"/>
                        </a:spcBef>
                        <a:buClr>
                          <a:srgbClr val="080808"/>
                        </a:buClr>
                        <a:buSzPct val="50000"/>
                        <a:buFont typeface="Wingdings" panose="05000000000000000000" pitchFamily="2" charset="2"/>
                        <a:defRPr>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2pPr>
                      <a:lvl3pPr marL="1143000" indent="-228600" algn="l">
                        <a:lnSpc>
                          <a:spcPct val="140000"/>
                        </a:lnSpc>
                        <a:spcBef>
                          <a:spcPct val="30000"/>
                        </a:spcBef>
                        <a:buSzPct val="50000"/>
                        <a:buFont typeface="Wingdings" panose="05000000000000000000" pitchFamily="2" charset="2"/>
                        <a:defRPr sz="1600">
                          <a:solidFill>
                            <a:schemeClr val="tx1"/>
                          </a:solidFill>
                          <a:latin typeface="FrutigerNext LT Regular" panose="020B0503040504020204" pitchFamily="34" charset="0"/>
                          <a:ea typeface="华文细黑" panose="02010600040101010101" pitchFamily="2" charset="-122"/>
                          <a:cs typeface="宋体" panose="02010600030101010101" pitchFamily="2" charset="-122"/>
                        </a:defRPr>
                      </a:lvl3pPr>
                      <a:lvl4pPr marL="1600200" indent="-228600" algn="l">
                        <a:lnSpc>
                          <a:spcPct val="140000"/>
                        </a:lnSpc>
                        <a:spcBef>
                          <a:spcPct val="30000"/>
                        </a:spcBef>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4pPr>
                      <a:lvl5pPr marL="2057400" indent="-228600" algn="l">
                        <a:lnSpc>
                          <a:spcPct val="140000"/>
                        </a:lnSpc>
                        <a:spcBef>
                          <a:spcPct val="30000"/>
                        </a:spcBef>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5pPr>
                      <a:lvl6pPr marL="25146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6pPr>
                      <a:lvl7pPr marL="29718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7pPr>
                      <a:lvl8pPr marL="34290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8pPr>
                      <a:lvl9pPr marL="3886200" indent="-228600" eaLnBrk="0" fontAlgn="base" hangingPunct="0">
                        <a:lnSpc>
                          <a:spcPct val="140000"/>
                        </a:lnSpc>
                        <a:spcBef>
                          <a:spcPct val="30000"/>
                        </a:spcBef>
                        <a:spcAft>
                          <a:spcPct val="0"/>
                        </a:spcAft>
                        <a:buFont typeface="FrutigerNext LT Medium" panose="020B0603040504020204" pitchFamily="34" charset="0"/>
                        <a:defRPr sz="1400">
                          <a:solidFill>
                            <a:schemeClr val="tx1"/>
                          </a:solidFill>
                          <a:latin typeface="FrutigerNext LT Medium" panose="020B0603040504020204" pitchFamily="34" charset="0"/>
                          <a:ea typeface="华文细黑" panose="02010600040101010101" pitchFamily="2" charset="-122"/>
                          <a:cs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600" b="0" i="0" u="none" strike="noStrike" cap="none" normalizeH="0" baseline="0" smtClean="0">
                          <a:ln>
                            <a:noFill/>
                          </a:ln>
                          <a:solidFill>
                            <a:schemeClr val="tx1"/>
                          </a:solidFill>
                          <a:effectLst/>
                          <a:latin typeface="Arial" panose="020B0604020202020204" pitchFamily="34" charset="0"/>
                          <a:ea typeface="华文细黑" panose="02010600040101010101" pitchFamily="2" charset="-122"/>
                          <a:cs typeface="Arial" panose="020B0604020202020204" pitchFamily="34" charset="0"/>
                        </a:rPr>
                        <a:t>1</a:t>
                      </a:r>
                      <a:endParaRPr kumimoji="0" lang="en-US" altLang="zh-CN" sz="1600" b="0" i="0" u="none" strike="noStrike" cap="none" normalizeH="0" baseline="30000" smtClean="0">
                        <a:ln>
                          <a:noFill/>
                        </a:ln>
                        <a:solidFill>
                          <a:schemeClr val="tx1"/>
                        </a:solidFill>
                        <a:effectLst/>
                        <a:latin typeface="Arial" panose="020B0604020202020204" pitchFamily="34" charset="0"/>
                        <a:ea typeface="华文细黑" panose="02010600040101010101" pitchFamily="2" charset="-122"/>
                        <a:cs typeface="Arial" panose="020B0604020202020204" pitchFamily="34" charset="0"/>
                      </a:endParaRPr>
                    </a:p>
                  </a:txBody>
                  <a:tcPr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p:txBody>
          <a:bodyPr/>
          <a:lstStyle/>
          <a:p>
            <a:r>
              <a:rPr lang="zh-CN" altLang="en-US" smtClean="0"/>
              <a:t>二进制和十进制转换</a:t>
            </a:r>
            <a:endParaRPr lang="en-US" altLang="zh-CN" smtClean="0"/>
          </a:p>
        </p:txBody>
      </p:sp>
      <p:sp>
        <p:nvSpPr>
          <p:cNvPr id="25603" name="Slide Number Placeholder 4"/>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algn="l"/>
            <a:r>
              <a:rPr lang="en-US" altLang="zh-CN" sz="1200">
                <a:latin typeface="FrutigerNext LT Bold" panose="020B0803040504020204" pitchFamily="34" charset="0"/>
                <a:ea typeface="宋体" panose="02010600030101010101" pitchFamily="2" charset="-122"/>
              </a:rPr>
              <a:t>Page </a:t>
            </a:r>
            <a:fld id="{995135D3-6B02-46F7-B18D-84881599720F}" type="slidenum">
              <a:rPr lang="en-US" altLang="zh-CN" sz="1200">
                <a:latin typeface="FrutigerNext LT Bold" panose="020B0803040504020204" pitchFamily="34" charset="0"/>
                <a:ea typeface="宋体" panose="02010600030101010101" pitchFamily="2" charset="-122"/>
              </a:rPr>
              <a:pPr algn="l"/>
              <a:t>10</a:t>
            </a:fld>
            <a:endParaRPr lang="en-US" altLang="zh-CN" sz="1200">
              <a:latin typeface="FrutigerNext LT Bold" panose="020B0803040504020204" pitchFamily="34" charset="0"/>
              <a:ea typeface="宋体" panose="02010600030101010101" pitchFamily="2" charset="-122"/>
            </a:endParaRPr>
          </a:p>
        </p:txBody>
      </p:sp>
      <p:grpSp>
        <p:nvGrpSpPr>
          <p:cNvPr id="25604" name="Group 30"/>
          <p:cNvGrpSpPr>
            <a:grpSpLocks/>
          </p:cNvGrpSpPr>
          <p:nvPr/>
        </p:nvGrpSpPr>
        <p:grpSpPr bwMode="auto">
          <a:xfrm>
            <a:off x="757238" y="1916113"/>
            <a:ext cx="7559675" cy="2592387"/>
            <a:chOff x="757456" y="1916113"/>
            <a:chExt cx="7558960" cy="2593007"/>
          </a:xfrm>
        </p:grpSpPr>
        <p:sp>
          <p:nvSpPr>
            <p:cNvPr id="32" name="Rectangle 5"/>
            <p:cNvSpPr>
              <a:spLocks noChangeArrowheads="1"/>
            </p:cNvSpPr>
            <p:nvPr/>
          </p:nvSpPr>
          <p:spPr bwMode="auto">
            <a:xfrm>
              <a:off x="5060362" y="4077072"/>
              <a:ext cx="1599943" cy="432048"/>
            </a:xfrm>
            <a:prstGeom prst="rect">
              <a:avLst/>
            </a:prstGeom>
            <a:solidFill>
              <a:srgbClr val="74C2E1"/>
            </a:solidFill>
            <a:ln w="19050" cap="flat" cmpd="sng" algn="ctr">
              <a:solidFill>
                <a:schemeClr val="bg1">
                  <a:lumMod val="50000"/>
                </a:schemeClr>
              </a:solidFill>
              <a:prstDash val="solid"/>
              <a:round/>
              <a:headEnd type="none" w="med" len="med"/>
              <a:tailEnd type="none" w="med" len="med"/>
            </a:ln>
            <a:effectLst/>
            <a:scene3d>
              <a:camera prst="orthographicFront"/>
              <a:lightRig rig="threePt" dir="t"/>
            </a:scene3d>
            <a:sp3d>
              <a:bevelT w="38100" h="38100"/>
              <a:bevelB/>
            </a:sp3d>
          </p:spPr>
          <p:txBody>
            <a:bodyPr/>
            <a:lstStyle/>
            <a:p>
              <a:pPr algn="ctr" defTabSz="784225">
                <a:lnSpc>
                  <a:spcPct val="120000"/>
                </a:lnSpc>
                <a:buClr>
                  <a:srgbClr val="990000"/>
                </a:buClr>
                <a:buSzPct val="85000"/>
                <a:defRPr/>
              </a:pPr>
              <a:r>
                <a:rPr lang="en-US" altLang="zh-CN" sz="1800" dirty="0">
                  <a:solidFill>
                    <a:schemeClr val="tx2"/>
                  </a:solidFill>
                  <a:latin typeface="Arial" charset="0"/>
                  <a:ea typeface="宋体" pitchFamily="2" charset="-122"/>
                </a:rPr>
                <a:t>1.</a:t>
              </a:r>
            </a:p>
          </p:txBody>
        </p:sp>
        <p:sp>
          <p:nvSpPr>
            <p:cNvPr id="25608" name="矩形 15"/>
            <p:cNvSpPr>
              <a:spLocks noChangeArrowheads="1"/>
            </p:cNvSpPr>
            <p:nvPr/>
          </p:nvSpPr>
          <p:spPr bwMode="auto">
            <a:xfrm>
              <a:off x="3680229" y="1916113"/>
              <a:ext cx="877080" cy="4248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ctr" defTabSz="784225">
                <a:defRPr sz="2100">
                  <a:solidFill>
                    <a:schemeClr val="tx1"/>
                  </a:solidFill>
                  <a:latin typeface="Arial" panose="020B0604020202020204" pitchFamily="34" charset="0"/>
                  <a:ea typeface="MS PGothic" panose="020B0600070205080204" pitchFamily="34" charset="-128"/>
                </a:defRPr>
              </a:lvl1pPr>
              <a:lvl2pPr marL="742950" indent="-285750" algn="ctr" defTabSz="784225">
                <a:defRPr sz="2100">
                  <a:solidFill>
                    <a:schemeClr val="tx1"/>
                  </a:solidFill>
                  <a:latin typeface="Arial" panose="020B0604020202020204" pitchFamily="34" charset="0"/>
                  <a:ea typeface="MS PGothic" panose="020B0600070205080204" pitchFamily="34" charset="-128"/>
                </a:defRPr>
              </a:lvl2pPr>
              <a:lvl3pPr marL="1143000" indent="-228600" algn="ctr" defTabSz="784225">
                <a:defRPr sz="2100">
                  <a:solidFill>
                    <a:schemeClr val="tx1"/>
                  </a:solidFill>
                  <a:latin typeface="Arial" panose="020B0604020202020204" pitchFamily="34" charset="0"/>
                  <a:ea typeface="MS PGothic" panose="020B0600070205080204" pitchFamily="34" charset="-128"/>
                </a:defRPr>
              </a:lvl3pPr>
              <a:lvl4pPr marL="1600200" indent="-228600" algn="ctr" defTabSz="784225">
                <a:defRPr sz="2100">
                  <a:solidFill>
                    <a:schemeClr val="tx1"/>
                  </a:solidFill>
                  <a:latin typeface="Arial" panose="020B0604020202020204" pitchFamily="34" charset="0"/>
                  <a:ea typeface="MS PGothic" panose="020B0600070205080204" pitchFamily="34" charset="-128"/>
                </a:defRPr>
              </a:lvl4pPr>
              <a:lvl5pPr marL="2057400" indent="-228600" algn="ctr" defTabSz="784225">
                <a:defRPr sz="2100">
                  <a:solidFill>
                    <a:schemeClr val="tx1"/>
                  </a:solidFill>
                  <a:latin typeface="Arial" panose="020B0604020202020204" pitchFamily="34" charset="0"/>
                  <a:ea typeface="MS PGothic" panose="020B0600070205080204" pitchFamily="34" charset="-128"/>
                </a:defRPr>
              </a:lvl5pPr>
              <a:lvl6pPr marL="2514600" indent="-228600" algn="ctr" defTabSz="784225"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defTabSz="784225"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defTabSz="784225"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defTabSz="784225"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a:lnSpc>
                  <a:spcPct val="120000"/>
                </a:lnSpc>
                <a:buClr>
                  <a:srgbClr val="990000"/>
                </a:buClr>
                <a:buSzPct val="85000"/>
              </a:pPr>
              <a:r>
                <a:rPr lang="zh-CN" altLang="en-US" sz="1800">
                  <a:solidFill>
                    <a:schemeClr val="tx2"/>
                  </a:solidFill>
                  <a:latin typeface="华文细黑" panose="02010600040101010101" pitchFamily="2" charset="-122"/>
                  <a:ea typeface="华文细黑" panose="02010600040101010101" pitchFamily="2" charset="-122"/>
                </a:rPr>
                <a:t>网络位</a:t>
              </a:r>
              <a:endParaRPr lang="en-US" altLang="zh-CN" sz="1800">
                <a:solidFill>
                  <a:schemeClr val="tx2"/>
                </a:solidFill>
                <a:latin typeface="华文细黑" panose="02010600040101010101" pitchFamily="2" charset="-122"/>
                <a:ea typeface="华文细黑" panose="02010600040101010101" pitchFamily="2" charset="-122"/>
              </a:endParaRPr>
            </a:p>
          </p:txBody>
        </p:sp>
        <p:sp>
          <p:nvSpPr>
            <p:cNvPr id="25609" name="矩形 16"/>
            <p:cNvSpPr>
              <a:spLocks noChangeArrowheads="1"/>
            </p:cNvSpPr>
            <p:nvPr/>
          </p:nvSpPr>
          <p:spPr bwMode="auto">
            <a:xfrm>
              <a:off x="7064779" y="1917700"/>
              <a:ext cx="877080" cy="4248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ctr" defTabSz="784225">
                <a:defRPr sz="2100">
                  <a:solidFill>
                    <a:schemeClr val="tx1"/>
                  </a:solidFill>
                  <a:latin typeface="Arial" panose="020B0604020202020204" pitchFamily="34" charset="0"/>
                  <a:ea typeface="MS PGothic" panose="020B0600070205080204" pitchFamily="34" charset="-128"/>
                </a:defRPr>
              </a:lvl1pPr>
              <a:lvl2pPr marL="742950" indent="-285750" algn="ctr" defTabSz="784225">
                <a:defRPr sz="2100">
                  <a:solidFill>
                    <a:schemeClr val="tx1"/>
                  </a:solidFill>
                  <a:latin typeface="Arial" panose="020B0604020202020204" pitchFamily="34" charset="0"/>
                  <a:ea typeface="MS PGothic" panose="020B0600070205080204" pitchFamily="34" charset="-128"/>
                </a:defRPr>
              </a:lvl2pPr>
              <a:lvl3pPr marL="1143000" indent="-228600" algn="ctr" defTabSz="784225">
                <a:defRPr sz="2100">
                  <a:solidFill>
                    <a:schemeClr val="tx1"/>
                  </a:solidFill>
                  <a:latin typeface="Arial" panose="020B0604020202020204" pitchFamily="34" charset="0"/>
                  <a:ea typeface="MS PGothic" panose="020B0600070205080204" pitchFamily="34" charset="-128"/>
                </a:defRPr>
              </a:lvl3pPr>
              <a:lvl4pPr marL="1600200" indent="-228600" algn="ctr" defTabSz="784225">
                <a:defRPr sz="2100">
                  <a:solidFill>
                    <a:schemeClr val="tx1"/>
                  </a:solidFill>
                  <a:latin typeface="Arial" panose="020B0604020202020204" pitchFamily="34" charset="0"/>
                  <a:ea typeface="MS PGothic" panose="020B0600070205080204" pitchFamily="34" charset="-128"/>
                </a:defRPr>
              </a:lvl4pPr>
              <a:lvl5pPr marL="2057400" indent="-228600" algn="ctr" defTabSz="784225">
                <a:defRPr sz="2100">
                  <a:solidFill>
                    <a:schemeClr val="tx1"/>
                  </a:solidFill>
                  <a:latin typeface="Arial" panose="020B0604020202020204" pitchFamily="34" charset="0"/>
                  <a:ea typeface="MS PGothic" panose="020B0600070205080204" pitchFamily="34" charset="-128"/>
                </a:defRPr>
              </a:lvl5pPr>
              <a:lvl6pPr marL="2514600" indent="-228600" algn="ctr" defTabSz="784225"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defTabSz="784225"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defTabSz="784225"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defTabSz="784225"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a:lnSpc>
                  <a:spcPct val="120000"/>
                </a:lnSpc>
                <a:buClr>
                  <a:srgbClr val="990000"/>
                </a:buClr>
                <a:buSzPct val="85000"/>
              </a:pPr>
              <a:r>
                <a:rPr lang="zh-CN" altLang="en-US" sz="1800">
                  <a:solidFill>
                    <a:srgbClr val="006699"/>
                  </a:solidFill>
                  <a:latin typeface="华文细黑" panose="02010600040101010101" pitchFamily="2" charset="-122"/>
                  <a:ea typeface="华文细黑" panose="02010600040101010101" pitchFamily="2" charset="-122"/>
                </a:rPr>
                <a:t>主机位</a:t>
              </a:r>
              <a:endParaRPr lang="en-US" altLang="zh-CN" sz="1800">
                <a:solidFill>
                  <a:srgbClr val="006699"/>
                </a:solidFill>
                <a:latin typeface="华文细黑" panose="02010600040101010101" pitchFamily="2" charset="-122"/>
                <a:ea typeface="华文细黑" panose="02010600040101010101" pitchFamily="2" charset="-122"/>
              </a:endParaRPr>
            </a:p>
          </p:txBody>
        </p:sp>
        <p:sp>
          <p:nvSpPr>
            <p:cNvPr id="35" name="Rectangle 5"/>
            <p:cNvSpPr>
              <a:spLocks noChangeArrowheads="1"/>
            </p:cNvSpPr>
            <p:nvPr/>
          </p:nvSpPr>
          <p:spPr bwMode="auto">
            <a:xfrm>
              <a:off x="1752769" y="4077072"/>
              <a:ext cx="1599943" cy="432048"/>
            </a:xfrm>
            <a:prstGeom prst="rect">
              <a:avLst/>
            </a:prstGeom>
            <a:solidFill>
              <a:srgbClr val="74C2E1"/>
            </a:solidFill>
            <a:ln w="19050" cap="flat" cmpd="sng" algn="ctr">
              <a:solidFill>
                <a:schemeClr val="bg1">
                  <a:lumMod val="50000"/>
                </a:schemeClr>
              </a:solidFill>
              <a:prstDash val="solid"/>
              <a:round/>
              <a:headEnd type="none" w="med" len="med"/>
              <a:tailEnd type="none" w="med" len="med"/>
            </a:ln>
            <a:effectLst/>
            <a:scene3d>
              <a:camera prst="orthographicFront"/>
              <a:lightRig rig="threePt" dir="t"/>
            </a:scene3d>
            <a:sp3d>
              <a:bevelT w="38100" h="38100"/>
              <a:bevelB/>
            </a:sp3d>
          </p:spPr>
          <p:txBody>
            <a:bodyPr/>
            <a:lstStyle/>
            <a:p>
              <a:pPr algn="ctr" defTabSz="784225">
                <a:lnSpc>
                  <a:spcPct val="120000"/>
                </a:lnSpc>
                <a:buClr>
                  <a:srgbClr val="990000"/>
                </a:buClr>
                <a:buSzPct val="85000"/>
                <a:defRPr/>
              </a:pPr>
              <a:r>
                <a:rPr lang="en-US" altLang="zh-CN" sz="1800" dirty="0">
                  <a:solidFill>
                    <a:schemeClr val="tx2"/>
                  </a:solidFill>
                  <a:latin typeface="Arial" charset="0"/>
                  <a:ea typeface="宋体" pitchFamily="2" charset="-122"/>
                </a:rPr>
                <a:t>192.</a:t>
              </a:r>
            </a:p>
          </p:txBody>
        </p:sp>
        <p:sp>
          <p:nvSpPr>
            <p:cNvPr id="36" name="Rectangle 5"/>
            <p:cNvSpPr>
              <a:spLocks noChangeArrowheads="1"/>
            </p:cNvSpPr>
            <p:nvPr/>
          </p:nvSpPr>
          <p:spPr bwMode="auto">
            <a:xfrm>
              <a:off x="3404178" y="4077072"/>
              <a:ext cx="1599943" cy="432048"/>
            </a:xfrm>
            <a:prstGeom prst="rect">
              <a:avLst/>
            </a:prstGeom>
            <a:solidFill>
              <a:srgbClr val="74C2E1"/>
            </a:solidFill>
            <a:ln w="19050" cap="flat" cmpd="sng" algn="ctr">
              <a:solidFill>
                <a:schemeClr val="bg1">
                  <a:lumMod val="50000"/>
                </a:schemeClr>
              </a:solidFill>
              <a:prstDash val="solid"/>
              <a:round/>
              <a:headEnd type="none" w="med" len="med"/>
              <a:tailEnd type="none" w="med" len="med"/>
            </a:ln>
            <a:effectLst/>
            <a:scene3d>
              <a:camera prst="orthographicFront"/>
              <a:lightRig rig="threePt" dir="t"/>
            </a:scene3d>
            <a:sp3d>
              <a:bevelT w="38100" h="38100"/>
              <a:bevelB/>
            </a:sp3d>
          </p:spPr>
          <p:txBody>
            <a:bodyPr/>
            <a:lstStyle/>
            <a:p>
              <a:pPr algn="ctr" defTabSz="784225">
                <a:lnSpc>
                  <a:spcPct val="120000"/>
                </a:lnSpc>
                <a:buClr>
                  <a:srgbClr val="990000"/>
                </a:buClr>
                <a:buSzPct val="85000"/>
                <a:defRPr/>
              </a:pPr>
              <a:r>
                <a:rPr lang="en-US" altLang="zh-CN" sz="1800" dirty="0">
                  <a:solidFill>
                    <a:schemeClr val="tx2"/>
                  </a:solidFill>
                  <a:latin typeface="Arial" charset="0"/>
                  <a:ea typeface="宋体" pitchFamily="2" charset="-122"/>
                </a:rPr>
                <a:t>168.</a:t>
              </a:r>
            </a:p>
          </p:txBody>
        </p:sp>
        <p:sp>
          <p:nvSpPr>
            <p:cNvPr id="37" name="Rectangle 5"/>
            <p:cNvSpPr>
              <a:spLocks noChangeArrowheads="1"/>
            </p:cNvSpPr>
            <p:nvPr/>
          </p:nvSpPr>
          <p:spPr bwMode="auto">
            <a:xfrm>
              <a:off x="6716473" y="4077072"/>
              <a:ext cx="1599943" cy="432048"/>
            </a:xfrm>
            <a:prstGeom prst="rect">
              <a:avLst/>
            </a:prstGeom>
            <a:solidFill>
              <a:srgbClr val="74C2E1"/>
            </a:solidFill>
            <a:ln w="19050" cap="flat" cmpd="sng" algn="ctr">
              <a:solidFill>
                <a:schemeClr val="bg1">
                  <a:lumMod val="50000"/>
                </a:schemeClr>
              </a:solidFill>
              <a:prstDash val="solid"/>
              <a:round/>
              <a:headEnd type="none" w="med" len="med"/>
              <a:tailEnd type="none" w="med" len="med"/>
            </a:ln>
            <a:effectLst/>
            <a:scene3d>
              <a:camera prst="orthographicFront"/>
              <a:lightRig rig="threePt" dir="t"/>
            </a:scene3d>
            <a:sp3d>
              <a:bevelT w="38100" h="38100"/>
              <a:bevelB/>
            </a:sp3d>
          </p:spPr>
          <p:txBody>
            <a:bodyPr/>
            <a:lstStyle/>
            <a:p>
              <a:pPr algn="ctr" defTabSz="784225">
                <a:lnSpc>
                  <a:spcPct val="120000"/>
                </a:lnSpc>
                <a:buClr>
                  <a:srgbClr val="990000"/>
                </a:buClr>
                <a:buSzPct val="85000"/>
                <a:defRPr/>
              </a:pPr>
              <a:r>
                <a:rPr lang="en-US" altLang="zh-CN" sz="1800" dirty="0">
                  <a:solidFill>
                    <a:srgbClr val="006699"/>
                  </a:solidFill>
                  <a:latin typeface="Arial" charset="0"/>
                  <a:ea typeface="宋体" pitchFamily="2" charset="-122"/>
                </a:rPr>
                <a:t>1</a:t>
              </a:r>
            </a:p>
          </p:txBody>
        </p:sp>
        <p:sp>
          <p:nvSpPr>
            <p:cNvPr id="38" name="Rectangle 5"/>
            <p:cNvSpPr>
              <a:spLocks noChangeArrowheads="1"/>
            </p:cNvSpPr>
            <p:nvPr/>
          </p:nvSpPr>
          <p:spPr bwMode="auto">
            <a:xfrm>
              <a:off x="5060288" y="2492896"/>
              <a:ext cx="1599943" cy="432048"/>
            </a:xfrm>
            <a:prstGeom prst="rect">
              <a:avLst/>
            </a:prstGeom>
            <a:solidFill>
              <a:srgbClr val="74C2E1"/>
            </a:solidFill>
            <a:ln w="19050" cap="flat" cmpd="sng" algn="ctr">
              <a:solidFill>
                <a:schemeClr val="bg1">
                  <a:lumMod val="50000"/>
                </a:schemeClr>
              </a:solidFill>
              <a:prstDash val="solid"/>
              <a:round/>
              <a:headEnd type="none" w="med" len="med"/>
              <a:tailEnd type="none" w="med" len="med"/>
            </a:ln>
            <a:effectLst/>
            <a:scene3d>
              <a:camera prst="orthographicFront"/>
              <a:lightRig rig="threePt" dir="t"/>
            </a:scene3d>
            <a:sp3d>
              <a:bevelT w="38100" h="38100"/>
              <a:bevelB/>
            </a:sp3d>
          </p:spPr>
          <p:txBody>
            <a:bodyPr/>
            <a:lstStyle/>
            <a:p>
              <a:pPr algn="ctr" defTabSz="784225">
                <a:lnSpc>
                  <a:spcPct val="120000"/>
                </a:lnSpc>
                <a:buClr>
                  <a:srgbClr val="990000"/>
                </a:buClr>
                <a:buSzPct val="85000"/>
                <a:defRPr/>
              </a:pPr>
              <a:r>
                <a:rPr lang="en-US" altLang="zh-CN" sz="1800" dirty="0">
                  <a:solidFill>
                    <a:schemeClr val="tx2"/>
                  </a:solidFill>
                  <a:latin typeface="Arial" charset="0"/>
                  <a:ea typeface="宋体" pitchFamily="2" charset="-122"/>
                </a:rPr>
                <a:t>00000001.</a:t>
              </a:r>
            </a:p>
          </p:txBody>
        </p:sp>
        <p:sp>
          <p:nvSpPr>
            <p:cNvPr id="39" name="Rectangle 5"/>
            <p:cNvSpPr>
              <a:spLocks noChangeArrowheads="1"/>
            </p:cNvSpPr>
            <p:nvPr/>
          </p:nvSpPr>
          <p:spPr bwMode="auto">
            <a:xfrm>
              <a:off x="1752695" y="2492896"/>
              <a:ext cx="1599943" cy="432048"/>
            </a:xfrm>
            <a:prstGeom prst="rect">
              <a:avLst/>
            </a:prstGeom>
            <a:solidFill>
              <a:srgbClr val="74C2E1"/>
            </a:solidFill>
            <a:ln w="19050" cap="flat" cmpd="sng" algn="ctr">
              <a:solidFill>
                <a:schemeClr val="bg1">
                  <a:lumMod val="50000"/>
                </a:schemeClr>
              </a:solidFill>
              <a:prstDash val="solid"/>
              <a:round/>
              <a:headEnd type="none" w="med" len="med"/>
              <a:tailEnd type="none" w="med" len="med"/>
            </a:ln>
            <a:effectLst/>
            <a:scene3d>
              <a:camera prst="orthographicFront"/>
              <a:lightRig rig="threePt" dir="t"/>
            </a:scene3d>
            <a:sp3d>
              <a:bevelT w="38100" h="38100"/>
              <a:bevelB/>
            </a:sp3d>
          </p:spPr>
          <p:txBody>
            <a:bodyPr/>
            <a:lstStyle/>
            <a:p>
              <a:pPr algn="ctr" defTabSz="784225">
                <a:lnSpc>
                  <a:spcPct val="120000"/>
                </a:lnSpc>
                <a:buClr>
                  <a:srgbClr val="990000"/>
                </a:buClr>
                <a:buSzPct val="85000"/>
                <a:defRPr/>
              </a:pPr>
              <a:r>
                <a:rPr lang="en-US" altLang="zh-CN" sz="1800" dirty="0">
                  <a:solidFill>
                    <a:schemeClr val="tx2"/>
                  </a:solidFill>
                  <a:latin typeface="Arial" charset="0"/>
                  <a:ea typeface="宋体" pitchFamily="2" charset="-122"/>
                </a:rPr>
                <a:t>11000000.</a:t>
              </a:r>
            </a:p>
          </p:txBody>
        </p:sp>
        <p:sp>
          <p:nvSpPr>
            <p:cNvPr id="40" name="Rectangle 5"/>
            <p:cNvSpPr>
              <a:spLocks noChangeArrowheads="1"/>
            </p:cNvSpPr>
            <p:nvPr/>
          </p:nvSpPr>
          <p:spPr bwMode="auto">
            <a:xfrm>
              <a:off x="3404104" y="2492896"/>
              <a:ext cx="1599943" cy="432048"/>
            </a:xfrm>
            <a:prstGeom prst="rect">
              <a:avLst/>
            </a:prstGeom>
            <a:solidFill>
              <a:srgbClr val="74C2E1"/>
            </a:solidFill>
            <a:ln w="19050" cap="flat" cmpd="sng" algn="ctr">
              <a:solidFill>
                <a:schemeClr val="bg1">
                  <a:lumMod val="50000"/>
                </a:schemeClr>
              </a:solidFill>
              <a:prstDash val="solid"/>
              <a:round/>
              <a:headEnd type="none" w="med" len="med"/>
              <a:tailEnd type="none" w="med" len="med"/>
            </a:ln>
            <a:effectLst/>
            <a:scene3d>
              <a:camera prst="orthographicFront"/>
              <a:lightRig rig="threePt" dir="t"/>
            </a:scene3d>
            <a:sp3d>
              <a:bevelT w="38100" h="38100"/>
              <a:bevelB/>
            </a:sp3d>
          </p:spPr>
          <p:txBody>
            <a:bodyPr/>
            <a:lstStyle/>
            <a:p>
              <a:pPr algn="ctr" defTabSz="784225">
                <a:lnSpc>
                  <a:spcPct val="120000"/>
                </a:lnSpc>
                <a:buClr>
                  <a:srgbClr val="990000"/>
                </a:buClr>
                <a:buSzPct val="85000"/>
                <a:defRPr/>
              </a:pPr>
              <a:r>
                <a:rPr lang="en-US" altLang="zh-CN" sz="1800" dirty="0">
                  <a:solidFill>
                    <a:schemeClr val="tx2"/>
                  </a:solidFill>
                  <a:latin typeface="Arial" charset="0"/>
                  <a:ea typeface="宋体" pitchFamily="2" charset="-122"/>
                </a:rPr>
                <a:t>10101000.</a:t>
              </a:r>
            </a:p>
          </p:txBody>
        </p:sp>
        <p:sp>
          <p:nvSpPr>
            <p:cNvPr id="41" name="Rectangle 5"/>
            <p:cNvSpPr>
              <a:spLocks noChangeArrowheads="1"/>
            </p:cNvSpPr>
            <p:nvPr/>
          </p:nvSpPr>
          <p:spPr bwMode="auto">
            <a:xfrm>
              <a:off x="6716399" y="2492896"/>
              <a:ext cx="1599943" cy="432048"/>
            </a:xfrm>
            <a:prstGeom prst="rect">
              <a:avLst/>
            </a:prstGeom>
            <a:solidFill>
              <a:srgbClr val="74C2E1"/>
            </a:solidFill>
            <a:ln w="19050" cap="flat" cmpd="sng" algn="ctr">
              <a:solidFill>
                <a:schemeClr val="bg1">
                  <a:lumMod val="50000"/>
                </a:schemeClr>
              </a:solidFill>
              <a:prstDash val="solid"/>
              <a:round/>
              <a:headEnd type="none" w="med" len="med"/>
              <a:tailEnd type="none" w="med" len="med"/>
            </a:ln>
            <a:effectLst/>
            <a:scene3d>
              <a:camera prst="orthographicFront"/>
              <a:lightRig rig="threePt" dir="t"/>
            </a:scene3d>
            <a:sp3d>
              <a:bevelT w="38100" h="38100"/>
              <a:bevelB/>
            </a:sp3d>
          </p:spPr>
          <p:txBody>
            <a:bodyPr/>
            <a:lstStyle/>
            <a:p>
              <a:pPr algn="ctr" defTabSz="784225">
                <a:lnSpc>
                  <a:spcPct val="120000"/>
                </a:lnSpc>
                <a:buClr>
                  <a:srgbClr val="990000"/>
                </a:buClr>
                <a:buSzPct val="85000"/>
                <a:defRPr/>
              </a:pPr>
              <a:r>
                <a:rPr lang="en-US" altLang="zh-CN" sz="1800" dirty="0">
                  <a:solidFill>
                    <a:srgbClr val="006699"/>
                  </a:solidFill>
                  <a:latin typeface="Arial" charset="0"/>
                  <a:ea typeface="宋体" pitchFamily="2" charset="-122"/>
                </a:rPr>
                <a:t>00000001</a:t>
              </a:r>
            </a:p>
          </p:txBody>
        </p:sp>
        <p:sp>
          <p:nvSpPr>
            <p:cNvPr id="42" name="Rectangle 5"/>
            <p:cNvSpPr>
              <a:spLocks noChangeArrowheads="1"/>
            </p:cNvSpPr>
            <p:nvPr/>
          </p:nvSpPr>
          <p:spPr bwMode="auto">
            <a:xfrm>
              <a:off x="5060288" y="3284984"/>
              <a:ext cx="1599943" cy="432048"/>
            </a:xfrm>
            <a:prstGeom prst="rect">
              <a:avLst/>
            </a:prstGeom>
            <a:solidFill>
              <a:srgbClr val="74C2E1"/>
            </a:solidFill>
            <a:ln w="19050" cap="flat" cmpd="sng" algn="ctr">
              <a:solidFill>
                <a:schemeClr val="bg1">
                  <a:lumMod val="50000"/>
                </a:schemeClr>
              </a:solidFill>
              <a:prstDash val="solid"/>
              <a:round/>
              <a:headEnd type="none" w="med" len="med"/>
              <a:tailEnd type="none" w="med" len="med"/>
            </a:ln>
            <a:effectLst/>
            <a:scene3d>
              <a:camera prst="orthographicFront"/>
              <a:lightRig rig="threePt" dir="t"/>
            </a:scene3d>
            <a:sp3d>
              <a:bevelT w="38100" h="38100"/>
              <a:bevelB/>
            </a:sp3d>
          </p:spPr>
          <p:txBody>
            <a:bodyPr/>
            <a:lstStyle/>
            <a:p>
              <a:pPr algn="ctr" defTabSz="784225">
                <a:lnSpc>
                  <a:spcPct val="120000"/>
                </a:lnSpc>
                <a:buClr>
                  <a:srgbClr val="990000"/>
                </a:buClr>
                <a:buSzPct val="85000"/>
                <a:defRPr/>
              </a:pPr>
              <a:r>
                <a:rPr lang="en-US" altLang="zh-CN" sz="1800" dirty="0">
                  <a:solidFill>
                    <a:schemeClr val="tx2"/>
                  </a:solidFill>
                  <a:latin typeface="Arial" charset="0"/>
                  <a:ea typeface="宋体" pitchFamily="2" charset="-122"/>
                </a:rPr>
                <a:t>2</a:t>
              </a:r>
              <a:r>
                <a:rPr lang="en-US" altLang="zh-CN" sz="1800" baseline="30000" dirty="0">
                  <a:solidFill>
                    <a:schemeClr val="tx2"/>
                  </a:solidFill>
                  <a:latin typeface="Arial" charset="0"/>
                  <a:ea typeface="宋体" pitchFamily="2" charset="-122"/>
                </a:rPr>
                <a:t>0</a:t>
              </a:r>
            </a:p>
          </p:txBody>
        </p:sp>
        <p:sp>
          <p:nvSpPr>
            <p:cNvPr id="43" name="Rectangle 5"/>
            <p:cNvSpPr>
              <a:spLocks noChangeArrowheads="1"/>
            </p:cNvSpPr>
            <p:nvPr/>
          </p:nvSpPr>
          <p:spPr bwMode="auto">
            <a:xfrm>
              <a:off x="1752695" y="3284984"/>
              <a:ext cx="1599943" cy="432048"/>
            </a:xfrm>
            <a:prstGeom prst="rect">
              <a:avLst/>
            </a:prstGeom>
            <a:solidFill>
              <a:srgbClr val="74C2E1"/>
            </a:solidFill>
            <a:ln w="19050" cap="flat" cmpd="sng" algn="ctr">
              <a:solidFill>
                <a:schemeClr val="bg1">
                  <a:lumMod val="50000"/>
                </a:schemeClr>
              </a:solidFill>
              <a:prstDash val="solid"/>
              <a:round/>
              <a:headEnd type="none" w="med" len="med"/>
              <a:tailEnd type="none" w="med" len="med"/>
            </a:ln>
            <a:effectLst/>
            <a:scene3d>
              <a:camera prst="orthographicFront"/>
              <a:lightRig rig="threePt" dir="t"/>
            </a:scene3d>
            <a:sp3d>
              <a:bevelT w="38100" h="38100"/>
              <a:bevelB/>
            </a:sp3d>
          </p:spPr>
          <p:txBody>
            <a:bodyPr/>
            <a:lstStyle/>
            <a:p>
              <a:pPr algn="ctr" defTabSz="784225">
                <a:lnSpc>
                  <a:spcPct val="120000"/>
                </a:lnSpc>
                <a:buClr>
                  <a:srgbClr val="990000"/>
                </a:buClr>
                <a:buSzPct val="85000"/>
                <a:defRPr/>
              </a:pPr>
              <a:r>
                <a:rPr lang="en-US" altLang="zh-CN" sz="1800" dirty="0">
                  <a:solidFill>
                    <a:schemeClr val="tx2"/>
                  </a:solidFill>
                  <a:latin typeface="Arial" charset="0"/>
                  <a:ea typeface="宋体" pitchFamily="2" charset="-122"/>
                </a:rPr>
                <a:t>2</a:t>
              </a:r>
              <a:r>
                <a:rPr lang="en-US" altLang="zh-CN" sz="1800" baseline="30000" dirty="0">
                  <a:solidFill>
                    <a:schemeClr val="tx2"/>
                  </a:solidFill>
                  <a:latin typeface="Arial" charset="0"/>
                  <a:ea typeface="宋体" pitchFamily="2" charset="-122"/>
                </a:rPr>
                <a:t>7</a:t>
              </a:r>
              <a:r>
                <a:rPr lang="en-US" altLang="zh-CN" sz="1800" dirty="0">
                  <a:solidFill>
                    <a:schemeClr val="tx2"/>
                  </a:solidFill>
                  <a:latin typeface="Arial" charset="0"/>
                  <a:ea typeface="宋体" pitchFamily="2" charset="-122"/>
                </a:rPr>
                <a:t>+2</a:t>
              </a:r>
              <a:r>
                <a:rPr lang="en-US" altLang="zh-CN" sz="1800" baseline="30000" dirty="0">
                  <a:solidFill>
                    <a:schemeClr val="tx2"/>
                  </a:solidFill>
                  <a:latin typeface="Arial" charset="0"/>
                  <a:ea typeface="宋体" pitchFamily="2" charset="-122"/>
                </a:rPr>
                <a:t>6</a:t>
              </a:r>
            </a:p>
          </p:txBody>
        </p:sp>
        <p:sp>
          <p:nvSpPr>
            <p:cNvPr id="44" name="Rectangle 5"/>
            <p:cNvSpPr>
              <a:spLocks noChangeArrowheads="1"/>
            </p:cNvSpPr>
            <p:nvPr/>
          </p:nvSpPr>
          <p:spPr bwMode="auto">
            <a:xfrm>
              <a:off x="3404104" y="3284984"/>
              <a:ext cx="1599943" cy="432048"/>
            </a:xfrm>
            <a:prstGeom prst="rect">
              <a:avLst/>
            </a:prstGeom>
            <a:solidFill>
              <a:srgbClr val="74C2E1"/>
            </a:solidFill>
            <a:ln w="19050" cap="flat" cmpd="sng" algn="ctr">
              <a:solidFill>
                <a:schemeClr val="bg1">
                  <a:lumMod val="50000"/>
                </a:schemeClr>
              </a:solidFill>
              <a:prstDash val="solid"/>
              <a:round/>
              <a:headEnd type="none" w="med" len="med"/>
              <a:tailEnd type="none" w="med" len="med"/>
            </a:ln>
            <a:effectLst/>
            <a:scene3d>
              <a:camera prst="orthographicFront"/>
              <a:lightRig rig="threePt" dir="t"/>
            </a:scene3d>
            <a:sp3d>
              <a:bevelT w="38100" h="38100"/>
              <a:bevelB/>
            </a:sp3d>
          </p:spPr>
          <p:txBody>
            <a:bodyPr/>
            <a:lstStyle/>
            <a:p>
              <a:pPr algn="ctr" defTabSz="784225">
                <a:lnSpc>
                  <a:spcPct val="120000"/>
                </a:lnSpc>
                <a:buClr>
                  <a:srgbClr val="990000"/>
                </a:buClr>
                <a:buSzPct val="85000"/>
                <a:defRPr/>
              </a:pPr>
              <a:r>
                <a:rPr lang="en-US" altLang="zh-CN" sz="1800" dirty="0">
                  <a:solidFill>
                    <a:schemeClr val="tx2"/>
                  </a:solidFill>
                  <a:latin typeface="Arial" charset="0"/>
                  <a:ea typeface="宋体" pitchFamily="2" charset="-122"/>
                </a:rPr>
                <a:t>2</a:t>
              </a:r>
              <a:r>
                <a:rPr lang="en-US" altLang="zh-CN" sz="1800" baseline="30000" dirty="0">
                  <a:solidFill>
                    <a:schemeClr val="tx2"/>
                  </a:solidFill>
                  <a:latin typeface="Arial" charset="0"/>
                  <a:ea typeface="宋体" pitchFamily="2" charset="-122"/>
                </a:rPr>
                <a:t>7</a:t>
              </a:r>
              <a:r>
                <a:rPr lang="en-US" altLang="zh-CN" sz="1800" dirty="0">
                  <a:solidFill>
                    <a:schemeClr val="tx2"/>
                  </a:solidFill>
                  <a:latin typeface="Arial" charset="0"/>
                  <a:ea typeface="宋体" pitchFamily="2" charset="-122"/>
                </a:rPr>
                <a:t>+2</a:t>
              </a:r>
              <a:r>
                <a:rPr lang="en-US" altLang="zh-CN" sz="1800" baseline="30000" dirty="0">
                  <a:solidFill>
                    <a:schemeClr val="tx2"/>
                  </a:solidFill>
                  <a:latin typeface="Arial" charset="0"/>
                  <a:ea typeface="宋体" pitchFamily="2" charset="-122"/>
                </a:rPr>
                <a:t>5</a:t>
              </a:r>
              <a:r>
                <a:rPr lang="en-US" altLang="zh-CN" sz="1800" dirty="0">
                  <a:solidFill>
                    <a:schemeClr val="tx2"/>
                  </a:solidFill>
                  <a:latin typeface="Arial" charset="0"/>
                  <a:ea typeface="宋体" pitchFamily="2" charset="-122"/>
                </a:rPr>
                <a:t>+2</a:t>
              </a:r>
              <a:r>
                <a:rPr lang="en-US" altLang="zh-CN" sz="1800" baseline="30000" dirty="0">
                  <a:solidFill>
                    <a:schemeClr val="tx2"/>
                  </a:solidFill>
                  <a:latin typeface="Arial" charset="0"/>
                  <a:ea typeface="宋体" pitchFamily="2" charset="-122"/>
                </a:rPr>
                <a:t>3</a:t>
              </a:r>
            </a:p>
          </p:txBody>
        </p:sp>
        <p:sp>
          <p:nvSpPr>
            <p:cNvPr id="45" name="Rectangle 5"/>
            <p:cNvSpPr>
              <a:spLocks noChangeArrowheads="1"/>
            </p:cNvSpPr>
            <p:nvPr/>
          </p:nvSpPr>
          <p:spPr bwMode="auto">
            <a:xfrm>
              <a:off x="6716399" y="3284984"/>
              <a:ext cx="1599943" cy="432048"/>
            </a:xfrm>
            <a:prstGeom prst="rect">
              <a:avLst/>
            </a:prstGeom>
            <a:solidFill>
              <a:srgbClr val="74C2E1"/>
            </a:solidFill>
            <a:ln w="19050" cap="flat" cmpd="sng" algn="ctr">
              <a:solidFill>
                <a:schemeClr val="bg1">
                  <a:lumMod val="50000"/>
                </a:schemeClr>
              </a:solidFill>
              <a:prstDash val="solid"/>
              <a:round/>
              <a:headEnd type="none" w="med" len="med"/>
              <a:tailEnd type="none" w="med" len="med"/>
            </a:ln>
            <a:effectLst/>
            <a:scene3d>
              <a:camera prst="orthographicFront"/>
              <a:lightRig rig="threePt" dir="t"/>
            </a:scene3d>
            <a:sp3d>
              <a:bevelT w="38100" h="38100"/>
              <a:bevelB/>
            </a:sp3d>
          </p:spPr>
          <p:txBody>
            <a:bodyPr/>
            <a:lstStyle/>
            <a:p>
              <a:pPr algn="ctr" defTabSz="784225">
                <a:lnSpc>
                  <a:spcPct val="120000"/>
                </a:lnSpc>
                <a:buClr>
                  <a:srgbClr val="990000"/>
                </a:buClr>
                <a:buSzPct val="85000"/>
                <a:defRPr/>
              </a:pPr>
              <a:r>
                <a:rPr lang="en-US" altLang="zh-CN" sz="1800" dirty="0">
                  <a:solidFill>
                    <a:srgbClr val="006699"/>
                  </a:solidFill>
                  <a:latin typeface="Arial" charset="0"/>
                  <a:ea typeface="宋体" pitchFamily="2" charset="-122"/>
                </a:rPr>
                <a:t>2</a:t>
              </a:r>
              <a:r>
                <a:rPr lang="en-US" altLang="zh-CN" sz="1800" baseline="30000" dirty="0">
                  <a:solidFill>
                    <a:srgbClr val="006699"/>
                  </a:solidFill>
                  <a:latin typeface="Arial" charset="0"/>
                  <a:ea typeface="宋体" pitchFamily="2" charset="-122"/>
                </a:rPr>
                <a:t>0</a:t>
              </a:r>
            </a:p>
          </p:txBody>
        </p:sp>
        <p:sp>
          <p:nvSpPr>
            <p:cNvPr id="25643" name="Rectangle 58"/>
            <p:cNvSpPr>
              <a:spLocks noChangeArrowheads="1"/>
            </p:cNvSpPr>
            <p:nvPr/>
          </p:nvSpPr>
          <p:spPr bwMode="auto">
            <a:xfrm>
              <a:off x="757456" y="2636838"/>
              <a:ext cx="615513" cy="246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gn="ctr" defTabSz="784225">
                <a:defRPr sz="2100">
                  <a:solidFill>
                    <a:schemeClr val="tx1"/>
                  </a:solidFill>
                  <a:latin typeface="Arial" panose="020B0604020202020204" pitchFamily="34" charset="0"/>
                  <a:ea typeface="MS PGothic" panose="020B0600070205080204" pitchFamily="34" charset="-128"/>
                </a:defRPr>
              </a:lvl1pPr>
              <a:lvl2pPr marL="742950" indent="-285750" algn="ctr" defTabSz="784225">
                <a:defRPr sz="2100">
                  <a:solidFill>
                    <a:schemeClr val="tx1"/>
                  </a:solidFill>
                  <a:latin typeface="Arial" panose="020B0604020202020204" pitchFamily="34" charset="0"/>
                  <a:ea typeface="MS PGothic" panose="020B0600070205080204" pitchFamily="34" charset="-128"/>
                </a:defRPr>
              </a:lvl2pPr>
              <a:lvl3pPr marL="1143000" indent="-228600" algn="ctr" defTabSz="784225">
                <a:defRPr sz="2100">
                  <a:solidFill>
                    <a:schemeClr val="tx1"/>
                  </a:solidFill>
                  <a:latin typeface="Arial" panose="020B0604020202020204" pitchFamily="34" charset="0"/>
                  <a:ea typeface="MS PGothic" panose="020B0600070205080204" pitchFamily="34" charset="-128"/>
                </a:defRPr>
              </a:lvl3pPr>
              <a:lvl4pPr marL="1600200" indent="-228600" algn="ctr" defTabSz="784225">
                <a:defRPr sz="2100">
                  <a:solidFill>
                    <a:schemeClr val="tx1"/>
                  </a:solidFill>
                  <a:latin typeface="Arial" panose="020B0604020202020204" pitchFamily="34" charset="0"/>
                  <a:ea typeface="MS PGothic" panose="020B0600070205080204" pitchFamily="34" charset="-128"/>
                </a:defRPr>
              </a:lvl4pPr>
              <a:lvl5pPr marL="2057400" indent="-228600" algn="ctr" defTabSz="784225">
                <a:defRPr sz="2100">
                  <a:solidFill>
                    <a:schemeClr val="tx1"/>
                  </a:solidFill>
                  <a:latin typeface="Arial" panose="020B0604020202020204" pitchFamily="34" charset="0"/>
                  <a:ea typeface="MS PGothic" panose="020B0600070205080204" pitchFamily="34" charset="-128"/>
                </a:defRPr>
              </a:lvl5pPr>
              <a:lvl6pPr marL="2514600" indent="-228600" algn="ctr" defTabSz="784225"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defTabSz="784225"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defTabSz="784225"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defTabSz="784225"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r>
                <a:rPr lang="zh-CN" altLang="en-US" sz="1600">
                  <a:ea typeface="华文细黑" panose="02010600040101010101" pitchFamily="2" charset="-122"/>
                </a:rPr>
                <a:t>二进制</a:t>
              </a:r>
              <a:endParaRPr lang="en-US" altLang="zh-CN" sz="1600">
                <a:ea typeface="华文细黑" panose="02010600040101010101" pitchFamily="2" charset="-122"/>
              </a:endParaRPr>
            </a:p>
          </p:txBody>
        </p:sp>
        <p:sp>
          <p:nvSpPr>
            <p:cNvPr id="25644" name="Rectangle 58"/>
            <p:cNvSpPr>
              <a:spLocks noChangeArrowheads="1"/>
            </p:cNvSpPr>
            <p:nvPr/>
          </p:nvSpPr>
          <p:spPr bwMode="auto">
            <a:xfrm>
              <a:off x="801113" y="4221163"/>
              <a:ext cx="615513" cy="246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gn="ctr" defTabSz="784225">
                <a:defRPr sz="2100">
                  <a:solidFill>
                    <a:schemeClr val="tx1"/>
                  </a:solidFill>
                  <a:latin typeface="Arial" panose="020B0604020202020204" pitchFamily="34" charset="0"/>
                  <a:ea typeface="MS PGothic" panose="020B0600070205080204" pitchFamily="34" charset="-128"/>
                </a:defRPr>
              </a:lvl1pPr>
              <a:lvl2pPr marL="742950" indent="-285750" algn="ctr" defTabSz="784225">
                <a:defRPr sz="2100">
                  <a:solidFill>
                    <a:schemeClr val="tx1"/>
                  </a:solidFill>
                  <a:latin typeface="Arial" panose="020B0604020202020204" pitchFamily="34" charset="0"/>
                  <a:ea typeface="MS PGothic" panose="020B0600070205080204" pitchFamily="34" charset="-128"/>
                </a:defRPr>
              </a:lvl2pPr>
              <a:lvl3pPr marL="1143000" indent="-228600" algn="ctr" defTabSz="784225">
                <a:defRPr sz="2100">
                  <a:solidFill>
                    <a:schemeClr val="tx1"/>
                  </a:solidFill>
                  <a:latin typeface="Arial" panose="020B0604020202020204" pitchFamily="34" charset="0"/>
                  <a:ea typeface="MS PGothic" panose="020B0600070205080204" pitchFamily="34" charset="-128"/>
                </a:defRPr>
              </a:lvl3pPr>
              <a:lvl4pPr marL="1600200" indent="-228600" algn="ctr" defTabSz="784225">
                <a:defRPr sz="2100">
                  <a:solidFill>
                    <a:schemeClr val="tx1"/>
                  </a:solidFill>
                  <a:latin typeface="Arial" panose="020B0604020202020204" pitchFamily="34" charset="0"/>
                  <a:ea typeface="MS PGothic" panose="020B0600070205080204" pitchFamily="34" charset="-128"/>
                </a:defRPr>
              </a:lvl4pPr>
              <a:lvl5pPr marL="2057400" indent="-228600" algn="ctr" defTabSz="784225">
                <a:defRPr sz="2100">
                  <a:solidFill>
                    <a:schemeClr val="tx1"/>
                  </a:solidFill>
                  <a:latin typeface="Arial" panose="020B0604020202020204" pitchFamily="34" charset="0"/>
                  <a:ea typeface="MS PGothic" panose="020B0600070205080204" pitchFamily="34" charset="-128"/>
                </a:defRPr>
              </a:lvl5pPr>
              <a:lvl6pPr marL="2514600" indent="-228600" algn="ctr" defTabSz="784225"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defTabSz="784225"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defTabSz="784225"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defTabSz="784225"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r>
                <a:rPr lang="zh-CN" altLang="en-US" sz="1600">
                  <a:ea typeface="华文细黑" panose="02010600040101010101" pitchFamily="2" charset="-122"/>
                </a:rPr>
                <a:t>十进制</a:t>
              </a:r>
              <a:endParaRPr lang="en-US" altLang="zh-CN" sz="1600">
                <a:ea typeface="华文细黑" panose="02010600040101010101" pitchFamily="2" charset="-122"/>
              </a:endParaRPr>
            </a:p>
          </p:txBody>
        </p:sp>
      </p:gr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标题 9"/>
          <p:cNvSpPr>
            <a:spLocks noGrp="1"/>
          </p:cNvSpPr>
          <p:nvPr>
            <p:ph type="title"/>
          </p:nvPr>
        </p:nvSpPr>
        <p:spPr/>
        <p:txBody>
          <a:bodyPr/>
          <a:lstStyle/>
          <a:p>
            <a:r>
              <a:rPr lang="en-US" altLang="zh-CN" smtClean="0"/>
              <a:t>IP</a:t>
            </a:r>
            <a:r>
              <a:rPr lang="zh-CN" altLang="en-US" smtClean="0"/>
              <a:t>地址分类</a:t>
            </a:r>
          </a:p>
        </p:txBody>
      </p:sp>
      <p:sp>
        <p:nvSpPr>
          <p:cNvPr id="27651" name="灯片编号占位符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algn="l"/>
            <a:r>
              <a:rPr lang="en-US" altLang="zh-CN" sz="1200">
                <a:latin typeface="FrutigerNext LT Bold" panose="020B0803040504020204" pitchFamily="34" charset="0"/>
                <a:ea typeface="宋体" panose="02010600030101010101" pitchFamily="2" charset="-122"/>
              </a:rPr>
              <a:t>Page </a:t>
            </a:r>
            <a:fld id="{1188BFAC-A2D2-43F9-B46B-FEF94EA7102E}" type="slidenum">
              <a:rPr lang="en-US" altLang="zh-CN" sz="1200">
                <a:latin typeface="FrutigerNext LT Bold" panose="020B0803040504020204" pitchFamily="34" charset="0"/>
                <a:ea typeface="宋体" panose="02010600030101010101" pitchFamily="2" charset="-122"/>
              </a:rPr>
              <a:pPr algn="l"/>
              <a:t>11</a:t>
            </a:fld>
            <a:endParaRPr lang="en-US" altLang="zh-CN" sz="1200">
              <a:latin typeface="FrutigerNext LT Bold" panose="020B0803040504020204" pitchFamily="34" charset="0"/>
              <a:ea typeface="宋体" panose="02010600030101010101" pitchFamily="2" charset="-122"/>
            </a:endParaRPr>
          </a:p>
        </p:txBody>
      </p:sp>
      <p:grpSp>
        <p:nvGrpSpPr>
          <p:cNvPr id="27652" name="Group 22"/>
          <p:cNvGrpSpPr>
            <a:grpSpLocks/>
          </p:cNvGrpSpPr>
          <p:nvPr/>
        </p:nvGrpSpPr>
        <p:grpSpPr bwMode="auto">
          <a:xfrm>
            <a:off x="906463" y="1555750"/>
            <a:ext cx="6473825" cy="4392613"/>
            <a:chOff x="905807" y="1555830"/>
            <a:chExt cx="6474481" cy="4393202"/>
          </a:xfrm>
        </p:grpSpPr>
        <p:sp>
          <p:nvSpPr>
            <p:cNvPr id="27653" name="Rectangle 58"/>
            <p:cNvSpPr>
              <a:spLocks noChangeArrowheads="1"/>
            </p:cNvSpPr>
            <p:nvPr/>
          </p:nvSpPr>
          <p:spPr bwMode="auto">
            <a:xfrm>
              <a:off x="912157" y="2060575"/>
              <a:ext cx="299762" cy="215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gn="ctr" defTabSz="784225">
                <a:defRPr sz="2100">
                  <a:solidFill>
                    <a:schemeClr val="tx1"/>
                  </a:solidFill>
                  <a:latin typeface="Arial" panose="020B0604020202020204" pitchFamily="34" charset="0"/>
                  <a:ea typeface="MS PGothic" panose="020B0600070205080204" pitchFamily="34" charset="-128"/>
                </a:defRPr>
              </a:lvl1pPr>
              <a:lvl2pPr marL="742950" indent="-285750" algn="ctr" defTabSz="784225">
                <a:defRPr sz="2100">
                  <a:solidFill>
                    <a:schemeClr val="tx1"/>
                  </a:solidFill>
                  <a:latin typeface="Arial" panose="020B0604020202020204" pitchFamily="34" charset="0"/>
                  <a:ea typeface="MS PGothic" panose="020B0600070205080204" pitchFamily="34" charset="-128"/>
                </a:defRPr>
              </a:lvl2pPr>
              <a:lvl3pPr marL="1143000" indent="-228600" algn="ctr" defTabSz="784225">
                <a:defRPr sz="2100">
                  <a:solidFill>
                    <a:schemeClr val="tx1"/>
                  </a:solidFill>
                  <a:latin typeface="Arial" panose="020B0604020202020204" pitchFamily="34" charset="0"/>
                  <a:ea typeface="MS PGothic" panose="020B0600070205080204" pitchFamily="34" charset="-128"/>
                </a:defRPr>
              </a:lvl3pPr>
              <a:lvl4pPr marL="1600200" indent="-228600" algn="ctr" defTabSz="784225">
                <a:defRPr sz="2100">
                  <a:solidFill>
                    <a:schemeClr val="tx1"/>
                  </a:solidFill>
                  <a:latin typeface="Arial" panose="020B0604020202020204" pitchFamily="34" charset="0"/>
                  <a:ea typeface="MS PGothic" panose="020B0600070205080204" pitchFamily="34" charset="-128"/>
                </a:defRPr>
              </a:lvl4pPr>
              <a:lvl5pPr marL="2057400" indent="-228600" algn="ctr" defTabSz="784225">
                <a:defRPr sz="2100">
                  <a:solidFill>
                    <a:schemeClr val="tx1"/>
                  </a:solidFill>
                  <a:latin typeface="Arial" panose="020B0604020202020204" pitchFamily="34" charset="0"/>
                  <a:ea typeface="MS PGothic" panose="020B0600070205080204" pitchFamily="34" charset="-128"/>
                </a:defRPr>
              </a:lvl5pPr>
              <a:lvl6pPr marL="2514600" indent="-228600" algn="ctr" defTabSz="784225"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defTabSz="784225"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defTabSz="784225"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defTabSz="784225"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r>
                <a:rPr lang="en-US" altLang="zh-CN" sz="1400">
                  <a:ea typeface="华文细黑" panose="02010600040101010101" pitchFamily="2" charset="-122"/>
                </a:rPr>
                <a:t>A</a:t>
              </a:r>
              <a:r>
                <a:rPr lang="zh-CN" altLang="en-US" sz="1400">
                  <a:ea typeface="华文细黑" panose="02010600040101010101" pitchFamily="2" charset="-122"/>
                </a:rPr>
                <a:t>类</a:t>
              </a:r>
              <a:endParaRPr lang="en-US" altLang="zh-CN" sz="1400">
                <a:ea typeface="华文细黑" panose="02010600040101010101" pitchFamily="2" charset="-122"/>
              </a:endParaRPr>
            </a:p>
          </p:txBody>
        </p:sp>
        <p:sp>
          <p:nvSpPr>
            <p:cNvPr id="27654" name="Rectangle 55"/>
            <p:cNvSpPr>
              <a:spLocks noChangeArrowheads="1"/>
            </p:cNvSpPr>
            <p:nvPr/>
          </p:nvSpPr>
          <p:spPr bwMode="auto">
            <a:xfrm>
              <a:off x="4327525" y="2030413"/>
              <a:ext cx="106045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a:solidFill>
                    <a:srgbClr val="000000"/>
                  </a:solidFill>
                  <a:miter lim="800000"/>
                  <a:headEnd/>
                  <a:tailEnd/>
                </a14:hiddenLine>
              </a:ext>
            </a:extLst>
          </p:spPr>
          <p:txBody>
            <a:bodyPr wrap="none" lIns="0" tIns="0" rIns="0" bIns="0">
              <a:spAutoFit/>
            </a:bodyPr>
            <a:lstStyle>
              <a:lvl1pPr algn="ctr" defTabSz="784225">
                <a:defRPr sz="2100">
                  <a:solidFill>
                    <a:schemeClr val="tx1"/>
                  </a:solidFill>
                  <a:latin typeface="Arial" panose="020B0604020202020204" pitchFamily="34" charset="0"/>
                  <a:ea typeface="MS PGothic" panose="020B0600070205080204" pitchFamily="34" charset="-128"/>
                </a:defRPr>
              </a:lvl1pPr>
              <a:lvl2pPr marL="742950" indent="-285750" algn="ctr" defTabSz="784225">
                <a:defRPr sz="2100">
                  <a:solidFill>
                    <a:schemeClr val="tx1"/>
                  </a:solidFill>
                  <a:latin typeface="Arial" panose="020B0604020202020204" pitchFamily="34" charset="0"/>
                  <a:ea typeface="MS PGothic" panose="020B0600070205080204" pitchFamily="34" charset="-128"/>
                </a:defRPr>
              </a:lvl2pPr>
              <a:lvl3pPr marL="1143000" indent="-228600" algn="ctr" defTabSz="784225">
                <a:defRPr sz="2100">
                  <a:solidFill>
                    <a:schemeClr val="tx1"/>
                  </a:solidFill>
                  <a:latin typeface="Arial" panose="020B0604020202020204" pitchFamily="34" charset="0"/>
                  <a:ea typeface="MS PGothic" panose="020B0600070205080204" pitchFamily="34" charset="-128"/>
                </a:defRPr>
              </a:lvl3pPr>
              <a:lvl4pPr marL="1600200" indent="-228600" algn="ctr" defTabSz="784225">
                <a:defRPr sz="2100">
                  <a:solidFill>
                    <a:schemeClr val="tx1"/>
                  </a:solidFill>
                  <a:latin typeface="Arial" panose="020B0604020202020204" pitchFamily="34" charset="0"/>
                  <a:ea typeface="MS PGothic" panose="020B0600070205080204" pitchFamily="34" charset="-128"/>
                </a:defRPr>
              </a:lvl4pPr>
              <a:lvl5pPr marL="2057400" indent="-228600" algn="ctr" defTabSz="784225">
                <a:defRPr sz="2100">
                  <a:solidFill>
                    <a:schemeClr val="tx1"/>
                  </a:solidFill>
                  <a:latin typeface="Arial" panose="020B0604020202020204" pitchFamily="34" charset="0"/>
                  <a:ea typeface="MS PGothic" panose="020B0600070205080204" pitchFamily="34" charset="-128"/>
                </a:defRPr>
              </a:lvl5pPr>
              <a:lvl6pPr marL="2514600" indent="-228600" algn="ctr" defTabSz="784225"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defTabSz="784225"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defTabSz="784225"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defTabSz="784225"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r>
                <a:rPr lang="en-US" altLang="zh-CN" sz="1600">
                  <a:solidFill>
                    <a:schemeClr val="bg1"/>
                  </a:solidFill>
                  <a:ea typeface="华文细黑" panose="02010600040101010101" pitchFamily="2" charset="-122"/>
                </a:rPr>
                <a:t>Host (24bit)</a:t>
              </a:r>
            </a:p>
          </p:txBody>
        </p:sp>
        <p:sp>
          <p:nvSpPr>
            <p:cNvPr id="27655" name="Rectangle 58"/>
            <p:cNvSpPr>
              <a:spLocks noChangeArrowheads="1"/>
            </p:cNvSpPr>
            <p:nvPr/>
          </p:nvSpPr>
          <p:spPr bwMode="auto">
            <a:xfrm>
              <a:off x="912155" y="2959100"/>
              <a:ext cx="299762" cy="215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gn="ctr" defTabSz="784225">
                <a:defRPr sz="2100">
                  <a:solidFill>
                    <a:schemeClr val="tx1"/>
                  </a:solidFill>
                  <a:latin typeface="Arial" panose="020B0604020202020204" pitchFamily="34" charset="0"/>
                  <a:ea typeface="MS PGothic" panose="020B0600070205080204" pitchFamily="34" charset="-128"/>
                </a:defRPr>
              </a:lvl1pPr>
              <a:lvl2pPr marL="742950" indent="-285750" algn="ctr" defTabSz="784225">
                <a:defRPr sz="2100">
                  <a:solidFill>
                    <a:schemeClr val="tx1"/>
                  </a:solidFill>
                  <a:latin typeface="Arial" panose="020B0604020202020204" pitchFamily="34" charset="0"/>
                  <a:ea typeface="MS PGothic" panose="020B0600070205080204" pitchFamily="34" charset="-128"/>
                </a:defRPr>
              </a:lvl2pPr>
              <a:lvl3pPr marL="1143000" indent="-228600" algn="ctr" defTabSz="784225">
                <a:defRPr sz="2100">
                  <a:solidFill>
                    <a:schemeClr val="tx1"/>
                  </a:solidFill>
                  <a:latin typeface="Arial" panose="020B0604020202020204" pitchFamily="34" charset="0"/>
                  <a:ea typeface="MS PGothic" panose="020B0600070205080204" pitchFamily="34" charset="-128"/>
                </a:defRPr>
              </a:lvl3pPr>
              <a:lvl4pPr marL="1600200" indent="-228600" algn="ctr" defTabSz="784225">
                <a:defRPr sz="2100">
                  <a:solidFill>
                    <a:schemeClr val="tx1"/>
                  </a:solidFill>
                  <a:latin typeface="Arial" panose="020B0604020202020204" pitchFamily="34" charset="0"/>
                  <a:ea typeface="MS PGothic" panose="020B0600070205080204" pitchFamily="34" charset="-128"/>
                </a:defRPr>
              </a:lvl4pPr>
              <a:lvl5pPr marL="2057400" indent="-228600" algn="ctr" defTabSz="784225">
                <a:defRPr sz="2100">
                  <a:solidFill>
                    <a:schemeClr val="tx1"/>
                  </a:solidFill>
                  <a:latin typeface="Arial" panose="020B0604020202020204" pitchFamily="34" charset="0"/>
                  <a:ea typeface="MS PGothic" panose="020B0600070205080204" pitchFamily="34" charset="-128"/>
                </a:defRPr>
              </a:lvl5pPr>
              <a:lvl6pPr marL="2514600" indent="-228600" algn="ctr" defTabSz="784225"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defTabSz="784225"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defTabSz="784225"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defTabSz="784225"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r>
                <a:rPr lang="en-US" altLang="zh-CN" sz="1400">
                  <a:ea typeface="华文细黑" panose="02010600040101010101" pitchFamily="2" charset="-122"/>
                </a:rPr>
                <a:t>B</a:t>
              </a:r>
              <a:r>
                <a:rPr lang="zh-CN" altLang="en-US" sz="1400">
                  <a:ea typeface="华文细黑" panose="02010600040101010101" pitchFamily="2" charset="-122"/>
                </a:rPr>
                <a:t>类</a:t>
              </a:r>
              <a:endParaRPr lang="en-US" altLang="zh-CN" sz="1400">
                <a:ea typeface="华文细黑" panose="02010600040101010101" pitchFamily="2" charset="-122"/>
              </a:endParaRPr>
            </a:p>
          </p:txBody>
        </p:sp>
        <p:sp>
          <p:nvSpPr>
            <p:cNvPr id="27656" name="Rectangle 58"/>
            <p:cNvSpPr>
              <a:spLocks noChangeArrowheads="1"/>
            </p:cNvSpPr>
            <p:nvPr/>
          </p:nvSpPr>
          <p:spPr bwMode="auto">
            <a:xfrm>
              <a:off x="907348" y="3803650"/>
              <a:ext cx="309380" cy="215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gn="ctr" defTabSz="784225">
                <a:defRPr sz="2100">
                  <a:solidFill>
                    <a:schemeClr val="tx1"/>
                  </a:solidFill>
                  <a:latin typeface="Arial" panose="020B0604020202020204" pitchFamily="34" charset="0"/>
                  <a:ea typeface="MS PGothic" panose="020B0600070205080204" pitchFamily="34" charset="-128"/>
                </a:defRPr>
              </a:lvl1pPr>
              <a:lvl2pPr marL="742950" indent="-285750" algn="ctr" defTabSz="784225">
                <a:defRPr sz="2100">
                  <a:solidFill>
                    <a:schemeClr val="tx1"/>
                  </a:solidFill>
                  <a:latin typeface="Arial" panose="020B0604020202020204" pitchFamily="34" charset="0"/>
                  <a:ea typeface="MS PGothic" panose="020B0600070205080204" pitchFamily="34" charset="-128"/>
                </a:defRPr>
              </a:lvl2pPr>
              <a:lvl3pPr marL="1143000" indent="-228600" algn="ctr" defTabSz="784225">
                <a:defRPr sz="2100">
                  <a:solidFill>
                    <a:schemeClr val="tx1"/>
                  </a:solidFill>
                  <a:latin typeface="Arial" panose="020B0604020202020204" pitchFamily="34" charset="0"/>
                  <a:ea typeface="MS PGothic" panose="020B0600070205080204" pitchFamily="34" charset="-128"/>
                </a:defRPr>
              </a:lvl3pPr>
              <a:lvl4pPr marL="1600200" indent="-228600" algn="ctr" defTabSz="784225">
                <a:defRPr sz="2100">
                  <a:solidFill>
                    <a:schemeClr val="tx1"/>
                  </a:solidFill>
                  <a:latin typeface="Arial" panose="020B0604020202020204" pitchFamily="34" charset="0"/>
                  <a:ea typeface="MS PGothic" panose="020B0600070205080204" pitchFamily="34" charset="-128"/>
                </a:defRPr>
              </a:lvl4pPr>
              <a:lvl5pPr marL="2057400" indent="-228600" algn="ctr" defTabSz="784225">
                <a:defRPr sz="2100">
                  <a:solidFill>
                    <a:schemeClr val="tx1"/>
                  </a:solidFill>
                  <a:latin typeface="Arial" panose="020B0604020202020204" pitchFamily="34" charset="0"/>
                  <a:ea typeface="MS PGothic" panose="020B0600070205080204" pitchFamily="34" charset="-128"/>
                </a:defRPr>
              </a:lvl5pPr>
              <a:lvl6pPr marL="2514600" indent="-228600" algn="ctr" defTabSz="784225"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defTabSz="784225"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defTabSz="784225"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defTabSz="784225"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r>
                <a:rPr lang="en-US" altLang="zh-CN" sz="1400">
                  <a:ea typeface="华文细黑" panose="02010600040101010101" pitchFamily="2" charset="-122"/>
                </a:rPr>
                <a:t>C</a:t>
              </a:r>
              <a:r>
                <a:rPr lang="zh-CN" altLang="en-US" sz="1400">
                  <a:ea typeface="华文细黑" panose="02010600040101010101" pitchFamily="2" charset="-122"/>
                </a:rPr>
                <a:t>类</a:t>
              </a:r>
              <a:endParaRPr lang="en-US" altLang="zh-CN" sz="1400">
                <a:ea typeface="华文细黑" panose="02010600040101010101" pitchFamily="2" charset="-122"/>
              </a:endParaRPr>
            </a:p>
          </p:txBody>
        </p:sp>
        <p:sp>
          <p:nvSpPr>
            <p:cNvPr id="27657" name="Rectangle 58"/>
            <p:cNvSpPr>
              <a:spLocks noChangeArrowheads="1"/>
            </p:cNvSpPr>
            <p:nvPr/>
          </p:nvSpPr>
          <p:spPr bwMode="auto">
            <a:xfrm>
              <a:off x="915285" y="4738688"/>
              <a:ext cx="309380" cy="215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gn="ctr" defTabSz="784225">
                <a:defRPr sz="2100">
                  <a:solidFill>
                    <a:schemeClr val="tx1"/>
                  </a:solidFill>
                  <a:latin typeface="Arial" panose="020B0604020202020204" pitchFamily="34" charset="0"/>
                  <a:ea typeface="MS PGothic" panose="020B0600070205080204" pitchFamily="34" charset="-128"/>
                </a:defRPr>
              </a:lvl1pPr>
              <a:lvl2pPr marL="742950" indent="-285750" algn="ctr" defTabSz="784225">
                <a:defRPr sz="2100">
                  <a:solidFill>
                    <a:schemeClr val="tx1"/>
                  </a:solidFill>
                  <a:latin typeface="Arial" panose="020B0604020202020204" pitchFamily="34" charset="0"/>
                  <a:ea typeface="MS PGothic" panose="020B0600070205080204" pitchFamily="34" charset="-128"/>
                </a:defRPr>
              </a:lvl2pPr>
              <a:lvl3pPr marL="1143000" indent="-228600" algn="ctr" defTabSz="784225">
                <a:defRPr sz="2100">
                  <a:solidFill>
                    <a:schemeClr val="tx1"/>
                  </a:solidFill>
                  <a:latin typeface="Arial" panose="020B0604020202020204" pitchFamily="34" charset="0"/>
                  <a:ea typeface="MS PGothic" panose="020B0600070205080204" pitchFamily="34" charset="-128"/>
                </a:defRPr>
              </a:lvl3pPr>
              <a:lvl4pPr marL="1600200" indent="-228600" algn="ctr" defTabSz="784225">
                <a:defRPr sz="2100">
                  <a:solidFill>
                    <a:schemeClr val="tx1"/>
                  </a:solidFill>
                  <a:latin typeface="Arial" panose="020B0604020202020204" pitchFamily="34" charset="0"/>
                  <a:ea typeface="MS PGothic" panose="020B0600070205080204" pitchFamily="34" charset="-128"/>
                </a:defRPr>
              </a:lvl4pPr>
              <a:lvl5pPr marL="2057400" indent="-228600" algn="ctr" defTabSz="784225">
                <a:defRPr sz="2100">
                  <a:solidFill>
                    <a:schemeClr val="tx1"/>
                  </a:solidFill>
                  <a:latin typeface="Arial" panose="020B0604020202020204" pitchFamily="34" charset="0"/>
                  <a:ea typeface="MS PGothic" panose="020B0600070205080204" pitchFamily="34" charset="-128"/>
                </a:defRPr>
              </a:lvl5pPr>
              <a:lvl6pPr marL="2514600" indent="-228600" algn="ctr" defTabSz="784225"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defTabSz="784225"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defTabSz="784225"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defTabSz="784225"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r>
                <a:rPr lang="en-US" altLang="zh-CN" sz="1400">
                  <a:ea typeface="华文细黑" panose="02010600040101010101" pitchFamily="2" charset="-122"/>
                </a:rPr>
                <a:t>D</a:t>
              </a:r>
              <a:r>
                <a:rPr lang="zh-CN" altLang="en-US" sz="1400">
                  <a:ea typeface="华文细黑" panose="02010600040101010101" pitchFamily="2" charset="-122"/>
                </a:rPr>
                <a:t>类</a:t>
              </a:r>
              <a:endParaRPr lang="en-US" altLang="zh-CN" sz="1400">
                <a:ea typeface="华文细黑" panose="02010600040101010101" pitchFamily="2" charset="-122"/>
              </a:endParaRPr>
            </a:p>
          </p:txBody>
        </p:sp>
        <p:sp>
          <p:nvSpPr>
            <p:cNvPr id="27658" name="Rectangle 58"/>
            <p:cNvSpPr>
              <a:spLocks noChangeArrowheads="1"/>
            </p:cNvSpPr>
            <p:nvPr/>
          </p:nvSpPr>
          <p:spPr bwMode="auto">
            <a:xfrm>
              <a:off x="905807" y="5661025"/>
              <a:ext cx="299762" cy="215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gn="ctr" defTabSz="784225">
                <a:defRPr sz="2100">
                  <a:solidFill>
                    <a:schemeClr val="tx1"/>
                  </a:solidFill>
                  <a:latin typeface="Arial" panose="020B0604020202020204" pitchFamily="34" charset="0"/>
                  <a:ea typeface="MS PGothic" panose="020B0600070205080204" pitchFamily="34" charset="-128"/>
                </a:defRPr>
              </a:lvl1pPr>
              <a:lvl2pPr marL="742950" indent="-285750" algn="ctr" defTabSz="784225">
                <a:defRPr sz="2100">
                  <a:solidFill>
                    <a:schemeClr val="tx1"/>
                  </a:solidFill>
                  <a:latin typeface="Arial" panose="020B0604020202020204" pitchFamily="34" charset="0"/>
                  <a:ea typeface="MS PGothic" panose="020B0600070205080204" pitchFamily="34" charset="-128"/>
                </a:defRPr>
              </a:lvl2pPr>
              <a:lvl3pPr marL="1143000" indent="-228600" algn="ctr" defTabSz="784225">
                <a:defRPr sz="2100">
                  <a:solidFill>
                    <a:schemeClr val="tx1"/>
                  </a:solidFill>
                  <a:latin typeface="Arial" panose="020B0604020202020204" pitchFamily="34" charset="0"/>
                  <a:ea typeface="MS PGothic" panose="020B0600070205080204" pitchFamily="34" charset="-128"/>
                </a:defRPr>
              </a:lvl3pPr>
              <a:lvl4pPr marL="1600200" indent="-228600" algn="ctr" defTabSz="784225">
                <a:defRPr sz="2100">
                  <a:solidFill>
                    <a:schemeClr val="tx1"/>
                  </a:solidFill>
                  <a:latin typeface="Arial" panose="020B0604020202020204" pitchFamily="34" charset="0"/>
                  <a:ea typeface="MS PGothic" panose="020B0600070205080204" pitchFamily="34" charset="-128"/>
                </a:defRPr>
              </a:lvl4pPr>
              <a:lvl5pPr marL="2057400" indent="-228600" algn="ctr" defTabSz="784225">
                <a:defRPr sz="2100">
                  <a:solidFill>
                    <a:schemeClr val="tx1"/>
                  </a:solidFill>
                  <a:latin typeface="Arial" panose="020B0604020202020204" pitchFamily="34" charset="0"/>
                  <a:ea typeface="MS PGothic" panose="020B0600070205080204" pitchFamily="34" charset="-128"/>
                </a:defRPr>
              </a:lvl5pPr>
              <a:lvl6pPr marL="2514600" indent="-228600" algn="ctr" defTabSz="784225"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defTabSz="784225"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defTabSz="784225"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defTabSz="784225"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r>
                <a:rPr lang="en-US" altLang="zh-CN" sz="1400">
                  <a:ea typeface="华文细黑" panose="02010600040101010101" pitchFamily="2" charset="-122"/>
                </a:rPr>
                <a:t>E</a:t>
              </a:r>
              <a:r>
                <a:rPr lang="zh-CN" altLang="en-US" sz="1400">
                  <a:ea typeface="华文细黑" panose="02010600040101010101" pitchFamily="2" charset="-122"/>
                </a:rPr>
                <a:t>类</a:t>
              </a:r>
              <a:endParaRPr lang="en-US" altLang="zh-CN" sz="1400">
                <a:ea typeface="华文细黑" panose="02010600040101010101" pitchFamily="2" charset="-122"/>
              </a:endParaRPr>
            </a:p>
          </p:txBody>
        </p:sp>
        <p:sp>
          <p:nvSpPr>
            <p:cNvPr id="27659" name="Rectangle 5"/>
            <p:cNvSpPr>
              <a:spLocks noChangeArrowheads="1"/>
            </p:cNvSpPr>
            <p:nvPr/>
          </p:nvSpPr>
          <p:spPr bwMode="auto">
            <a:xfrm>
              <a:off x="1820863" y="2490864"/>
              <a:ext cx="2425910" cy="307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a:solidFill>
                    <a:srgbClr val="000000"/>
                  </a:solidFill>
                  <a:miter lim="800000"/>
                  <a:headEnd/>
                  <a:tailEnd/>
                </a14:hiddenLine>
              </a:ext>
            </a:extLst>
          </p:spPr>
          <p:txBody>
            <a:bodyPr wrap="none" anchor="ctr">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algn="l" eaLnBrk="1" hangingPunct="1"/>
              <a:r>
                <a:rPr kumimoji="1" lang="en-US" altLang="zh-CN" sz="1400" b="1">
                  <a:ea typeface="华文细黑" panose="02010600040101010101" pitchFamily="2" charset="-122"/>
                </a:rPr>
                <a:t>128.0.0.0~191.255.255.255</a:t>
              </a:r>
              <a:r>
                <a:rPr kumimoji="1" lang="en-US" altLang="zh-CN" sz="1400">
                  <a:ea typeface="华文细黑" panose="02010600040101010101" pitchFamily="2" charset="-122"/>
                </a:rPr>
                <a:t> </a:t>
              </a:r>
            </a:p>
          </p:txBody>
        </p:sp>
        <p:sp>
          <p:nvSpPr>
            <p:cNvPr id="27660" name="Rectangle 6"/>
            <p:cNvSpPr>
              <a:spLocks noChangeArrowheads="1"/>
            </p:cNvSpPr>
            <p:nvPr/>
          </p:nvSpPr>
          <p:spPr bwMode="auto">
            <a:xfrm>
              <a:off x="1822450" y="3370339"/>
              <a:ext cx="2425910" cy="307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a:solidFill>
                    <a:srgbClr val="000000"/>
                  </a:solidFill>
                  <a:miter lim="800000"/>
                  <a:headEnd/>
                  <a:tailEnd/>
                </a14:hiddenLine>
              </a:ext>
            </a:extLst>
          </p:spPr>
          <p:txBody>
            <a:bodyPr wrap="none" anchor="ctr">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algn="l" eaLnBrk="1" hangingPunct="1"/>
              <a:r>
                <a:rPr kumimoji="1" lang="en-US" altLang="zh-CN" sz="1400" b="1">
                  <a:ea typeface="华文细黑" panose="02010600040101010101" pitchFamily="2" charset="-122"/>
                </a:rPr>
                <a:t>192.0.0.0~223.255.255.255</a:t>
              </a:r>
              <a:r>
                <a:rPr kumimoji="1" lang="en-US" altLang="zh-CN" sz="1400">
                  <a:ea typeface="华文细黑" panose="02010600040101010101" pitchFamily="2" charset="-122"/>
                </a:rPr>
                <a:t> </a:t>
              </a:r>
            </a:p>
          </p:txBody>
        </p:sp>
        <p:sp>
          <p:nvSpPr>
            <p:cNvPr id="27661" name="Rectangle 7"/>
            <p:cNvSpPr>
              <a:spLocks noChangeArrowheads="1"/>
            </p:cNvSpPr>
            <p:nvPr/>
          </p:nvSpPr>
          <p:spPr bwMode="auto">
            <a:xfrm>
              <a:off x="1820863" y="4291013"/>
              <a:ext cx="2376212" cy="307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a:solidFill>
                    <a:srgbClr val="000000"/>
                  </a:solidFill>
                  <a:miter lim="800000"/>
                  <a:headEnd/>
                  <a:tailEnd/>
                </a14:hiddenLine>
              </a:ext>
            </a:extLst>
          </p:spPr>
          <p:txBody>
            <a:bodyPr wrap="none">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algn="l" eaLnBrk="1" hangingPunct="1"/>
              <a:r>
                <a:rPr kumimoji="1" lang="en-US" altLang="zh-CN" sz="1400" b="1">
                  <a:ea typeface="华文细黑" panose="02010600040101010101" pitchFamily="2" charset="-122"/>
                </a:rPr>
                <a:t>224.0.0.0~239.255.255.255</a:t>
              </a:r>
            </a:p>
          </p:txBody>
        </p:sp>
        <p:sp>
          <p:nvSpPr>
            <p:cNvPr id="27662" name="Rectangle 8"/>
            <p:cNvSpPr>
              <a:spLocks noChangeArrowheads="1"/>
            </p:cNvSpPr>
            <p:nvPr/>
          </p:nvSpPr>
          <p:spPr bwMode="auto">
            <a:xfrm>
              <a:off x="1820863" y="5211763"/>
              <a:ext cx="2376212" cy="307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a:solidFill>
                    <a:srgbClr val="000000"/>
                  </a:solidFill>
                  <a:miter lim="800000"/>
                  <a:headEnd/>
                  <a:tailEnd/>
                </a14:hiddenLine>
              </a:ext>
            </a:extLst>
          </p:spPr>
          <p:txBody>
            <a:bodyPr wrap="none">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algn="l" eaLnBrk="1" hangingPunct="1"/>
              <a:r>
                <a:rPr kumimoji="1" lang="en-US" altLang="zh-CN" sz="1400" b="1">
                  <a:ea typeface="华文细黑" panose="02010600040101010101" pitchFamily="2" charset="-122"/>
                </a:rPr>
                <a:t>240.0.0.0~255.255.255.255</a:t>
              </a:r>
            </a:p>
          </p:txBody>
        </p:sp>
        <p:sp>
          <p:nvSpPr>
            <p:cNvPr id="27663" name="Rectangle 4"/>
            <p:cNvSpPr>
              <a:spLocks noChangeArrowheads="1"/>
            </p:cNvSpPr>
            <p:nvPr/>
          </p:nvSpPr>
          <p:spPr bwMode="auto">
            <a:xfrm>
              <a:off x="1820863" y="1555830"/>
              <a:ext cx="2227118" cy="3078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algn="l" eaLnBrk="1" hangingPunct="1"/>
              <a:r>
                <a:rPr kumimoji="1" lang="en-US" altLang="zh-CN" sz="1400" b="1">
                  <a:ea typeface="华文细黑" panose="02010600040101010101" pitchFamily="2" charset="-122"/>
                </a:rPr>
                <a:t>0.0.0.0~127.255.255.255</a:t>
              </a:r>
              <a:r>
                <a:rPr kumimoji="1" lang="en-US" altLang="zh-CN" sz="1400" b="1">
                  <a:solidFill>
                    <a:srgbClr val="990000"/>
                  </a:solidFill>
                  <a:ea typeface="华文细黑" panose="02010600040101010101" pitchFamily="2" charset="-122"/>
                </a:rPr>
                <a:t> </a:t>
              </a:r>
            </a:p>
          </p:txBody>
        </p:sp>
        <p:sp>
          <p:nvSpPr>
            <p:cNvPr id="36" name="Rectangle 5"/>
            <p:cNvSpPr>
              <a:spLocks noChangeArrowheads="1"/>
            </p:cNvSpPr>
            <p:nvPr/>
          </p:nvSpPr>
          <p:spPr bwMode="auto">
            <a:xfrm>
              <a:off x="1763713" y="1917700"/>
              <a:ext cx="1990685" cy="431800"/>
            </a:xfrm>
            <a:prstGeom prst="rect">
              <a:avLst/>
            </a:prstGeom>
            <a:solidFill>
              <a:srgbClr val="00669A"/>
            </a:solidFill>
            <a:ln w="19050" cap="flat" cmpd="sng" algn="ctr">
              <a:solidFill>
                <a:schemeClr val="bg1">
                  <a:lumMod val="50000"/>
                </a:schemeClr>
              </a:solidFill>
              <a:prstDash val="solid"/>
              <a:round/>
              <a:headEnd type="none" w="med" len="med"/>
              <a:tailEnd type="none" w="med" len="med"/>
            </a:ln>
            <a:effectLst/>
            <a:scene3d>
              <a:camera prst="orthographicFront"/>
              <a:lightRig rig="threePt" dir="t"/>
            </a:scene3d>
            <a:sp3d>
              <a:bevelT w="38100" h="38100"/>
              <a:bevelB/>
            </a:sp3d>
          </p:spPr>
          <p:txBody>
            <a:bodyPr/>
            <a:lstStyle/>
            <a:p>
              <a:pPr defTabSz="784225">
                <a:lnSpc>
                  <a:spcPct val="120000"/>
                </a:lnSpc>
                <a:buClr>
                  <a:srgbClr val="990000"/>
                </a:buClr>
                <a:buSzPct val="85000"/>
                <a:defRPr/>
              </a:pPr>
              <a:r>
                <a:rPr lang="en-US" altLang="zh-CN" sz="1600" dirty="0">
                  <a:solidFill>
                    <a:schemeClr val="bg1"/>
                  </a:solidFill>
                  <a:latin typeface="Arial" charset="0"/>
                  <a:ea typeface="华文细黑" pitchFamily="2" charset="-122"/>
                </a:rPr>
                <a:t>0    </a:t>
              </a:r>
              <a:r>
                <a:rPr lang="zh-CN" altLang="en-US" sz="1600" dirty="0">
                  <a:solidFill>
                    <a:schemeClr val="bg1"/>
                  </a:solidFill>
                  <a:latin typeface="Arial" charset="0"/>
                  <a:ea typeface="华文细黑" pitchFamily="2" charset="-122"/>
                </a:rPr>
                <a:t>网络位</a:t>
              </a:r>
              <a:r>
                <a:rPr lang="en-US" altLang="zh-CN" sz="1600" dirty="0">
                  <a:solidFill>
                    <a:schemeClr val="bg1"/>
                  </a:solidFill>
                  <a:latin typeface="Arial" charset="0"/>
                  <a:ea typeface="华文细黑" pitchFamily="2" charset="-122"/>
                </a:rPr>
                <a:t> (8bit)</a:t>
              </a:r>
            </a:p>
          </p:txBody>
        </p:sp>
        <p:sp>
          <p:nvSpPr>
            <p:cNvPr id="35" name="Rectangle 5"/>
            <p:cNvSpPr>
              <a:spLocks noChangeArrowheads="1"/>
            </p:cNvSpPr>
            <p:nvPr/>
          </p:nvSpPr>
          <p:spPr bwMode="auto">
            <a:xfrm>
              <a:off x="3683302" y="1917700"/>
              <a:ext cx="3696986" cy="431800"/>
            </a:xfrm>
            <a:prstGeom prst="rect">
              <a:avLst/>
            </a:prstGeom>
            <a:solidFill>
              <a:srgbClr val="74C2E1"/>
            </a:solidFill>
            <a:ln w="19050" cap="flat" cmpd="sng" algn="ctr">
              <a:solidFill>
                <a:schemeClr val="bg1">
                  <a:lumMod val="50000"/>
                </a:schemeClr>
              </a:solidFill>
              <a:prstDash val="solid"/>
              <a:round/>
              <a:headEnd type="none" w="med" len="med"/>
              <a:tailEnd type="none" w="med" len="med"/>
            </a:ln>
            <a:effectLst/>
            <a:scene3d>
              <a:camera prst="orthographicFront"/>
              <a:lightRig rig="threePt" dir="t"/>
            </a:scene3d>
            <a:sp3d>
              <a:bevelT w="38100" h="38100"/>
              <a:bevelB/>
            </a:sp3d>
          </p:spPr>
          <p:txBody>
            <a:bodyPr/>
            <a:lstStyle/>
            <a:p>
              <a:pPr algn="ctr" defTabSz="784225">
                <a:lnSpc>
                  <a:spcPct val="120000"/>
                </a:lnSpc>
                <a:buClr>
                  <a:srgbClr val="990000"/>
                </a:buClr>
                <a:buSzPct val="85000"/>
                <a:defRPr/>
              </a:pPr>
              <a:r>
                <a:rPr lang="zh-CN" altLang="en-US" sz="1600" dirty="0">
                  <a:solidFill>
                    <a:schemeClr val="bg1"/>
                  </a:solidFill>
                  <a:latin typeface="Arial" charset="0"/>
                  <a:ea typeface="华文细黑" pitchFamily="2" charset="-122"/>
                </a:rPr>
                <a:t>主机位</a:t>
              </a:r>
              <a:r>
                <a:rPr lang="en-US" altLang="zh-CN" sz="1600" dirty="0">
                  <a:solidFill>
                    <a:schemeClr val="bg1"/>
                  </a:solidFill>
                  <a:latin typeface="Arial" charset="0"/>
                  <a:ea typeface="华文细黑" pitchFamily="2" charset="-122"/>
                </a:rPr>
                <a:t>(24bit)</a:t>
              </a:r>
            </a:p>
          </p:txBody>
        </p:sp>
        <p:sp>
          <p:nvSpPr>
            <p:cNvPr id="38" name="Rectangle 5"/>
            <p:cNvSpPr>
              <a:spLocks noChangeArrowheads="1"/>
            </p:cNvSpPr>
            <p:nvPr/>
          </p:nvSpPr>
          <p:spPr bwMode="auto">
            <a:xfrm>
              <a:off x="1763713" y="2852738"/>
              <a:ext cx="2664271" cy="431800"/>
            </a:xfrm>
            <a:prstGeom prst="rect">
              <a:avLst/>
            </a:prstGeom>
            <a:solidFill>
              <a:srgbClr val="00669A"/>
            </a:solidFill>
            <a:ln w="19050" cap="flat" cmpd="sng" algn="ctr">
              <a:solidFill>
                <a:schemeClr val="bg1">
                  <a:lumMod val="50000"/>
                </a:schemeClr>
              </a:solidFill>
              <a:prstDash val="solid"/>
              <a:round/>
              <a:headEnd type="none" w="med" len="med"/>
              <a:tailEnd type="none" w="med" len="med"/>
            </a:ln>
            <a:effectLst/>
            <a:scene3d>
              <a:camera prst="orthographicFront"/>
              <a:lightRig rig="threePt" dir="t"/>
            </a:scene3d>
            <a:sp3d>
              <a:bevelT w="38100" h="38100"/>
              <a:bevelB/>
            </a:sp3d>
          </p:spPr>
          <p:txBody>
            <a:bodyPr/>
            <a:lstStyle/>
            <a:p>
              <a:pPr defTabSz="784225">
                <a:lnSpc>
                  <a:spcPct val="120000"/>
                </a:lnSpc>
                <a:buClr>
                  <a:srgbClr val="990000"/>
                </a:buClr>
                <a:buSzPct val="85000"/>
                <a:defRPr/>
              </a:pPr>
              <a:r>
                <a:rPr lang="en-US" altLang="zh-CN" sz="1600" dirty="0">
                  <a:solidFill>
                    <a:schemeClr val="bg1"/>
                  </a:solidFill>
                  <a:latin typeface="Arial" charset="0"/>
                  <a:ea typeface="华文细黑" pitchFamily="2" charset="-122"/>
                </a:rPr>
                <a:t>10      </a:t>
              </a:r>
              <a:r>
                <a:rPr lang="zh-CN" altLang="en-US" sz="1600" dirty="0">
                  <a:solidFill>
                    <a:schemeClr val="bg1"/>
                  </a:solidFill>
                  <a:latin typeface="Arial" charset="0"/>
                  <a:ea typeface="华文细黑" pitchFamily="2" charset="-122"/>
                </a:rPr>
                <a:t>网络位</a:t>
              </a:r>
              <a:r>
                <a:rPr lang="en-US" altLang="zh-CN" sz="1600" dirty="0">
                  <a:solidFill>
                    <a:schemeClr val="bg1"/>
                  </a:solidFill>
                  <a:latin typeface="Arial" charset="0"/>
                  <a:ea typeface="华文细黑" pitchFamily="2" charset="-122"/>
                </a:rPr>
                <a:t> (16bit)</a:t>
              </a:r>
            </a:p>
          </p:txBody>
        </p:sp>
        <p:sp>
          <p:nvSpPr>
            <p:cNvPr id="37" name="Rectangle 5"/>
            <p:cNvSpPr>
              <a:spLocks noChangeArrowheads="1"/>
            </p:cNvSpPr>
            <p:nvPr/>
          </p:nvSpPr>
          <p:spPr bwMode="auto">
            <a:xfrm>
              <a:off x="4427985" y="2852738"/>
              <a:ext cx="2952303" cy="431800"/>
            </a:xfrm>
            <a:prstGeom prst="rect">
              <a:avLst/>
            </a:prstGeom>
            <a:solidFill>
              <a:srgbClr val="74C2E1"/>
            </a:solidFill>
            <a:ln w="19050" cap="flat" cmpd="sng" algn="ctr">
              <a:solidFill>
                <a:schemeClr val="bg1">
                  <a:lumMod val="50000"/>
                </a:schemeClr>
              </a:solidFill>
              <a:prstDash val="solid"/>
              <a:round/>
              <a:headEnd type="none" w="med" len="med"/>
              <a:tailEnd type="none" w="med" len="med"/>
            </a:ln>
            <a:effectLst/>
            <a:scene3d>
              <a:camera prst="orthographicFront"/>
              <a:lightRig rig="threePt" dir="t"/>
            </a:scene3d>
            <a:sp3d>
              <a:bevelT w="38100" h="38100"/>
              <a:bevelB/>
            </a:sp3d>
          </p:spPr>
          <p:txBody>
            <a:bodyPr/>
            <a:lstStyle/>
            <a:p>
              <a:pPr algn="ctr" defTabSz="784225">
                <a:lnSpc>
                  <a:spcPct val="120000"/>
                </a:lnSpc>
                <a:buClr>
                  <a:srgbClr val="990000"/>
                </a:buClr>
                <a:buSzPct val="85000"/>
                <a:defRPr/>
              </a:pPr>
              <a:r>
                <a:rPr lang="zh-CN" altLang="en-US" sz="1600" dirty="0">
                  <a:solidFill>
                    <a:schemeClr val="bg1"/>
                  </a:solidFill>
                  <a:latin typeface="Arial" charset="0"/>
                  <a:ea typeface="华文细黑" pitchFamily="2" charset="-122"/>
                </a:rPr>
                <a:t>主机位</a:t>
              </a:r>
              <a:r>
                <a:rPr lang="en-US" altLang="zh-CN" sz="1600" dirty="0">
                  <a:solidFill>
                    <a:schemeClr val="bg1"/>
                  </a:solidFill>
                  <a:latin typeface="Arial" charset="0"/>
                  <a:ea typeface="华文细黑" pitchFamily="2" charset="-122"/>
                </a:rPr>
                <a:t>(16bit)</a:t>
              </a:r>
            </a:p>
          </p:txBody>
        </p:sp>
        <p:sp>
          <p:nvSpPr>
            <p:cNvPr id="39" name="Rectangle 5"/>
            <p:cNvSpPr>
              <a:spLocks noChangeArrowheads="1"/>
            </p:cNvSpPr>
            <p:nvPr/>
          </p:nvSpPr>
          <p:spPr bwMode="auto">
            <a:xfrm>
              <a:off x="1763713" y="3788882"/>
              <a:ext cx="3698309" cy="427998"/>
            </a:xfrm>
            <a:prstGeom prst="rect">
              <a:avLst/>
            </a:prstGeom>
            <a:solidFill>
              <a:srgbClr val="00669A"/>
            </a:solidFill>
            <a:ln w="19050" cap="flat" cmpd="sng" algn="ctr">
              <a:solidFill>
                <a:schemeClr val="bg1">
                  <a:lumMod val="50000"/>
                </a:schemeClr>
              </a:solidFill>
              <a:prstDash val="solid"/>
              <a:round/>
              <a:headEnd type="none" w="med" len="med"/>
              <a:tailEnd type="none" w="med" len="med"/>
            </a:ln>
            <a:effectLst/>
            <a:scene3d>
              <a:camera prst="orthographicFront"/>
              <a:lightRig rig="threePt" dir="t"/>
            </a:scene3d>
            <a:sp3d>
              <a:bevelT w="38100" h="38100"/>
              <a:bevelB/>
            </a:sp3d>
          </p:spPr>
          <p:txBody>
            <a:bodyPr/>
            <a:lstStyle/>
            <a:p>
              <a:pPr defTabSz="784225">
                <a:lnSpc>
                  <a:spcPct val="120000"/>
                </a:lnSpc>
                <a:buClr>
                  <a:srgbClr val="990000"/>
                </a:buClr>
                <a:buSzPct val="85000"/>
                <a:defRPr/>
              </a:pPr>
              <a:r>
                <a:rPr lang="en-US" altLang="zh-CN" sz="1600" dirty="0">
                  <a:solidFill>
                    <a:schemeClr val="bg1"/>
                  </a:solidFill>
                  <a:latin typeface="Arial" charset="0"/>
                  <a:ea typeface="华文细黑" pitchFamily="2" charset="-122"/>
                </a:rPr>
                <a:t>110           </a:t>
              </a:r>
              <a:r>
                <a:rPr lang="zh-CN" altLang="en-US" sz="1600" dirty="0">
                  <a:solidFill>
                    <a:schemeClr val="bg1"/>
                  </a:solidFill>
                  <a:latin typeface="Arial" charset="0"/>
                  <a:ea typeface="华文细黑" pitchFamily="2" charset="-122"/>
                </a:rPr>
                <a:t>网络位</a:t>
              </a:r>
              <a:r>
                <a:rPr lang="en-US" altLang="zh-CN" sz="1600" dirty="0">
                  <a:solidFill>
                    <a:schemeClr val="bg1"/>
                  </a:solidFill>
                  <a:latin typeface="Arial" charset="0"/>
                  <a:ea typeface="华文细黑" pitchFamily="2" charset="-122"/>
                </a:rPr>
                <a:t> (24bit)</a:t>
              </a:r>
            </a:p>
          </p:txBody>
        </p:sp>
        <p:sp>
          <p:nvSpPr>
            <p:cNvPr id="40" name="Rectangle 5"/>
            <p:cNvSpPr>
              <a:spLocks noChangeArrowheads="1"/>
            </p:cNvSpPr>
            <p:nvPr/>
          </p:nvSpPr>
          <p:spPr bwMode="auto">
            <a:xfrm>
              <a:off x="5462433" y="3784600"/>
              <a:ext cx="1917855" cy="432281"/>
            </a:xfrm>
            <a:prstGeom prst="rect">
              <a:avLst/>
            </a:prstGeom>
            <a:solidFill>
              <a:srgbClr val="74C2E1"/>
            </a:solidFill>
            <a:ln w="19050" cap="flat" cmpd="sng" algn="ctr">
              <a:solidFill>
                <a:schemeClr val="bg1">
                  <a:lumMod val="50000"/>
                </a:schemeClr>
              </a:solidFill>
              <a:prstDash val="solid"/>
              <a:round/>
              <a:headEnd type="none" w="med" len="med"/>
              <a:tailEnd type="none" w="med" len="med"/>
            </a:ln>
            <a:effectLst/>
            <a:scene3d>
              <a:camera prst="orthographicFront"/>
              <a:lightRig rig="threePt" dir="t"/>
            </a:scene3d>
            <a:sp3d>
              <a:bevelT w="38100" h="38100"/>
              <a:bevelB/>
            </a:sp3d>
          </p:spPr>
          <p:txBody>
            <a:bodyPr/>
            <a:lstStyle/>
            <a:p>
              <a:pPr algn="ctr" defTabSz="784225">
                <a:lnSpc>
                  <a:spcPct val="120000"/>
                </a:lnSpc>
                <a:buClr>
                  <a:srgbClr val="990000"/>
                </a:buClr>
                <a:buSzPct val="85000"/>
                <a:defRPr/>
              </a:pPr>
              <a:r>
                <a:rPr lang="zh-CN" altLang="en-US" sz="1600" dirty="0">
                  <a:solidFill>
                    <a:schemeClr val="bg1"/>
                  </a:solidFill>
                  <a:latin typeface="Arial" charset="0"/>
                  <a:ea typeface="华文细黑" pitchFamily="2" charset="-122"/>
                </a:rPr>
                <a:t>主机位</a:t>
              </a:r>
              <a:r>
                <a:rPr lang="en-US" altLang="zh-CN" sz="1600" dirty="0">
                  <a:solidFill>
                    <a:schemeClr val="bg1"/>
                  </a:solidFill>
                  <a:latin typeface="Arial" charset="0"/>
                  <a:ea typeface="华文细黑" pitchFamily="2" charset="-122"/>
                </a:rPr>
                <a:t>(8bit)</a:t>
              </a:r>
            </a:p>
          </p:txBody>
        </p:sp>
        <p:sp>
          <p:nvSpPr>
            <p:cNvPr id="41" name="Rectangle 5"/>
            <p:cNvSpPr>
              <a:spLocks noChangeArrowheads="1"/>
            </p:cNvSpPr>
            <p:nvPr/>
          </p:nvSpPr>
          <p:spPr bwMode="auto">
            <a:xfrm>
              <a:off x="1763688" y="4653136"/>
              <a:ext cx="5616000" cy="431800"/>
            </a:xfrm>
            <a:prstGeom prst="rect">
              <a:avLst/>
            </a:prstGeom>
            <a:solidFill>
              <a:srgbClr val="74C2E1"/>
            </a:solidFill>
            <a:ln w="19050" cap="flat" cmpd="sng" algn="ctr">
              <a:solidFill>
                <a:schemeClr val="bg1">
                  <a:lumMod val="50000"/>
                </a:schemeClr>
              </a:solidFill>
              <a:prstDash val="solid"/>
              <a:round/>
              <a:headEnd type="none" w="med" len="med"/>
              <a:tailEnd type="none" w="med" len="med"/>
            </a:ln>
            <a:effectLst/>
            <a:scene3d>
              <a:camera prst="orthographicFront"/>
              <a:lightRig rig="threePt" dir="t"/>
            </a:scene3d>
            <a:sp3d>
              <a:bevelT w="38100" h="38100"/>
              <a:bevelB/>
            </a:sp3d>
          </p:spPr>
          <p:txBody>
            <a:bodyPr/>
            <a:lstStyle/>
            <a:p>
              <a:pPr defTabSz="784225">
                <a:lnSpc>
                  <a:spcPct val="120000"/>
                </a:lnSpc>
                <a:buClr>
                  <a:srgbClr val="990000"/>
                </a:buClr>
                <a:buSzPct val="85000"/>
                <a:defRPr/>
              </a:pPr>
              <a:r>
                <a:rPr lang="en-US" altLang="zh-CN" sz="1600" dirty="0">
                  <a:solidFill>
                    <a:schemeClr val="bg1"/>
                  </a:solidFill>
                  <a:latin typeface="Arial" charset="0"/>
                  <a:ea typeface="华文细黑" pitchFamily="2" charset="-122"/>
                </a:rPr>
                <a:t>1110                           </a:t>
              </a:r>
              <a:r>
                <a:rPr lang="zh-CN" altLang="en-US" sz="1600" dirty="0">
                  <a:solidFill>
                    <a:schemeClr val="bg1"/>
                  </a:solidFill>
                  <a:latin typeface="Arial" charset="0"/>
                  <a:ea typeface="华文细黑" pitchFamily="2" charset="-122"/>
                </a:rPr>
                <a:t>组播</a:t>
              </a:r>
              <a:endParaRPr lang="en-US" altLang="zh-CN" sz="1600" dirty="0">
                <a:solidFill>
                  <a:schemeClr val="bg1"/>
                </a:solidFill>
                <a:latin typeface="Arial" charset="0"/>
                <a:ea typeface="华文细黑" pitchFamily="2" charset="-122"/>
              </a:endParaRPr>
            </a:p>
          </p:txBody>
        </p:sp>
        <p:sp>
          <p:nvSpPr>
            <p:cNvPr id="42" name="Rectangle 5"/>
            <p:cNvSpPr>
              <a:spLocks noChangeArrowheads="1"/>
            </p:cNvSpPr>
            <p:nvPr/>
          </p:nvSpPr>
          <p:spPr bwMode="auto">
            <a:xfrm>
              <a:off x="1763688" y="5517232"/>
              <a:ext cx="5616000" cy="431800"/>
            </a:xfrm>
            <a:prstGeom prst="rect">
              <a:avLst/>
            </a:prstGeom>
            <a:solidFill>
              <a:srgbClr val="74C2E1"/>
            </a:solidFill>
            <a:ln w="19050" cap="flat" cmpd="sng" algn="ctr">
              <a:solidFill>
                <a:schemeClr val="bg1">
                  <a:lumMod val="50000"/>
                </a:schemeClr>
              </a:solidFill>
              <a:prstDash val="solid"/>
              <a:round/>
              <a:headEnd type="none" w="med" len="med"/>
              <a:tailEnd type="none" w="med" len="med"/>
            </a:ln>
            <a:effectLst/>
            <a:scene3d>
              <a:camera prst="orthographicFront"/>
              <a:lightRig rig="threePt" dir="t"/>
            </a:scene3d>
            <a:sp3d>
              <a:bevelT w="38100" h="38100"/>
              <a:bevelB/>
            </a:sp3d>
          </p:spPr>
          <p:txBody>
            <a:bodyPr/>
            <a:lstStyle/>
            <a:p>
              <a:pPr defTabSz="784225">
                <a:lnSpc>
                  <a:spcPct val="120000"/>
                </a:lnSpc>
                <a:buClr>
                  <a:srgbClr val="990000"/>
                </a:buClr>
                <a:buSzPct val="85000"/>
                <a:defRPr/>
              </a:pPr>
              <a:r>
                <a:rPr lang="en-US" altLang="zh-CN" sz="1600" dirty="0">
                  <a:solidFill>
                    <a:schemeClr val="bg1"/>
                  </a:solidFill>
                  <a:latin typeface="Arial" charset="0"/>
                  <a:ea typeface="华文细黑" pitchFamily="2" charset="-122"/>
                </a:rPr>
                <a:t>1111                           </a:t>
              </a:r>
              <a:r>
                <a:rPr lang="zh-CN" altLang="en-US" sz="1600" dirty="0">
                  <a:solidFill>
                    <a:schemeClr val="bg1"/>
                  </a:solidFill>
                  <a:latin typeface="Arial" charset="0"/>
                  <a:ea typeface="华文细黑" pitchFamily="2" charset="-122"/>
                </a:rPr>
                <a:t>保留</a:t>
              </a:r>
              <a:endParaRPr lang="en-US" altLang="zh-CN" sz="1600" dirty="0">
                <a:solidFill>
                  <a:schemeClr val="bg1"/>
                </a:solidFill>
                <a:latin typeface="Arial" charset="0"/>
                <a:ea typeface="华文细黑" pitchFamily="2" charset="-122"/>
              </a:endParaRPr>
            </a:p>
          </p:txBody>
        </p:sp>
      </p:gr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标题 9"/>
          <p:cNvSpPr>
            <a:spLocks noGrp="1"/>
          </p:cNvSpPr>
          <p:nvPr>
            <p:ph type="title"/>
          </p:nvPr>
        </p:nvSpPr>
        <p:spPr/>
        <p:txBody>
          <a:bodyPr/>
          <a:lstStyle/>
          <a:p>
            <a:r>
              <a:rPr lang="en-US" altLang="zh-CN" smtClean="0"/>
              <a:t>IP</a:t>
            </a:r>
            <a:r>
              <a:rPr lang="zh-CN" altLang="en-US" smtClean="0"/>
              <a:t>地址类型</a:t>
            </a:r>
          </a:p>
        </p:txBody>
      </p:sp>
      <p:sp>
        <p:nvSpPr>
          <p:cNvPr id="29699" name="灯片编号占位符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algn="l"/>
            <a:r>
              <a:rPr lang="en-US" altLang="zh-CN" sz="1200">
                <a:latin typeface="FrutigerNext LT Bold" panose="020B0803040504020204" pitchFamily="34" charset="0"/>
                <a:ea typeface="宋体" panose="02010600030101010101" pitchFamily="2" charset="-122"/>
              </a:rPr>
              <a:t>Page </a:t>
            </a:r>
            <a:fld id="{5372D3CC-BEC4-415A-8DB4-4B1B55EF83C1}" type="slidenum">
              <a:rPr lang="en-US" altLang="zh-CN" sz="1200">
                <a:latin typeface="FrutigerNext LT Bold" panose="020B0803040504020204" pitchFamily="34" charset="0"/>
                <a:ea typeface="宋体" panose="02010600030101010101" pitchFamily="2" charset="-122"/>
              </a:rPr>
              <a:pPr algn="l"/>
              <a:t>12</a:t>
            </a:fld>
            <a:endParaRPr lang="en-US" altLang="zh-CN" sz="1200">
              <a:latin typeface="FrutigerNext LT Bold" panose="020B0803040504020204" pitchFamily="34" charset="0"/>
              <a:ea typeface="宋体" panose="02010600030101010101" pitchFamily="2" charset="-122"/>
            </a:endParaRPr>
          </a:p>
        </p:txBody>
      </p:sp>
      <p:sp>
        <p:nvSpPr>
          <p:cNvPr id="29700" name="内容占位符 6"/>
          <p:cNvSpPr>
            <a:spLocks noGrp="1"/>
          </p:cNvSpPr>
          <p:nvPr>
            <p:ph type="body"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1" eaLnBrk="1" hangingPunct="1">
              <a:lnSpc>
                <a:spcPct val="150000"/>
              </a:lnSpc>
              <a:buClr>
                <a:schemeClr val="tx1"/>
              </a:buClr>
              <a:buSzPct val="80000"/>
              <a:buFont typeface="Wingdings" pitchFamily="2" charset="2"/>
              <a:buChar char="l"/>
            </a:pPr>
            <a:r>
              <a:rPr lang="zh-CN" altLang="en-US" smtClean="0">
                <a:latin typeface="Arial" panose="020B0604020202020204" pitchFamily="34" charset="0"/>
                <a:cs typeface="Arial" panose="020B0604020202020204" pitchFamily="34" charset="0"/>
              </a:rPr>
              <a:t>私有地址范围</a:t>
            </a:r>
            <a:endParaRPr lang="en-US" altLang="zh-CN" smtClean="0">
              <a:latin typeface="Arial" panose="020B0604020202020204" pitchFamily="34" charset="0"/>
              <a:cs typeface="Arial" panose="020B0604020202020204" pitchFamily="34" charset="0"/>
            </a:endParaRPr>
          </a:p>
          <a:p>
            <a:pPr lvl="2" eaLnBrk="1" hangingPunct="1">
              <a:lnSpc>
                <a:spcPct val="150000"/>
              </a:lnSpc>
              <a:buClr>
                <a:schemeClr val="tx1"/>
              </a:buClr>
              <a:buSzPct val="80000"/>
              <a:buFont typeface="Wingdings" panose="05000000000000000000" pitchFamily="2" charset="2"/>
              <a:buChar char="l"/>
            </a:pPr>
            <a:r>
              <a:rPr lang="en-US" altLang="zh-CN" smtClean="0">
                <a:latin typeface="Arial" panose="020B0604020202020204" pitchFamily="34" charset="0"/>
                <a:cs typeface="Arial" panose="020B0604020202020204" pitchFamily="34" charset="0"/>
              </a:rPr>
              <a:t>10.0.0.0~10.255.255.255 </a:t>
            </a:r>
          </a:p>
          <a:p>
            <a:pPr lvl="2" eaLnBrk="1" hangingPunct="1">
              <a:lnSpc>
                <a:spcPct val="150000"/>
              </a:lnSpc>
              <a:buClr>
                <a:schemeClr val="tx1"/>
              </a:buClr>
              <a:buSzPct val="80000"/>
              <a:buFont typeface="Wingdings" panose="05000000000000000000" pitchFamily="2" charset="2"/>
              <a:buChar char="l"/>
            </a:pPr>
            <a:r>
              <a:rPr lang="en-US" altLang="zh-CN" smtClean="0">
                <a:latin typeface="Arial" panose="020B0604020202020204" pitchFamily="34" charset="0"/>
                <a:cs typeface="Arial" panose="020B0604020202020204" pitchFamily="34" charset="0"/>
              </a:rPr>
              <a:t>172.16.0.0~172.31.255.255</a:t>
            </a:r>
          </a:p>
          <a:p>
            <a:pPr lvl="2" eaLnBrk="1" hangingPunct="1">
              <a:lnSpc>
                <a:spcPct val="150000"/>
              </a:lnSpc>
              <a:buClr>
                <a:schemeClr val="tx1"/>
              </a:buClr>
              <a:buSzPct val="80000"/>
              <a:buFont typeface="Wingdings" panose="05000000000000000000" pitchFamily="2" charset="2"/>
              <a:buChar char="l"/>
            </a:pPr>
            <a:r>
              <a:rPr lang="en-US" altLang="zh-CN" smtClean="0">
                <a:latin typeface="Arial" panose="020B0604020202020204" pitchFamily="34" charset="0"/>
                <a:cs typeface="Arial" panose="020B0604020202020204" pitchFamily="34" charset="0"/>
              </a:rPr>
              <a:t>192.168.0.0~192.168.255.255</a:t>
            </a:r>
          </a:p>
          <a:p>
            <a:pPr lvl="1" eaLnBrk="1" hangingPunct="1">
              <a:lnSpc>
                <a:spcPct val="150000"/>
              </a:lnSpc>
              <a:buClr>
                <a:schemeClr val="tx1"/>
              </a:buClr>
              <a:buSzPct val="80000"/>
              <a:buFont typeface="Wingdings" pitchFamily="2" charset="2"/>
              <a:buChar char="l"/>
            </a:pPr>
            <a:r>
              <a:rPr lang="zh-CN" altLang="en-US" smtClean="0">
                <a:latin typeface="Arial" panose="020B0604020202020204" pitchFamily="34" charset="0"/>
                <a:cs typeface="Arial" panose="020B0604020202020204" pitchFamily="34" charset="0"/>
              </a:rPr>
              <a:t>特殊地址</a:t>
            </a:r>
            <a:endParaRPr lang="en-US" altLang="zh-CN" smtClean="0">
              <a:latin typeface="Arial" panose="020B0604020202020204" pitchFamily="34" charset="0"/>
              <a:cs typeface="Arial" panose="020B0604020202020204" pitchFamily="34" charset="0"/>
            </a:endParaRPr>
          </a:p>
          <a:p>
            <a:pPr lvl="2" eaLnBrk="1" hangingPunct="1">
              <a:lnSpc>
                <a:spcPct val="150000"/>
              </a:lnSpc>
              <a:buClr>
                <a:schemeClr val="tx1"/>
              </a:buClr>
              <a:buSzPct val="80000"/>
              <a:buFont typeface="Wingdings" panose="05000000000000000000" pitchFamily="2" charset="2"/>
              <a:buChar char="l"/>
            </a:pPr>
            <a:r>
              <a:rPr lang="en-US" altLang="zh-CN" smtClean="0">
                <a:latin typeface="Arial" panose="020B0604020202020204" pitchFamily="34" charset="0"/>
                <a:cs typeface="Arial" panose="020B0604020202020204" pitchFamily="34" charset="0"/>
              </a:rPr>
              <a:t>127.0.0.0~127.255.255.255</a:t>
            </a:r>
          </a:p>
          <a:p>
            <a:pPr lvl="2" eaLnBrk="1" hangingPunct="1">
              <a:lnSpc>
                <a:spcPct val="150000"/>
              </a:lnSpc>
              <a:buClr>
                <a:schemeClr val="tx1"/>
              </a:buClr>
              <a:buSzPct val="80000"/>
              <a:buFont typeface="Wingdings" panose="05000000000000000000" pitchFamily="2" charset="2"/>
              <a:buChar char="l"/>
            </a:pPr>
            <a:r>
              <a:rPr lang="en-US" altLang="zh-CN" smtClean="0">
                <a:latin typeface="Arial" panose="020B0604020202020204" pitchFamily="34" charset="0"/>
                <a:cs typeface="Arial" panose="020B0604020202020204" pitchFamily="34" charset="0"/>
              </a:rPr>
              <a:t>0.0.0.0</a:t>
            </a:r>
          </a:p>
          <a:p>
            <a:pPr lvl="2" eaLnBrk="1" hangingPunct="1">
              <a:lnSpc>
                <a:spcPct val="150000"/>
              </a:lnSpc>
              <a:buClr>
                <a:schemeClr val="tx1"/>
              </a:buClr>
              <a:buSzPct val="80000"/>
              <a:buFont typeface="Wingdings" panose="05000000000000000000" pitchFamily="2" charset="2"/>
              <a:buChar char="l"/>
            </a:pPr>
            <a:r>
              <a:rPr lang="en-US" altLang="zh-CN" smtClean="0">
                <a:latin typeface="Arial" panose="020B0604020202020204" pitchFamily="34" charset="0"/>
                <a:cs typeface="Arial" panose="020B0604020202020204" pitchFamily="34" charset="0"/>
              </a:rPr>
              <a:t>255.255.255.255</a:t>
            </a:r>
          </a:p>
          <a:p>
            <a:pPr>
              <a:buFont typeface="Wingdings" pitchFamily="2" charset="2"/>
              <a:buNone/>
            </a:pPr>
            <a:endParaRPr lang="zh-CN" altLang="en-US" smtClean="0">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标题 9"/>
          <p:cNvSpPr>
            <a:spLocks noGrp="1"/>
          </p:cNvSpPr>
          <p:nvPr>
            <p:ph type="title"/>
          </p:nvPr>
        </p:nvSpPr>
        <p:spPr/>
        <p:txBody>
          <a:bodyPr/>
          <a:lstStyle/>
          <a:p>
            <a:r>
              <a:rPr lang="zh-CN" altLang="en-US" smtClean="0"/>
              <a:t>网络通信</a:t>
            </a:r>
          </a:p>
        </p:txBody>
      </p:sp>
      <p:sp>
        <p:nvSpPr>
          <p:cNvPr id="31747" name="灯片编号占位符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algn="l"/>
            <a:r>
              <a:rPr lang="en-US" altLang="zh-CN" sz="1200">
                <a:latin typeface="FrutigerNext LT Bold" panose="020B0803040504020204" pitchFamily="34" charset="0"/>
                <a:ea typeface="宋体" panose="02010600030101010101" pitchFamily="2" charset="-122"/>
              </a:rPr>
              <a:t>Page </a:t>
            </a:r>
            <a:fld id="{CD955393-9519-4ADB-8BF6-937DE418C123}" type="slidenum">
              <a:rPr lang="en-US" altLang="zh-CN" sz="1200">
                <a:latin typeface="FrutigerNext LT Bold" panose="020B0803040504020204" pitchFamily="34" charset="0"/>
                <a:ea typeface="宋体" panose="02010600030101010101" pitchFamily="2" charset="-122"/>
              </a:rPr>
              <a:pPr algn="l"/>
              <a:t>13</a:t>
            </a:fld>
            <a:endParaRPr lang="en-US" altLang="zh-CN" sz="1200">
              <a:latin typeface="FrutigerNext LT Bold" panose="020B0803040504020204" pitchFamily="34" charset="0"/>
              <a:ea typeface="宋体" panose="02010600030101010101" pitchFamily="2" charset="-122"/>
            </a:endParaRPr>
          </a:p>
        </p:txBody>
      </p:sp>
      <p:grpSp>
        <p:nvGrpSpPr>
          <p:cNvPr id="31748" name="Group 33"/>
          <p:cNvGrpSpPr>
            <a:grpSpLocks/>
          </p:cNvGrpSpPr>
          <p:nvPr/>
        </p:nvGrpSpPr>
        <p:grpSpPr bwMode="auto">
          <a:xfrm>
            <a:off x="1760538" y="1539875"/>
            <a:ext cx="5616575" cy="4467225"/>
            <a:chOff x="1760538" y="1539875"/>
            <a:chExt cx="5616575" cy="4467196"/>
          </a:xfrm>
        </p:grpSpPr>
        <p:sp>
          <p:nvSpPr>
            <p:cNvPr id="24" name="Rectangle 5"/>
            <p:cNvSpPr>
              <a:spLocks noChangeArrowheads="1"/>
            </p:cNvSpPr>
            <p:nvPr/>
          </p:nvSpPr>
          <p:spPr bwMode="auto">
            <a:xfrm>
              <a:off x="4586398" y="5142975"/>
              <a:ext cx="1373000" cy="360040"/>
            </a:xfrm>
            <a:prstGeom prst="rect">
              <a:avLst/>
            </a:prstGeom>
            <a:solidFill>
              <a:srgbClr val="74C2E1"/>
            </a:solidFill>
            <a:ln w="19050" cap="flat" cmpd="sng" algn="ctr">
              <a:solidFill>
                <a:schemeClr val="bg1">
                  <a:lumMod val="50000"/>
                </a:schemeClr>
              </a:solidFill>
              <a:prstDash val="solid"/>
              <a:round/>
              <a:headEnd type="none" w="med" len="med"/>
              <a:tailEnd type="none" w="med" len="med"/>
            </a:ln>
            <a:effectLst/>
            <a:scene3d>
              <a:camera prst="orthographicFront"/>
              <a:lightRig rig="threePt" dir="t"/>
            </a:scene3d>
            <a:sp3d>
              <a:bevelT w="38100" h="38100"/>
              <a:bevelB/>
            </a:sp3d>
          </p:spPr>
          <p:txBody>
            <a:bodyPr/>
            <a:lstStyle/>
            <a:p>
              <a:pPr algn="ctr" defTabSz="784225">
                <a:lnSpc>
                  <a:spcPct val="120000"/>
                </a:lnSpc>
                <a:buClr>
                  <a:srgbClr val="990000"/>
                </a:buClr>
                <a:buSzPct val="85000"/>
                <a:defRPr/>
              </a:pPr>
              <a:r>
                <a:rPr lang="en-US" altLang="zh-CN" sz="1800" dirty="0">
                  <a:solidFill>
                    <a:schemeClr val="tx2"/>
                  </a:solidFill>
                  <a:latin typeface="Arial" charset="0"/>
                  <a:ea typeface="华文细黑" pitchFamily="2" charset="-122"/>
                </a:rPr>
                <a:t>1.</a:t>
              </a:r>
            </a:p>
          </p:txBody>
        </p:sp>
        <p:sp>
          <p:nvSpPr>
            <p:cNvPr id="31752" name="矩形 15"/>
            <p:cNvSpPr>
              <a:spLocks noChangeArrowheads="1"/>
            </p:cNvSpPr>
            <p:nvPr/>
          </p:nvSpPr>
          <p:spPr bwMode="auto">
            <a:xfrm>
              <a:off x="3496831" y="4732439"/>
              <a:ext cx="877163" cy="4247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ctr" defTabSz="784225">
                <a:defRPr sz="2100">
                  <a:solidFill>
                    <a:schemeClr val="tx1"/>
                  </a:solidFill>
                  <a:latin typeface="Arial" panose="020B0604020202020204" pitchFamily="34" charset="0"/>
                  <a:ea typeface="MS PGothic" panose="020B0600070205080204" pitchFamily="34" charset="-128"/>
                </a:defRPr>
              </a:lvl1pPr>
              <a:lvl2pPr marL="742950" indent="-285750" algn="ctr" defTabSz="784225">
                <a:defRPr sz="2100">
                  <a:solidFill>
                    <a:schemeClr val="tx1"/>
                  </a:solidFill>
                  <a:latin typeface="Arial" panose="020B0604020202020204" pitchFamily="34" charset="0"/>
                  <a:ea typeface="MS PGothic" panose="020B0600070205080204" pitchFamily="34" charset="-128"/>
                </a:defRPr>
              </a:lvl2pPr>
              <a:lvl3pPr marL="1143000" indent="-228600" algn="ctr" defTabSz="784225">
                <a:defRPr sz="2100">
                  <a:solidFill>
                    <a:schemeClr val="tx1"/>
                  </a:solidFill>
                  <a:latin typeface="Arial" panose="020B0604020202020204" pitchFamily="34" charset="0"/>
                  <a:ea typeface="MS PGothic" panose="020B0600070205080204" pitchFamily="34" charset="-128"/>
                </a:defRPr>
              </a:lvl3pPr>
              <a:lvl4pPr marL="1600200" indent="-228600" algn="ctr" defTabSz="784225">
                <a:defRPr sz="2100">
                  <a:solidFill>
                    <a:schemeClr val="tx1"/>
                  </a:solidFill>
                  <a:latin typeface="Arial" panose="020B0604020202020204" pitchFamily="34" charset="0"/>
                  <a:ea typeface="MS PGothic" panose="020B0600070205080204" pitchFamily="34" charset="-128"/>
                </a:defRPr>
              </a:lvl4pPr>
              <a:lvl5pPr marL="2057400" indent="-228600" algn="ctr" defTabSz="784225">
                <a:defRPr sz="2100">
                  <a:solidFill>
                    <a:schemeClr val="tx1"/>
                  </a:solidFill>
                  <a:latin typeface="Arial" panose="020B0604020202020204" pitchFamily="34" charset="0"/>
                  <a:ea typeface="MS PGothic" panose="020B0600070205080204" pitchFamily="34" charset="-128"/>
                </a:defRPr>
              </a:lvl5pPr>
              <a:lvl6pPr marL="2514600" indent="-228600" algn="ctr" defTabSz="784225"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defTabSz="784225"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defTabSz="784225"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defTabSz="784225"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a:lnSpc>
                  <a:spcPct val="120000"/>
                </a:lnSpc>
                <a:buClr>
                  <a:srgbClr val="990000"/>
                </a:buClr>
                <a:buSzPct val="85000"/>
              </a:pPr>
              <a:r>
                <a:rPr lang="zh-CN" altLang="en-US" sz="1800">
                  <a:solidFill>
                    <a:schemeClr val="tx2"/>
                  </a:solidFill>
                  <a:ea typeface="华文细黑" panose="02010600040101010101" pitchFamily="2" charset="-122"/>
                </a:rPr>
                <a:t>网络位</a:t>
              </a:r>
              <a:endParaRPr lang="en-US" altLang="zh-CN" sz="1800">
                <a:solidFill>
                  <a:schemeClr val="tx2"/>
                </a:solidFill>
                <a:ea typeface="华文细黑" panose="02010600040101010101" pitchFamily="2" charset="-122"/>
              </a:endParaRPr>
            </a:p>
          </p:txBody>
        </p:sp>
        <p:sp>
          <p:nvSpPr>
            <p:cNvPr id="31753" name="矩形 16"/>
            <p:cNvSpPr>
              <a:spLocks noChangeArrowheads="1"/>
            </p:cNvSpPr>
            <p:nvPr/>
          </p:nvSpPr>
          <p:spPr bwMode="auto">
            <a:xfrm>
              <a:off x="6237651" y="4732439"/>
              <a:ext cx="877163" cy="4247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ctr" defTabSz="784225">
                <a:defRPr sz="2100">
                  <a:solidFill>
                    <a:schemeClr val="tx1"/>
                  </a:solidFill>
                  <a:latin typeface="Arial" panose="020B0604020202020204" pitchFamily="34" charset="0"/>
                  <a:ea typeface="MS PGothic" panose="020B0600070205080204" pitchFamily="34" charset="-128"/>
                </a:defRPr>
              </a:lvl1pPr>
              <a:lvl2pPr marL="742950" indent="-285750" algn="ctr" defTabSz="784225">
                <a:defRPr sz="2100">
                  <a:solidFill>
                    <a:schemeClr val="tx1"/>
                  </a:solidFill>
                  <a:latin typeface="Arial" panose="020B0604020202020204" pitchFamily="34" charset="0"/>
                  <a:ea typeface="MS PGothic" panose="020B0600070205080204" pitchFamily="34" charset="-128"/>
                </a:defRPr>
              </a:lvl2pPr>
              <a:lvl3pPr marL="1143000" indent="-228600" algn="ctr" defTabSz="784225">
                <a:defRPr sz="2100">
                  <a:solidFill>
                    <a:schemeClr val="tx1"/>
                  </a:solidFill>
                  <a:latin typeface="Arial" panose="020B0604020202020204" pitchFamily="34" charset="0"/>
                  <a:ea typeface="MS PGothic" panose="020B0600070205080204" pitchFamily="34" charset="-128"/>
                </a:defRPr>
              </a:lvl3pPr>
              <a:lvl4pPr marL="1600200" indent="-228600" algn="ctr" defTabSz="784225">
                <a:defRPr sz="2100">
                  <a:solidFill>
                    <a:schemeClr val="tx1"/>
                  </a:solidFill>
                  <a:latin typeface="Arial" panose="020B0604020202020204" pitchFamily="34" charset="0"/>
                  <a:ea typeface="MS PGothic" panose="020B0600070205080204" pitchFamily="34" charset="-128"/>
                </a:defRPr>
              </a:lvl4pPr>
              <a:lvl5pPr marL="2057400" indent="-228600" algn="ctr" defTabSz="784225">
                <a:defRPr sz="2100">
                  <a:solidFill>
                    <a:schemeClr val="tx1"/>
                  </a:solidFill>
                  <a:latin typeface="Arial" panose="020B0604020202020204" pitchFamily="34" charset="0"/>
                  <a:ea typeface="MS PGothic" panose="020B0600070205080204" pitchFamily="34" charset="-128"/>
                </a:defRPr>
              </a:lvl5pPr>
              <a:lvl6pPr marL="2514600" indent="-228600" algn="ctr" defTabSz="784225"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defTabSz="784225"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defTabSz="784225"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defTabSz="784225"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a:lnSpc>
                  <a:spcPct val="120000"/>
                </a:lnSpc>
                <a:buClr>
                  <a:srgbClr val="990000"/>
                </a:buClr>
                <a:buSzPct val="85000"/>
              </a:pPr>
              <a:r>
                <a:rPr lang="zh-CN" altLang="en-US" sz="1800">
                  <a:solidFill>
                    <a:srgbClr val="006699"/>
                  </a:solidFill>
                  <a:ea typeface="华文细黑" panose="02010600040101010101" pitchFamily="2" charset="-122"/>
                </a:rPr>
                <a:t>主机位</a:t>
              </a:r>
              <a:endParaRPr lang="en-US" altLang="zh-CN" sz="1800">
                <a:solidFill>
                  <a:srgbClr val="006699"/>
                </a:solidFill>
                <a:ea typeface="华文细黑" panose="02010600040101010101" pitchFamily="2" charset="-122"/>
              </a:endParaRPr>
            </a:p>
          </p:txBody>
        </p:sp>
        <p:sp>
          <p:nvSpPr>
            <p:cNvPr id="27" name="Rectangle 5"/>
            <p:cNvSpPr>
              <a:spLocks noChangeArrowheads="1"/>
            </p:cNvSpPr>
            <p:nvPr/>
          </p:nvSpPr>
          <p:spPr bwMode="auto">
            <a:xfrm>
              <a:off x="1912479" y="5142975"/>
              <a:ext cx="1373000" cy="360040"/>
            </a:xfrm>
            <a:prstGeom prst="rect">
              <a:avLst/>
            </a:prstGeom>
            <a:solidFill>
              <a:srgbClr val="74C2E1"/>
            </a:solidFill>
            <a:ln w="19050" cap="flat" cmpd="sng" algn="ctr">
              <a:solidFill>
                <a:schemeClr val="bg1">
                  <a:lumMod val="50000"/>
                </a:schemeClr>
              </a:solidFill>
              <a:prstDash val="solid"/>
              <a:round/>
              <a:headEnd type="none" w="med" len="med"/>
              <a:tailEnd type="none" w="med" len="med"/>
            </a:ln>
            <a:effectLst/>
            <a:scene3d>
              <a:camera prst="orthographicFront"/>
              <a:lightRig rig="threePt" dir="t"/>
            </a:scene3d>
            <a:sp3d>
              <a:bevelT w="38100" h="38100"/>
              <a:bevelB/>
            </a:sp3d>
          </p:spPr>
          <p:txBody>
            <a:bodyPr/>
            <a:lstStyle/>
            <a:p>
              <a:pPr algn="ctr" defTabSz="784225">
                <a:lnSpc>
                  <a:spcPct val="120000"/>
                </a:lnSpc>
                <a:buClr>
                  <a:srgbClr val="990000"/>
                </a:buClr>
                <a:buSzPct val="85000"/>
                <a:defRPr/>
              </a:pPr>
              <a:r>
                <a:rPr lang="en-US" altLang="zh-CN" sz="1800" dirty="0">
                  <a:solidFill>
                    <a:schemeClr val="tx2"/>
                  </a:solidFill>
                  <a:latin typeface="Arial" charset="0"/>
                  <a:ea typeface="华文细黑" pitchFamily="2" charset="-122"/>
                </a:rPr>
                <a:t>192.</a:t>
              </a:r>
            </a:p>
          </p:txBody>
        </p:sp>
        <p:sp>
          <p:nvSpPr>
            <p:cNvPr id="28" name="Rectangle 5"/>
            <p:cNvSpPr>
              <a:spLocks noChangeArrowheads="1"/>
            </p:cNvSpPr>
            <p:nvPr/>
          </p:nvSpPr>
          <p:spPr bwMode="auto">
            <a:xfrm>
              <a:off x="3269713" y="5142975"/>
              <a:ext cx="1373000" cy="360040"/>
            </a:xfrm>
            <a:prstGeom prst="rect">
              <a:avLst/>
            </a:prstGeom>
            <a:solidFill>
              <a:srgbClr val="74C2E1"/>
            </a:solidFill>
            <a:ln w="19050" cap="flat" cmpd="sng" algn="ctr">
              <a:solidFill>
                <a:schemeClr val="bg1">
                  <a:lumMod val="50000"/>
                </a:schemeClr>
              </a:solidFill>
              <a:prstDash val="solid"/>
              <a:round/>
              <a:headEnd type="none" w="med" len="med"/>
              <a:tailEnd type="none" w="med" len="med"/>
            </a:ln>
            <a:effectLst/>
            <a:scene3d>
              <a:camera prst="orthographicFront"/>
              <a:lightRig rig="threePt" dir="t"/>
            </a:scene3d>
            <a:sp3d>
              <a:bevelT w="38100" h="38100"/>
              <a:bevelB/>
            </a:sp3d>
          </p:spPr>
          <p:txBody>
            <a:bodyPr/>
            <a:lstStyle/>
            <a:p>
              <a:pPr algn="ctr" defTabSz="784225">
                <a:lnSpc>
                  <a:spcPct val="120000"/>
                </a:lnSpc>
                <a:buClr>
                  <a:srgbClr val="990000"/>
                </a:buClr>
                <a:buSzPct val="85000"/>
                <a:defRPr/>
              </a:pPr>
              <a:r>
                <a:rPr lang="en-US" altLang="zh-CN" sz="1800" dirty="0">
                  <a:solidFill>
                    <a:schemeClr val="tx2"/>
                  </a:solidFill>
                  <a:latin typeface="Arial" charset="0"/>
                  <a:ea typeface="华文细黑" pitchFamily="2" charset="-122"/>
                </a:rPr>
                <a:t>168.</a:t>
              </a:r>
            </a:p>
          </p:txBody>
        </p:sp>
        <p:sp>
          <p:nvSpPr>
            <p:cNvPr id="29" name="Rectangle 5"/>
            <p:cNvSpPr>
              <a:spLocks noChangeArrowheads="1"/>
            </p:cNvSpPr>
            <p:nvPr/>
          </p:nvSpPr>
          <p:spPr bwMode="auto">
            <a:xfrm>
              <a:off x="5954550" y="5142975"/>
              <a:ext cx="1373000" cy="360040"/>
            </a:xfrm>
            <a:prstGeom prst="rect">
              <a:avLst/>
            </a:prstGeom>
            <a:solidFill>
              <a:srgbClr val="74C2E1"/>
            </a:solidFill>
            <a:ln w="19050" cap="flat" cmpd="sng" algn="ctr">
              <a:solidFill>
                <a:schemeClr val="bg1">
                  <a:lumMod val="50000"/>
                </a:schemeClr>
              </a:solidFill>
              <a:prstDash val="solid"/>
              <a:round/>
              <a:headEnd type="none" w="med" len="med"/>
              <a:tailEnd type="none" w="med" len="med"/>
            </a:ln>
            <a:effectLst/>
            <a:scene3d>
              <a:camera prst="orthographicFront"/>
              <a:lightRig rig="threePt" dir="t"/>
            </a:scene3d>
            <a:sp3d>
              <a:bevelT w="38100" h="38100"/>
              <a:bevelB/>
            </a:sp3d>
          </p:spPr>
          <p:txBody>
            <a:bodyPr/>
            <a:lstStyle/>
            <a:p>
              <a:pPr algn="ctr" defTabSz="784225">
                <a:lnSpc>
                  <a:spcPct val="120000"/>
                </a:lnSpc>
                <a:buClr>
                  <a:srgbClr val="990000"/>
                </a:buClr>
                <a:buSzPct val="85000"/>
                <a:defRPr/>
              </a:pPr>
              <a:r>
                <a:rPr lang="en-US" altLang="zh-CN" sz="1800" dirty="0">
                  <a:solidFill>
                    <a:srgbClr val="006699"/>
                  </a:solidFill>
                  <a:latin typeface="Arial" charset="0"/>
                  <a:ea typeface="华文细黑" pitchFamily="2" charset="-122"/>
                </a:rPr>
                <a:t>0</a:t>
              </a:r>
            </a:p>
          </p:txBody>
        </p:sp>
        <p:grpSp>
          <p:nvGrpSpPr>
            <p:cNvPr id="31763" name="组合 41"/>
            <p:cNvGrpSpPr>
              <a:grpSpLocks/>
            </p:cNvGrpSpPr>
            <p:nvPr/>
          </p:nvGrpSpPr>
          <p:grpSpPr bwMode="auto">
            <a:xfrm>
              <a:off x="1760538" y="1755775"/>
              <a:ext cx="5616575" cy="2605088"/>
              <a:chOff x="611188" y="2458964"/>
              <a:chExt cx="7210425" cy="3413012"/>
            </a:xfrm>
          </p:grpSpPr>
          <p:pic>
            <p:nvPicPr>
              <p:cNvPr id="31780" name="Picture 2"/>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38404" y="4292600"/>
                <a:ext cx="120651" cy="1090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81" name="Picture 2"/>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32363" y="3213100"/>
                <a:ext cx="120650" cy="1090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82" name="Picture 2"/>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88125" y="4292600"/>
                <a:ext cx="120650" cy="1090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83" name="Picture 2"/>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19250" y="3201988"/>
                <a:ext cx="120650" cy="1090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84" name="Picture 2"/>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1188" y="4221163"/>
                <a:ext cx="7210425" cy="120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85" name="Picture 1950" descr="图片69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58888" y="2458964"/>
                <a:ext cx="931862" cy="90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86" name="Picture 1950" descr="图片69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00563" y="2492375"/>
                <a:ext cx="931862" cy="90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87" name="Picture 1950" descr="图片69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06603" y="4963926"/>
                <a:ext cx="931862" cy="90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88" name="Picture 1950" descr="图片69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56325" y="4941888"/>
                <a:ext cx="931863" cy="90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789" name="TextBox 8"/>
              <p:cNvSpPr txBox="1">
                <a:spLocks noChangeArrowheads="1"/>
              </p:cNvSpPr>
              <p:nvPr/>
            </p:nvSpPr>
            <p:spPr bwMode="auto">
              <a:xfrm>
                <a:off x="1662525" y="3304290"/>
                <a:ext cx="1449172" cy="4031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r>
                  <a:rPr lang="en-US" altLang="zh-CN" sz="1400">
                    <a:ea typeface="华文细黑" panose="02010600040101010101" pitchFamily="2" charset="-122"/>
                  </a:rPr>
                  <a:t>192.168.1.1</a:t>
                </a:r>
                <a:endParaRPr lang="zh-CN" altLang="en-US" sz="1400">
                  <a:ea typeface="华文细黑" panose="02010600040101010101" pitchFamily="2" charset="-122"/>
                </a:endParaRPr>
              </a:p>
            </p:txBody>
          </p:sp>
          <p:sp>
            <p:nvSpPr>
              <p:cNvPr id="31790" name="TextBox 8"/>
              <p:cNvSpPr txBox="1">
                <a:spLocks noChangeArrowheads="1"/>
              </p:cNvSpPr>
              <p:nvPr/>
            </p:nvSpPr>
            <p:spPr bwMode="auto">
              <a:xfrm>
                <a:off x="1200317" y="4624882"/>
                <a:ext cx="1449172" cy="4031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r>
                  <a:rPr lang="en-US" altLang="zh-CN" sz="1400">
                    <a:ea typeface="华文细黑" panose="02010600040101010101" pitchFamily="2" charset="-122"/>
                  </a:rPr>
                  <a:t>192.168.1.2</a:t>
                </a:r>
                <a:endParaRPr lang="zh-CN" altLang="en-US" sz="1400">
                  <a:ea typeface="华文细黑" panose="02010600040101010101" pitchFamily="2" charset="-122"/>
                </a:endParaRPr>
              </a:p>
            </p:txBody>
          </p:sp>
          <p:sp>
            <p:nvSpPr>
              <p:cNvPr id="31791" name="TextBox 8"/>
              <p:cNvSpPr txBox="1">
                <a:spLocks noChangeArrowheads="1"/>
              </p:cNvSpPr>
              <p:nvPr/>
            </p:nvSpPr>
            <p:spPr bwMode="auto">
              <a:xfrm>
                <a:off x="5015706" y="3330155"/>
                <a:ext cx="1449172" cy="4031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r>
                  <a:rPr lang="en-US" altLang="zh-CN" sz="1400">
                    <a:ea typeface="华文细黑" panose="02010600040101010101" pitchFamily="2" charset="-122"/>
                  </a:rPr>
                  <a:t>192.168.2.1</a:t>
                </a:r>
                <a:endParaRPr lang="zh-CN" altLang="en-US" sz="1400">
                  <a:ea typeface="华文细黑" panose="02010600040101010101" pitchFamily="2" charset="-122"/>
                </a:endParaRPr>
              </a:p>
            </p:txBody>
          </p:sp>
          <p:sp>
            <p:nvSpPr>
              <p:cNvPr id="31792" name="TextBox 8"/>
              <p:cNvSpPr txBox="1">
                <a:spLocks noChangeArrowheads="1"/>
              </p:cNvSpPr>
              <p:nvPr/>
            </p:nvSpPr>
            <p:spPr bwMode="auto">
              <a:xfrm>
                <a:off x="5175306" y="4650747"/>
                <a:ext cx="1449172" cy="4031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r>
                  <a:rPr lang="en-US" altLang="zh-CN" sz="1400">
                    <a:ea typeface="华文细黑" panose="02010600040101010101" pitchFamily="2" charset="-122"/>
                  </a:rPr>
                  <a:t>192.168.2.2</a:t>
                </a:r>
                <a:endParaRPr lang="zh-CN" altLang="en-US" sz="1400">
                  <a:ea typeface="华文细黑" panose="02010600040101010101" pitchFamily="2" charset="-122"/>
                </a:endParaRPr>
              </a:p>
            </p:txBody>
          </p:sp>
        </p:grpSp>
        <p:sp>
          <p:nvSpPr>
            <p:cNvPr id="30" name="Rectangle 5"/>
            <p:cNvSpPr>
              <a:spLocks noChangeArrowheads="1"/>
            </p:cNvSpPr>
            <p:nvPr/>
          </p:nvSpPr>
          <p:spPr bwMode="auto">
            <a:xfrm>
              <a:off x="4581623" y="5647031"/>
              <a:ext cx="1373000" cy="360040"/>
            </a:xfrm>
            <a:prstGeom prst="rect">
              <a:avLst/>
            </a:prstGeom>
            <a:solidFill>
              <a:srgbClr val="74C2E1"/>
            </a:solidFill>
            <a:ln w="19050" cap="flat" cmpd="sng" algn="ctr">
              <a:solidFill>
                <a:schemeClr val="bg1">
                  <a:lumMod val="50000"/>
                </a:schemeClr>
              </a:solidFill>
              <a:prstDash val="solid"/>
              <a:round/>
              <a:headEnd type="none" w="med" len="med"/>
              <a:tailEnd type="none" w="med" len="med"/>
            </a:ln>
            <a:effectLst/>
            <a:scene3d>
              <a:camera prst="orthographicFront"/>
              <a:lightRig rig="threePt" dir="t"/>
            </a:scene3d>
            <a:sp3d>
              <a:bevelT w="38100" h="38100"/>
              <a:bevelB/>
            </a:sp3d>
          </p:spPr>
          <p:txBody>
            <a:bodyPr/>
            <a:lstStyle/>
            <a:p>
              <a:pPr algn="ctr" defTabSz="784225">
                <a:lnSpc>
                  <a:spcPct val="120000"/>
                </a:lnSpc>
                <a:buClr>
                  <a:srgbClr val="990000"/>
                </a:buClr>
                <a:buSzPct val="85000"/>
                <a:defRPr/>
              </a:pPr>
              <a:r>
                <a:rPr lang="en-US" altLang="zh-CN" sz="1800" dirty="0">
                  <a:solidFill>
                    <a:schemeClr val="tx2"/>
                  </a:solidFill>
                  <a:latin typeface="Arial" charset="0"/>
                  <a:ea typeface="华文细黑" pitchFamily="2" charset="-122"/>
                </a:rPr>
                <a:t>2.</a:t>
              </a:r>
            </a:p>
          </p:txBody>
        </p:sp>
        <p:sp>
          <p:nvSpPr>
            <p:cNvPr id="31" name="Rectangle 5"/>
            <p:cNvSpPr>
              <a:spLocks noChangeArrowheads="1"/>
            </p:cNvSpPr>
            <p:nvPr/>
          </p:nvSpPr>
          <p:spPr bwMode="auto">
            <a:xfrm>
              <a:off x="1907704" y="5647031"/>
              <a:ext cx="1373000" cy="360040"/>
            </a:xfrm>
            <a:prstGeom prst="rect">
              <a:avLst/>
            </a:prstGeom>
            <a:solidFill>
              <a:srgbClr val="74C2E1"/>
            </a:solidFill>
            <a:ln w="19050" cap="flat" cmpd="sng" algn="ctr">
              <a:solidFill>
                <a:schemeClr val="bg1">
                  <a:lumMod val="50000"/>
                </a:schemeClr>
              </a:solidFill>
              <a:prstDash val="solid"/>
              <a:round/>
              <a:headEnd type="none" w="med" len="med"/>
              <a:tailEnd type="none" w="med" len="med"/>
            </a:ln>
            <a:effectLst/>
            <a:scene3d>
              <a:camera prst="orthographicFront"/>
              <a:lightRig rig="threePt" dir="t"/>
            </a:scene3d>
            <a:sp3d>
              <a:bevelT w="38100" h="38100"/>
              <a:bevelB/>
            </a:sp3d>
          </p:spPr>
          <p:txBody>
            <a:bodyPr/>
            <a:lstStyle/>
            <a:p>
              <a:pPr algn="ctr" defTabSz="784225">
                <a:lnSpc>
                  <a:spcPct val="120000"/>
                </a:lnSpc>
                <a:buClr>
                  <a:srgbClr val="990000"/>
                </a:buClr>
                <a:buSzPct val="85000"/>
                <a:defRPr/>
              </a:pPr>
              <a:r>
                <a:rPr lang="en-US" altLang="zh-CN" sz="1800" dirty="0">
                  <a:solidFill>
                    <a:schemeClr val="tx2"/>
                  </a:solidFill>
                  <a:latin typeface="Arial" charset="0"/>
                  <a:ea typeface="华文细黑" pitchFamily="2" charset="-122"/>
                </a:rPr>
                <a:t>192.</a:t>
              </a:r>
            </a:p>
          </p:txBody>
        </p:sp>
        <p:sp>
          <p:nvSpPr>
            <p:cNvPr id="32" name="Rectangle 5"/>
            <p:cNvSpPr>
              <a:spLocks noChangeArrowheads="1"/>
            </p:cNvSpPr>
            <p:nvPr/>
          </p:nvSpPr>
          <p:spPr bwMode="auto">
            <a:xfrm>
              <a:off x="3264938" y="5647031"/>
              <a:ext cx="1373000" cy="360040"/>
            </a:xfrm>
            <a:prstGeom prst="rect">
              <a:avLst/>
            </a:prstGeom>
            <a:solidFill>
              <a:srgbClr val="74C2E1"/>
            </a:solidFill>
            <a:ln w="19050" cap="flat" cmpd="sng" algn="ctr">
              <a:solidFill>
                <a:schemeClr val="bg1">
                  <a:lumMod val="50000"/>
                </a:schemeClr>
              </a:solidFill>
              <a:prstDash val="solid"/>
              <a:round/>
              <a:headEnd type="none" w="med" len="med"/>
              <a:tailEnd type="none" w="med" len="med"/>
            </a:ln>
            <a:effectLst/>
            <a:scene3d>
              <a:camera prst="orthographicFront"/>
              <a:lightRig rig="threePt" dir="t"/>
            </a:scene3d>
            <a:sp3d>
              <a:bevelT w="38100" h="38100"/>
              <a:bevelB/>
            </a:sp3d>
          </p:spPr>
          <p:txBody>
            <a:bodyPr/>
            <a:lstStyle/>
            <a:p>
              <a:pPr algn="ctr" defTabSz="784225">
                <a:lnSpc>
                  <a:spcPct val="120000"/>
                </a:lnSpc>
                <a:buClr>
                  <a:srgbClr val="990000"/>
                </a:buClr>
                <a:buSzPct val="85000"/>
                <a:defRPr/>
              </a:pPr>
              <a:r>
                <a:rPr lang="en-US" altLang="zh-CN" sz="1800" dirty="0">
                  <a:solidFill>
                    <a:schemeClr val="tx2"/>
                  </a:solidFill>
                  <a:latin typeface="Arial" charset="0"/>
                  <a:ea typeface="华文细黑" pitchFamily="2" charset="-122"/>
                </a:rPr>
                <a:t>168.</a:t>
              </a:r>
            </a:p>
          </p:txBody>
        </p:sp>
        <p:sp>
          <p:nvSpPr>
            <p:cNvPr id="33" name="Rectangle 5"/>
            <p:cNvSpPr>
              <a:spLocks noChangeArrowheads="1"/>
            </p:cNvSpPr>
            <p:nvPr/>
          </p:nvSpPr>
          <p:spPr bwMode="auto">
            <a:xfrm>
              <a:off x="5949775" y="5647031"/>
              <a:ext cx="1373000" cy="360040"/>
            </a:xfrm>
            <a:prstGeom prst="rect">
              <a:avLst/>
            </a:prstGeom>
            <a:solidFill>
              <a:srgbClr val="74C2E1"/>
            </a:solidFill>
            <a:ln w="19050" cap="flat" cmpd="sng" algn="ctr">
              <a:solidFill>
                <a:schemeClr val="bg1">
                  <a:lumMod val="50000"/>
                </a:schemeClr>
              </a:solidFill>
              <a:prstDash val="solid"/>
              <a:round/>
              <a:headEnd type="none" w="med" len="med"/>
              <a:tailEnd type="none" w="med" len="med"/>
            </a:ln>
            <a:effectLst/>
            <a:scene3d>
              <a:camera prst="orthographicFront"/>
              <a:lightRig rig="threePt" dir="t"/>
            </a:scene3d>
            <a:sp3d>
              <a:bevelT w="38100" h="38100"/>
              <a:bevelB/>
            </a:sp3d>
          </p:spPr>
          <p:txBody>
            <a:bodyPr/>
            <a:lstStyle/>
            <a:p>
              <a:pPr algn="ctr" defTabSz="784225">
                <a:lnSpc>
                  <a:spcPct val="120000"/>
                </a:lnSpc>
                <a:buClr>
                  <a:srgbClr val="990000"/>
                </a:buClr>
                <a:buSzPct val="85000"/>
                <a:defRPr/>
              </a:pPr>
              <a:r>
                <a:rPr lang="en-US" altLang="zh-CN" sz="1800" dirty="0">
                  <a:solidFill>
                    <a:srgbClr val="006699"/>
                  </a:solidFill>
                  <a:latin typeface="Arial" charset="0"/>
                  <a:ea typeface="华文细黑" pitchFamily="2" charset="-122"/>
                </a:rPr>
                <a:t>0</a:t>
              </a:r>
            </a:p>
          </p:txBody>
        </p:sp>
        <p:sp>
          <p:nvSpPr>
            <p:cNvPr id="31776" name="TextBox 8"/>
            <p:cNvSpPr txBox="1">
              <a:spLocks noChangeArrowheads="1"/>
            </p:cNvSpPr>
            <p:nvPr/>
          </p:nvSpPr>
          <p:spPr bwMode="auto">
            <a:xfrm>
              <a:off x="2281431" y="1539875"/>
              <a:ext cx="629852" cy="276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r>
                <a:rPr lang="zh-CN" altLang="en-US" sz="1200">
                  <a:ea typeface="华文细黑" panose="02010600040101010101" pitchFamily="2" charset="-122"/>
                </a:rPr>
                <a:t>主机</a:t>
              </a:r>
              <a:r>
                <a:rPr lang="en-US" altLang="zh-CN" sz="1200">
                  <a:ea typeface="华文细黑" panose="02010600040101010101" pitchFamily="2" charset="-122"/>
                </a:rPr>
                <a:t> A</a:t>
              </a:r>
              <a:endParaRPr lang="zh-CN" altLang="en-US" sz="1200">
                <a:ea typeface="华文细黑" panose="02010600040101010101" pitchFamily="2" charset="-122"/>
              </a:endParaRPr>
            </a:p>
          </p:txBody>
        </p:sp>
        <p:sp>
          <p:nvSpPr>
            <p:cNvPr id="31777" name="TextBox 8"/>
            <p:cNvSpPr txBox="1">
              <a:spLocks noChangeArrowheads="1"/>
            </p:cNvSpPr>
            <p:nvPr/>
          </p:nvSpPr>
          <p:spPr bwMode="auto">
            <a:xfrm>
              <a:off x="4837836" y="1571625"/>
              <a:ext cx="638316" cy="276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r>
                <a:rPr lang="zh-CN" altLang="en-US" sz="1200">
                  <a:ea typeface="华文细黑" panose="02010600040101010101" pitchFamily="2" charset="-122"/>
                </a:rPr>
                <a:t>主机</a:t>
              </a:r>
              <a:r>
                <a:rPr lang="en-US" altLang="zh-CN" sz="1200">
                  <a:ea typeface="华文细黑" panose="02010600040101010101" pitchFamily="2" charset="-122"/>
                </a:rPr>
                <a:t> B</a:t>
              </a:r>
              <a:endParaRPr lang="zh-CN" altLang="en-US" sz="1200">
                <a:ea typeface="华文细黑" panose="02010600040101010101" pitchFamily="2" charset="-122"/>
              </a:endParaRPr>
            </a:p>
          </p:txBody>
        </p:sp>
        <p:sp>
          <p:nvSpPr>
            <p:cNvPr id="31778" name="TextBox 8"/>
            <p:cNvSpPr txBox="1">
              <a:spLocks noChangeArrowheads="1"/>
            </p:cNvSpPr>
            <p:nvPr/>
          </p:nvSpPr>
          <p:spPr bwMode="auto">
            <a:xfrm>
              <a:off x="3026669" y="4305300"/>
              <a:ext cx="603050" cy="276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r>
                <a:rPr lang="zh-CN" altLang="en-US" sz="1200">
                  <a:ea typeface="华文细黑" panose="02010600040101010101" pitchFamily="2" charset="-122"/>
                </a:rPr>
                <a:t>主机</a:t>
              </a:r>
              <a:r>
                <a:rPr lang="en-US" altLang="zh-CN" sz="1200">
                  <a:ea typeface="华文细黑" panose="02010600040101010101" pitchFamily="2" charset="-122"/>
                </a:rPr>
                <a:t>C</a:t>
              </a:r>
              <a:endParaRPr lang="zh-CN" altLang="en-US" sz="1200">
                <a:ea typeface="华文细黑" panose="02010600040101010101" pitchFamily="2" charset="-122"/>
              </a:endParaRPr>
            </a:p>
          </p:txBody>
        </p:sp>
        <p:sp>
          <p:nvSpPr>
            <p:cNvPr id="31779" name="TextBox 8"/>
            <p:cNvSpPr txBox="1">
              <a:spLocks noChangeArrowheads="1"/>
            </p:cNvSpPr>
            <p:nvPr/>
          </p:nvSpPr>
          <p:spPr bwMode="auto">
            <a:xfrm>
              <a:off x="6090334" y="4292600"/>
              <a:ext cx="646332" cy="276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r>
                <a:rPr lang="zh-CN" altLang="en-US" sz="1200">
                  <a:ea typeface="华文细黑" panose="02010600040101010101" pitchFamily="2" charset="-122"/>
                </a:rPr>
                <a:t>主机</a:t>
              </a:r>
              <a:r>
                <a:rPr lang="en-US" altLang="zh-CN" sz="1200">
                  <a:ea typeface="华文细黑" panose="02010600040101010101" pitchFamily="2" charset="-122"/>
                </a:rPr>
                <a:t> D</a:t>
              </a:r>
              <a:endParaRPr lang="zh-CN" altLang="en-US" sz="1200">
                <a:ea typeface="华文细黑" panose="02010600040101010101" pitchFamily="2" charset="-122"/>
              </a:endParaRPr>
            </a:p>
          </p:txBody>
        </p:sp>
      </p:gr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标题 9"/>
          <p:cNvSpPr>
            <a:spLocks noGrp="1"/>
          </p:cNvSpPr>
          <p:nvPr>
            <p:ph type="title"/>
          </p:nvPr>
        </p:nvSpPr>
        <p:spPr/>
        <p:txBody>
          <a:bodyPr/>
          <a:lstStyle/>
          <a:p>
            <a:r>
              <a:rPr lang="zh-CN" altLang="en-US" smtClean="0"/>
              <a:t>子网掩码</a:t>
            </a:r>
          </a:p>
        </p:txBody>
      </p:sp>
      <p:sp>
        <p:nvSpPr>
          <p:cNvPr id="33795" name="灯片编号占位符 4"/>
          <p:cNvSpPr txBox="1">
            <a:spLocks/>
          </p:cNvSpPr>
          <p:nvPr/>
        </p:nvSpPr>
        <p:spPr bwMode="auto">
          <a:xfrm>
            <a:off x="6096000" y="6524625"/>
            <a:ext cx="1519238"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algn="l">
              <a:lnSpc>
                <a:spcPct val="85000"/>
              </a:lnSpc>
            </a:pPr>
            <a:r>
              <a:rPr lang="en-US" altLang="zh-CN" sz="1200">
                <a:latin typeface="FrutigerNext LT Bold" panose="020B0803040504020204" pitchFamily="34" charset="0"/>
                <a:ea typeface="宋体" panose="02010600030101010101" pitchFamily="2" charset="-122"/>
              </a:rPr>
              <a:t>Page </a:t>
            </a:r>
            <a:fld id="{D3264C9B-43D1-40C0-A0ED-EF6B4C0F3E35}" type="slidenum">
              <a:rPr lang="en-US" altLang="zh-CN" sz="1200">
                <a:latin typeface="FrutigerNext LT Bold" panose="020B0803040504020204" pitchFamily="34" charset="0"/>
                <a:ea typeface="宋体" panose="02010600030101010101" pitchFamily="2" charset="-122"/>
              </a:rPr>
              <a:pPr algn="l">
                <a:lnSpc>
                  <a:spcPct val="85000"/>
                </a:lnSpc>
              </a:pPr>
              <a:t>14</a:t>
            </a:fld>
            <a:endParaRPr lang="en-US" altLang="zh-CN" sz="1200">
              <a:latin typeface="FrutigerNext LT Bold" panose="020B0803040504020204" pitchFamily="34" charset="0"/>
              <a:ea typeface="宋体" panose="02010600030101010101" pitchFamily="2" charset="-122"/>
            </a:endParaRPr>
          </a:p>
        </p:txBody>
      </p:sp>
      <p:grpSp>
        <p:nvGrpSpPr>
          <p:cNvPr id="33796" name="Group 14"/>
          <p:cNvGrpSpPr>
            <a:grpSpLocks/>
          </p:cNvGrpSpPr>
          <p:nvPr/>
        </p:nvGrpSpPr>
        <p:grpSpPr bwMode="auto">
          <a:xfrm>
            <a:off x="1533525" y="1801813"/>
            <a:ext cx="5991225" cy="3289300"/>
            <a:chOff x="1317625" y="1801813"/>
            <a:chExt cx="5991225" cy="3289300"/>
          </a:xfrm>
        </p:grpSpPr>
        <p:sp>
          <p:nvSpPr>
            <p:cNvPr id="8" name="Rectangle 6"/>
            <p:cNvSpPr>
              <a:spLocks noChangeArrowheads="1"/>
            </p:cNvSpPr>
            <p:nvPr/>
          </p:nvSpPr>
          <p:spPr bwMode="auto">
            <a:xfrm>
              <a:off x="1331913" y="2235200"/>
              <a:ext cx="3887362" cy="431800"/>
            </a:xfrm>
            <a:prstGeom prst="rect">
              <a:avLst/>
            </a:prstGeom>
            <a:solidFill>
              <a:srgbClr val="74C2E1"/>
            </a:solidFill>
            <a:ln w="19050" cap="flat" cmpd="sng" algn="ctr">
              <a:solidFill>
                <a:schemeClr val="bg1">
                  <a:lumMod val="50000"/>
                </a:schemeClr>
              </a:solidFill>
              <a:prstDash val="solid"/>
              <a:round/>
              <a:headEnd type="none" w="med" len="med"/>
              <a:tailEnd type="none" w="med" len="med"/>
            </a:ln>
            <a:effectLst/>
            <a:scene3d>
              <a:camera prst="orthographicFront"/>
              <a:lightRig rig="threePt" dir="t"/>
            </a:scene3d>
            <a:sp3d>
              <a:bevelT w="38100" h="38100"/>
              <a:bevelB/>
            </a:sp3d>
          </p:spPr>
          <p:txBody>
            <a:bodyPr/>
            <a:lstStyle/>
            <a:p>
              <a:pPr algn="ctr" defTabSz="784225">
                <a:lnSpc>
                  <a:spcPct val="120000"/>
                </a:lnSpc>
                <a:buClr>
                  <a:srgbClr val="990000"/>
                </a:buClr>
                <a:buSzPct val="85000"/>
                <a:defRPr/>
              </a:pPr>
              <a:r>
                <a:rPr lang="en-US" altLang="zh-CN" sz="1800" dirty="0">
                  <a:solidFill>
                    <a:schemeClr val="tx2"/>
                  </a:solidFill>
                  <a:ea typeface="+mn-ea"/>
                </a:rPr>
                <a:t>192.168.1</a:t>
              </a:r>
              <a:endParaRPr lang="zh-CN" altLang="en-US" sz="1800" dirty="0">
                <a:solidFill>
                  <a:schemeClr val="tx2"/>
                </a:solidFill>
                <a:ea typeface="+mn-ea"/>
              </a:endParaRPr>
            </a:p>
          </p:txBody>
        </p:sp>
        <p:sp>
          <p:nvSpPr>
            <p:cNvPr id="7" name="Rectangle 5"/>
            <p:cNvSpPr>
              <a:spLocks noChangeArrowheads="1"/>
            </p:cNvSpPr>
            <p:nvPr/>
          </p:nvSpPr>
          <p:spPr bwMode="auto">
            <a:xfrm>
              <a:off x="5219275" y="2235200"/>
              <a:ext cx="2089575" cy="431800"/>
            </a:xfrm>
            <a:prstGeom prst="rect">
              <a:avLst/>
            </a:prstGeom>
            <a:solidFill>
              <a:srgbClr val="74C2E1"/>
            </a:solidFill>
            <a:ln w="19050" cap="flat" cmpd="sng" algn="ctr">
              <a:solidFill>
                <a:schemeClr val="bg1">
                  <a:lumMod val="50000"/>
                </a:schemeClr>
              </a:solidFill>
              <a:prstDash val="solid"/>
              <a:round/>
              <a:headEnd type="none" w="med" len="med"/>
              <a:tailEnd type="none" w="med" len="med"/>
            </a:ln>
            <a:effectLst/>
            <a:scene3d>
              <a:camera prst="orthographicFront"/>
              <a:lightRig rig="threePt" dir="t"/>
            </a:scene3d>
            <a:sp3d>
              <a:bevelT w="38100" h="38100"/>
              <a:bevelB/>
            </a:sp3d>
          </p:spPr>
          <p:txBody>
            <a:bodyPr/>
            <a:lstStyle/>
            <a:p>
              <a:pPr algn="ctr" defTabSz="784225">
                <a:lnSpc>
                  <a:spcPct val="120000"/>
                </a:lnSpc>
                <a:buClr>
                  <a:srgbClr val="990000"/>
                </a:buClr>
                <a:buSzPct val="85000"/>
                <a:defRPr/>
              </a:pPr>
              <a:r>
                <a:rPr lang="en-US" altLang="zh-CN" sz="1800" dirty="0">
                  <a:solidFill>
                    <a:srgbClr val="006699"/>
                  </a:solidFill>
                  <a:ea typeface="+mn-ea"/>
                </a:rPr>
                <a:t>.0</a:t>
              </a:r>
            </a:p>
          </p:txBody>
        </p:sp>
        <p:sp>
          <p:nvSpPr>
            <p:cNvPr id="12" name="Rectangle 6"/>
            <p:cNvSpPr>
              <a:spLocks noChangeArrowheads="1"/>
            </p:cNvSpPr>
            <p:nvPr/>
          </p:nvSpPr>
          <p:spPr bwMode="auto">
            <a:xfrm>
              <a:off x="1331913" y="2897188"/>
              <a:ext cx="3887362" cy="431800"/>
            </a:xfrm>
            <a:prstGeom prst="rect">
              <a:avLst/>
            </a:prstGeom>
            <a:solidFill>
              <a:srgbClr val="74C2E1"/>
            </a:solidFill>
            <a:ln w="19050" cap="flat" cmpd="sng" algn="ctr">
              <a:solidFill>
                <a:schemeClr val="bg1">
                  <a:lumMod val="50000"/>
                </a:schemeClr>
              </a:solidFill>
              <a:prstDash val="solid"/>
              <a:round/>
              <a:headEnd type="none" w="med" len="med"/>
              <a:tailEnd type="none" w="med" len="med"/>
            </a:ln>
            <a:effectLst/>
            <a:scene3d>
              <a:camera prst="orthographicFront"/>
              <a:lightRig rig="threePt" dir="t"/>
            </a:scene3d>
            <a:sp3d>
              <a:bevelT w="38100" h="38100"/>
              <a:bevelB/>
            </a:sp3d>
          </p:spPr>
          <p:txBody>
            <a:bodyPr/>
            <a:lstStyle/>
            <a:p>
              <a:pPr algn="ctr" defTabSz="784225">
                <a:lnSpc>
                  <a:spcPct val="120000"/>
                </a:lnSpc>
                <a:buClr>
                  <a:srgbClr val="990000"/>
                </a:buClr>
                <a:buSzPct val="85000"/>
                <a:defRPr/>
              </a:pPr>
              <a:r>
                <a:rPr lang="en-US" altLang="zh-CN" sz="1800" dirty="0">
                  <a:solidFill>
                    <a:schemeClr val="tx2"/>
                  </a:solidFill>
                  <a:ea typeface="+mn-ea"/>
                </a:rPr>
                <a:t>11000000.10101000.00000001</a:t>
              </a:r>
            </a:p>
          </p:txBody>
        </p:sp>
        <p:sp>
          <p:nvSpPr>
            <p:cNvPr id="11" name="Rectangle 5"/>
            <p:cNvSpPr>
              <a:spLocks noChangeArrowheads="1"/>
            </p:cNvSpPr>
            <p:nvPr/>
          </p:nvSpPr>
          <p:spPr bwMode="auto">
            <a:xfrm>
              <a:off x="5219275" y="2897188"/>
              <a:ext cx="2089575" cy="431800"/>
            </a:xfrm>
            <a:prstGeom prst="rect">
              <a:avLst/>
            </a:prstGeom>
            <a:solidFill>
              <a:srgbClr val="74C2E1"/>
            </a:solidFill>
            <a:ln w="19050" cap="flat" cmpd="sng" algn="ctr">
              <a:solidFill>
                <a:schemeClr val="bg1">
                  <a:lumMod val="50000"/>
                </a:schemeClr>
              </a:solidFill>
              <a:prstDash val="solid"/>
              <a:round/>
              <a:headEnd type="none" w="med" len="med"/>
              <a:tailEnd type="none" w="med" len="med"/>
            </a:ln>
            <a:effectLst/>
            <a:scene3d>
              <a:camera prst="orthographicFront"/>
              <a:lightRig rig="threePt" dir="t"/>
            </a:scene3d>
            <a:sp3d>
              <a:bevelT w="38100" h="38100"/>
              <a:bevelB/>
            </a:sp3d>
          </p:spPr>
          <p:txBody>
            <a:bodyPr/>
            <a:lstStyle/>
            <a:p>
              <a:pPr algn="ctr" defTabSz="784225">
                <a:lnSpc>
                  <a:spcPct val="120000"/>
                </a:lnSpc>
                <a:buClr>
                  <a:srgbClr val="990000"/>
                </a:buClr>
                <a:buSzPct val="85000"/>
                <a:defRPr/>
              </a:pPr>
              <a:r>
                <a:rPr lang="en-US" altLang="zh-CN" sz="1800" dirty="0">
                  <a:solidFill>
                    <a:srgbClr val="006699"/>
                  </a:solidFill>
                  <a:ea typeface="+mn-ea"/>
                </a:rPr>
                <a:t>.00000000</a:t>
              </a:r>
            </a:p>
          </p:txBody>
        </p:sp>
        <p:sp>
          <p:nvSpPr>
            <p:cNvPr id="19473" name="矩形 12"/>
            <p:cNvSpPr>
              <a:spLocks noChangeArrowheads="1"/>
            </p:cNvSpPr>
            <p:nvPr/>
          </p:nvSpPr>
          <p:spPr bwMode="auto">
            <a:xfrm>
              <a:off x="2862263" y="1801813"/>
              <a:ext cx="877887" cy="395287"/>
            </a:xfrm>
            <a:prstGeom prst="rect">
              <a:avLst/>
            </a:prstGeom>
            <a:noFill/>
            <a:ln w="9525">
              <a:noFill/>
              <a:miter lim="800000"/>
              <a:headEnd/>
              <a:tailEnd/>
            </a:ln>
          </p:spPr>
          <p:txBody>
            <a:bodyPr wrap="none">
              <a:spAutoFit/>
            </a:bodyPr>
            <a:lstStyle/>
            <a:p>
              <a:pPr algn="ctr" defTabSz="784225">
                <a:lnSpc>
                  <a:spcPct val="120000"/>
                </a:lnSpc>
                <a:buClr>
                  <a:srgbClr val="990000"/>
                </a:buClr>
                <a:buSzPct val="85000"/>
                <a:defRPr/>
              </a:pPr>
              <a:r>
                <a:rPr lang="zh-CN" altLang="en-US" sz="1800">
                  <a:solidFill>
                    <a:schemeClr val="tx2"/>
                  </a:solidFill>
                  <a:ea typeface="+mn-ea"/>
                </a:rPr>
                <a:t>网络位</a:t>
              </a:r>
              <a:endParaRPr lang="en-US" altLang="zh-CN" sz="1800">
                <a:solidFill>
                  <a:schemeClr val="tx2"/>
                </a:solidFill>
                <a:ea typeface="+mn-ea"/>
              </a:endParaRPr>
            </a:p>
          </p:txBody>
        </p:sp>
        <p:sp>
          <p:nvSpPr>
            <p:cNvPr id="19474" name="矩形 13"/>
            <p:cNvSpPr>
              <a:spLocks noChangeArrowheads="1"/>
            </p:cNvSpPr>
            <p:nvPr/>
          </p:nvSpPr>
          <p:spPr bwMode="auto">
            <a:xfrm>
              <a:off x="5819775" y="1811338"/>
              <a:ext cx="877888" cy="395287"/>
            </a:xfrm>
            <a:prstGeom prst="rect">
              <a:avLst/>
            </a:prstGeom>
            <a:noFill/>
            <a:ln w="9525">
              <a:noFill/>
              <a:miter lim="800000"/>
              <a:headEnd/>
              <a:tailEnd/>
            </a:ln>
          </p:spPr>
          <p:txBody>
            <a:bodyPr wrap="none">
              <a:spAutoFit/>
            </a:bodyPr>
            <a:lstStyle/>
            <a:p>
              <a:pPr algn="ctr" defTabSz="784225">
                <a:lnSpc>
                  <a:spcPct val="120000"/>
                </a:lnSpc>
                <a:buClr>
                  <a:srgbClr val="990000"/>
                </a:buClr>
                <a:buSzPct val="85000"/>
                <a:defRPr/>
              </a:pPr>
              <a:r>
                <a:rPr lang="zh-CN" altLang="en-US" sz="1800">
                  <a:solidFill>
                    <a:srgbClr val="006699"/>
                  </a:solidFill>
                  <a:ea typeface="+mn-ea"/>
                </a:rPr>
                <a:t>主机位</a:t>
              </a:r>
              <a:endParaRPr lang="en-US" altLang="zh-CN" sz="1800">
                <a:solidFill>
                  <a:srgbClr val="006699"/>
                </a:solidFill>
                <a:ea typeface="+mn-ea"/>
              </a:endParaRPr>
            </a:p>
          </p:txBody>
        </p:sp>
        <p:sp>
          <p:nvSpPr>
            <p:cNvPr id="17" name="Rectangle 6"/>
            <p:cNvSpPr>
              <a:spLocks noChangeArrowheads="1"/>
            </p:cNvSpPr>
            <p:nvPr/>
          </p:nvSpPr>
          <p:spPr bwMode="auto">
            <a:xfrm>
              <a:off x="1317625" y="4659313"/>
              <a:ext cx="3887363" cy="431800"/>
            </a:xfrm>
            <a:prstGeom prst="rect">
              <a:avLst/>
            </a:prstGeom>
            <a:solidFill>
              <a:srgbClr val="74C2E1"/>
            </a:solidFill>
            <a:ln w="19050" cap="flat" cmpd="sng" algn="ctr">
              <a:solidFill>
                <a:schemeClr val="bg1">
                  <a:lumMod val="50000"/>
                </a:schemeClr>
              </a:solidFill>
              <a:prstDash val="solid"/>
              <a:round/>
              <a:headEnd type="none" w="med" len="med"/>
              <a:tailEnd type="none" w="med" len="med"/>
            </a:ln>
            <a:effectLst/>
            <a:scene3d>
              <a:camera prst="orthographicFront"/>
              <a:lightRig rig="threePt" dir="t"/>
            </a:scene3d>
            <a:sp3d>
              <a:bevelT w="38100" h="38100"/>
              <a:bevelB/>
            </a:sp3d>
          </p:spPr>
          <p:txBody>
            <a:bodyPr/>
            <a:lstStyle/>
            <a:p>
              <a:pPr algn="ctr" defTabSz="784225">
                <a:lnSpc>
                  <a:spcPct val="120000"/>
                </a:lnSpc>
                <a:buClr>
                  <a:srgbClr val="990000"/>
                </a:buClr>
                <a:buSzPct val="85000"/>
                <a:defRPr/>
              </a:pPr>
              <a:r>
                <a:rPr lang="en-US" altLang="zh-CN" sz="1800" dirty="0">
                  <a:solidFill>
                    <a:schemeClr val="tx2"/>
                  </a:solidFill>
                  <a:ea typeface="+mn-ea"/>
                </a:rPr>
                <a:t>11111111.11111111.11111111</a:t>
              </a:r>
            </a:p>
          </p:txBody>
        </p:sp>
        <p:sp>
          <p:nvSpPr>
            <p:cNvPr id="16" name="Rectangle 5"/>
            <p:cNvSpPr>
              <a:spLocks noChangeArrowheads="1"/>
            </p:cNvSpPr>
            <p:nvPr/>
          </p:nvSpPr>
          <p:spPr bwMode="auto">
            <a:xfrm>
              <a:off x="5204988" y="4659313"/>
              <a:ext cx="2089575" cy="431800"/>
            </a:xfrm>
            <a:prstGeom prst="rect">
              <a:avLst/>
            </a:prstGeom>
            <a:solidFill>
              <a:srgbClr val="74C2E1"/>
            </a:solidFill>
            <a:ln w="19050" cap="flat" cmpd="sng" algn="ctr">
              <a:solidFill>
                <a:schemeClr val="bg1">
                  <a:lumMod val="50000"/>
                </a:schemeClr>
              </a:solidFill>
              <a:prstDash val="solid"/>
              <a:round/>
              <a:headEnd type="none" w="med" len="med"/>
              <a:tailEnd type="none" w="med" len="med"/>
            </a:ln>
            <a:effectLst/>
            <a:scene3d>
              <a:camera prst="orthographicFront"/>
              <a:lightRig rig="threePt" dir="t"/>
            </a:scene3d>
            <a:sp3d>
              <a:bevelT w="38100" h="38100"/>
              <a:bevelB/>
            </a:sp3d>
          </p:spPr>
          <p:txBody>
            <a:bodyPr/>
            <a:lstStyle/>
            <a:p>
              <a:pPr algn="ctr" defTabSz="784225">
                <a:lnSpc>
                  <a:spcPct val="120000"/>
                </a:lnSpc>
                <a:buClr>
                  <a:srgbClr val="990000"/>
                </a:buClr>
                <a:buSzPct val="85000"/>
                <a:defRPr/>
              </a:pPr>
              <a:r>
                <a:rPr lang="en-US" altLang="zh-CN" sz="1800" dirty="0">
                  <a:solidFill>
                    <a:srgbClr val="006699"/>
                  </a:solidFill>
                  <a:ea typeface="+mn-ea"/>
                </a:rPr>
                <a:t>.00000000</a:t>
              </a:r>
            </a:p>
          </p:txBody>
        </p:sp>
        <p:sp>
          <p:nvSpPr>
            <p:cNvPr id="20" name="Rectangle 6"/>
            <p:cNvSpPr>
              <a:spLocks noChangeArrowheads="1"/>
            </p:cNvSpPr>
            <p:nvPr/>
          </p:nvSpPr>
          <p:spPr bwMode="auto">
            <a:xfrm>
              <a:off x="1331913" y="4010025"/>
              <a:ext cx="3887362" cy="431800"/>
            </a:xfrm>
            <a:prstGeom prst="rect">
              <a:avLst/>
            </a:prstGeom>
            <a:solidFill>
              <a:srgbClr val="74C2E1"/>
            </a:solidFill>
            <a:ln w="19050" cap="flat" cmpd="sng" algn="ctr">
              <a:solidFill>
                <a:schemeClr val="bg1">
                  <a:lumMod val="50000"/>
                </a:schemeClr>
              </a:solidFill>
              <a:prstDash val="solid"/>
              <a:round/>
              <a:headEnd type="none" w="med" len="med"/>
              <a:tailEnd type="none" w="med" len="med"/>
            </a:ln>
            <a:effectLst/>
            <a:scene3d>
              <a:camera prst="orthographicFront"/>
              <a:lightRig rig="threePt" dir="t"/>
            </a:scene3d>
            <a:sp3d>
              <a:bevelT w="38100" h="38100"/>
              <a:bevelB/>
            </a:sp3d>
          </p:spPr>
          <p:txBody>
            <a:bodyPr/>
            <a:lstStyle/>
            <a:p>
              <a:pPr algn="ctr" defTabSz="784225">
                <a:lnSpc>
                  <a:spcPct val="120000"/>
                </a:lnSpc>
                <a:buClr>
                  <a:srgbClr val="990000"/>
                </a:buClr>
                <a:buSzPct val="85000"/>
                <a:defRPr/>
              </a:pPr>
              <a:r>
                <a:rPr lang="en-US" altLang="zh-CN" sz="1800" dirty="0">
                  <a:solidFill>
                    <a:schemeClr val="tx2"/>
                  </a:solidFill>
                  <a:ea typeface="+mn-ea"/>
                </a:rPr>
                <a:t>255.255.255</a:t>
              </a:r>
            </a:p>
          </p:txBody>
        </p:sp>
        <p:sp>
          <p:nvSpPr>
            <p:cNvPr id="19" name="Rectangle 5"/>
            <p:cNvSpPr>
              <a:spLocks noChangeArrowheads="1"/>
            </p:cNvSpPr>
            <p:nvPr/>
          </p:nvSpPr>
          <p:spPr bwMode="auto">
            <a:xfrm>
              <a:off x="5219275" y="4010025"/>
              <a:ext cx="2089575" cy="431800"/>
            </a:xfrm>
            <a:prstGeom prst="rect">
              <a:avLst/>
            </a:prstGeom>
            <a:solidFill>
              <a:srgbClr val="74C2E1"/>
            </a:solidFill>
            <a:ln w="19050" cap="flat" cmpd="sng" algn="ctr">
              <a:solidFill>
                <a:schemeClr val="bg1">
                  <a:lumMod val="50000"/>
                </a:schemeClr>
              </a:solidFill>
              <a:prstDash val="solid"/>
              <a:round/>
              <a:headEnd type="none" w="med" len="med"/>
              <a:tailEnd type="none" w="med" len="med"/>
            </a:ln>
            <a:effectLst/>
            <a:scene3d>
              <a:camera prst="orthographicFront"/>
              <a:lightRig rig="threePt" dir="t"/>
            </a:scene3d>
            <a:sp3d>
              <a:bevelT w="38100" h="38100"/>
              <a:bevelB/>
            </a:sp3d>
          </p:spPr>
          <p:txBody>
            <a:bodyPr/>
            <a:lstStyle/>
            <a:p>
              <a:pPr algn="ctr" defTabSz="784225">
                <a:lnSpc>
                  <a:spcPct val="120000"/>
                </a:lnSpc>
                <a:buClr>
                  <a:srgbClr val="990000"/>
                </a:buClr>
                <a:buSzPct val="85000"/>
                <a:defRPr/>
              </a:pPr>
              <a:r>
                <a:rPr lang="en-US" altLang="zh-CN" sz="1800" dirty="0">
                  <a:solidFill>
                    <a:srgbClr val="006699"/>
                  </a:solidFill>
                  <a:ea typeface="+mn-ea"/>
                </a:rPr>
                <a:t>.0</a:t>
              </a:r>
            </a:p>
          </p:txBody>
        </p:sp>
        <p:sp>
          <p:nvSpPr>
            <p:cNvPr id="19487" name="矩形 12"/>
            <p:cNvSpPr>
              <a:spLocks noChangeArrowheads="1"/>
            </p:cNvSpPr>
            <p:nvPr/>
          </p:nvSpPr>
          <p:spPr bwMode="auto">
            <a:xfrm>
              <a:off x="2733675" y="3573463"/>
              <a:ext cx="1106488" cy="395287"/>
            </a:xfrm>
            <a:prstGeom prst="rect">
              <a:avLst/>
            </a:prstGeom>
            <a:noFill/>
            <a:ln w="9525">
              <a:noFill/>
              <a:miter lim="800000"/>
              <a:headEnd/>
              <a:tailEnd/>
            </a:ln>
          </p:spPr>
          <p:txBody>
            <a:bodyPr wrap="none">
              <a:spAutoFit/>
            </a:bodyPr>
            <a:lstStyle/>
            <a:p>
              <a:pPr algn="ctr" defTabSz="784225">
                <a:lnSpc>
                  <a:spcPct val="120000"/>
                </a:lnSpc>
                <a:buClr>
                  <a:srgbClr val="990000"/>
                </a:buClr>
                <a:buSzPct val="85000"/>
                <a:defRPr/>
              </a:pPr>
              <a:r>
                <a:rPr lang="zh-CN" altLang="en-US" sz="1800">
                  <a:solidFill>
                    <a:schemeClr val="tx2"/>
                  </a:solidFill>
                  <a:ea typeface="+mn-ea"/>
                </a:rPr>
                <a:t>子网掩码</a:t>
              </a:r>
              <a:endParaRPr lang="en-US" altLang="zh-CN" sz="1800">
                <a:solidFill>
                  <a:schemeClr val="tx2"/>
                </a:solidFill>
                <a:ea typeface="+mn-ea"/>
              </a:endParaRPr>
            </a:p>
          </p:txBody>
        </p:sp>
      </p:gr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标题 9"/>
          <p:cNvSpPr>
            <a:spLocks noGrp="1"/>
          </p:cNvSpPr>
          <p:nvPr>
            <p:ph type="title"/>
          </p:nvPr>
        </p:nvSpPr>
        <p:spPr/>
        <p:txBody>
          <a:bodyPr/>
          <a:lstStyle/>
          <a:p>
            <a:r>
              <a:rPr lang="zh-CN" altLang="en-US" smtClean="0"/>
              <a:t>默认子网掩码</a:t>
            </a:r>
          </a:p>
        </p:txBody>
      </p:sp>
      <p:sp>
        <p:nvSpPr>
          <p:cNvPr id="35843" name="灯片编号占位符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algn="l"/>
            <a:r>
              <a:rPr lang="en-US" altLang="zh-CN" sz="1200">
                <a:latin typeface="FrutigerNext LT Bold" panose="020B0803040504020204" pitchFamily="34" charset="0"/>
                <a:ea typeface="宋体" panose="02010600030101010101" pitchFamily="2" charset="-122"/>
              </a:rPr>
              <a:t>Page </a:t>
            </a:r>
            <a:fld id="{21241B3F-4480-4DDC-AC1A-B525CD3D5F87}" type="slidenum">
              <a:rPr lang="en-US" altLang="zh-CN" sz="1200">
                <a:latin typeface="FrutigerNext LT Bold" panose="020B0803040504020204" pitchFamily="34" charset="0"/>
                <a:ea typeface="宋体" panose="02010600030101010101" pitchFamily="2" charset="-122"/>
              </a:rPr>
              <a:pPr algn="l"/>
              <a:t>15</a:t>
            </a:fld>
            <a:endParaRPr lang="en-US" altLang="zh-CN" sz="1200">
              <a:latin typeface="FrutigerNext LT Bold" panose="020B0803040504020204" pitchFamily="34" charset="0"/>
              <a:ea typeface="宋体" panose="02010600030101010101" pitchFamily="2" charset="-122"/>
            </a:endParaRPr>
          </a:p>
        </p:txBody>
      </p:sp>
      <p:grpSp>
        <p:nvGrpSpPr>
          <p:cNvPr id="35844" name="Group 19"/>
          <p:cNvGrpSpPr>
            <a:grpSpLocks/>
          </p:cNvGrpSpPr>
          <p:nvPr/>
        </p:nvGrpSpPr>
        <p:grpSpPr bwMode="auto">
          <a:xfrm>
            <a:off x="1550988" y="2276475"/>
            <a:ext cx="6189662" cy="2305050"/>
            <a:chOff x="941270" y="1946275"/>
            <a:chExt cx="6189780" cy="2305050"/>
          </a:xfrm>
        </p:grpSpPr>
        <p:sp>
          <p:nvSpPr>
            <p:cNvPr id="35845" name="Rectangle 58"/>
            <p:cNvSpPr>
              <a:spLocks noChangeArrowheads="1"/>
            </p:cNvSpPr>
            <p:nvPr/>
          </p:nvSpPr>
          <p:spPr bwMode="auto">
            <a:xfrm>
              <a:off x="946087" y="2127250"/>
              <a:ext cx="34144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gn="ctr" defTabSz="784225">
                <a:defRPr sz="2100">
                  <a:solidFill>
                    <a:schemeClr val="tx1"/>
                  </a:solidFill>
                  <a:latin typeface="Arial" panose="020B0604020202020204" pitchFamily="34" charset="0"/>
                  <a:ea typeface="MS PGothic" panose="020B0600070205080204" pitchFamily="34" charset="-128"/>
                </a:defRPr>
              </a:lvl1pPr>
              <a:lvl2pPr marL="742950" indent="-285750" algn="ctr" defTabSz="784225">
                <a:defRPr sz="2100">
                  <a:solidFill>
                    <a:schemeClr val="tx1"/>
                  </a:solidFill>
                  <a:latin typeface="Arial" panose="020B0604020202020204" pitchFamily="34" charset="0"/>
                  <a:ea typeface="MS PGothic" panose="020B0600070205080204" pitchFamily="34" charset="-128"/>
                </a:defRPr>
              </a:lvl2pPr>
              <a:lvl3pPr marL="1143000" indent="-228600" algn="ctr" defTabSz="784225">
                <a:defRPr sz="2100">
                  <a:solidFill>
                    <a:schemeClr val="tx1"/>
                  </a:solidFill>
                  <a:latin typeface="Arial" panose="020B0604020202020204" pitchFamily="34" charset="0"/>
                  <a:ea typeface="MS PGothic" panose="020B0600070205080204" pitchFamily="34" charset="-128"/>
                </a:defRPr>
              </a:lvl3pPr>
              <a:lvl4pPr marL="1600200" indent="-228600" algn="ctr" defTabSz="784225">
                <a:defRPr sz="2100">
                  <a:solidFill>
                    <a:schemeClr val="tx1"/>
                  </a:solidFill>
                  <a:latin typeface="Arial" panose="020B0604020202020204" pitchFamily="34" charset="0"/>
                  <a:ea typeface="MS PGothic" panose="020B0600070205080204" pitchFamily="34" charset="-128"/>
                </a:defRPr>
              </a:lvl4pPr>
              <a:lvl5pPr marL="2057400" indent="-228600" algn="ctr" defTabSz="784225">
                <a:defRPr sz="2100">
                  <a:solidFill>
                    <a:schemeClr val="tx1"/>
                  </a:solidFill>
                  <a:latin typeface="Arial" panose="020B0604020202020204" pitchFamily="34" charset="0"/>
                  <a:ea typeface="MS PGothic" panose="020B0600070205080204" pitchFamily="34" charset="-128"/>
                </a:defRPr>
              </a:lvl5pPr>
              <a:lvl6pPr marL="2514600" indent="-228600" algn="ctr" defTabSz="784225"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defTabSz="784225"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defTabSz="784225"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defTabSz="784225"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r>
                <a:rPr lang="en-US" altLang="zh-CN" sz="1600">
                  <a:ea typeface="华文细黑" panose="02010600040101010101" pitchFamily="2" charset="-122"/>
                </a:rPr>
                <a:t>A</a:t>
              </a:r>
              <a:r>
                <a:rPr lang="zh-CN" altLang="en-US" sz="1600">
                  <a:ea typeface="华文细黑" panose="02010600040101010101" pitchFamily="2" charset="-122"/>
                </a:rPr>
                <a:t>类</a:t>
              </a:r>
              <a:endParaRPr lang="en-US" altLang="zh-CN" sz="1600">
                <a:ea typeface="华文细黑" panose="02010600040101010101" pitchFamily="2" charset="-122"/>
              </a:endParaRPr>
            </a:p>
          </p:txBody>
        </p:sp>
        <p:sp>
          <p:nvSpPr>
            <p:cNvPr id="35846" name="Rectangle 58"/>
            <p:cNvSpPr>
              <a:spLocks noChangeArrowheads="1"/>
            </p:cNvSpPr>
            <p:nvPr/>
          </p:nvSpPr>
          <p:spPr bwMode="auto">
            <a:xfrm>
              <a:off x="946880" y="3071813"/>
              <a:ext cx="34144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gn="ctr" defTabSz="784225">
                <a:defRPr sz="2100">
                  <a:solidFill>
                    <a:schemeClr val="tx1"/>
                  </a:solidFill>
                  <a:latin typeface="Arial" panose="020B0604020202020204" pitchFamily="34" charset="0"/>
                  <a:ea typeface="MS PGothic" panose="020B0600070205080204" pitchFamily="34" charset="-128"/>
                </a:defRPr>
              </a:lvl1pPr>
              <a:lvl2pPr marL="742950" indent="-285750" algn="ctr" defTabSz="784225">
                <a:defRPr sz="2100">
                  <a:solidFill>
                    <a:schemeClr val="tx1"/>
                  </a:solidFill>
                  <a:latin typeface="Arial" panose="020B0604020202020204" pitchFamily="34" charset="0"/>
                  <a:ea typeface="MS PGothic" panose="020B0600070205080204" pitchFamily="34" charset="-128"/>
                </a:defRPr>
              </a:lvl2pPr>
              <a:lvl3pPr marL="1143000" indent="-228600" algn="ctr" defTabSz="784225">
                <a:defRPr sz="2100">
                  <a:solidFill>
                    <a:schemeClr val="tx1"/>
                  </a:solidFill>
                  <a:latin typeface="Arial" panose="020B0604020202020204" pitchFamily="34" charset="0"/>
                  <a:ea typeface="MS PGothic" panose="020B0600070205080204" pitchFamily="34" charset="-128"/>
                </a:defRPr>
              </a:lvl3pPr>
              <a:lvl4pPr marL="1600200" indent="-228600" algn="ctr" defTabSz="784225">
                <a:defRPr sz="2100">
                  <a:solidFill>
                    <a:schemeClr val="tx1"/>
                  </a:solidFill>
                  <a:latin typeface="Arial" panose="020B0604020202020204" pitchFamily="34" charset="0"/>
                  <a:ea typeface="MS PGothic" panose="020B0600070205080204" pitchFamily="34" charset="-128"/>
                </a:defRPr>
              </a:lvl4pPr>
              <a:lvl5pPr marL="2057400" indent="-228600" algn="ctr" defTabSz="784225">
                <a:defRPr sz="2100">
                  <a:solidFill>
                    <a:schemeClr val="tx1"/>
                  </a:solidFill>
                  <a:latin typeface="Arial" panose="020B0604020202020204" pitchFamily="34" charset="0"/>
                  <a:ea typeface="MS PGothic" panose="020B0600070205080204" pitchFamily="34" charset="-128"/>
                </a:defRPr>
              </a:lvl5pPr>
              <a:lvl6pPr marL="2514600" indent="-228600" algn="ctr" defTabSz="784225"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defTabSz="784225"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defTabSz="784225"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defTabSz="784225"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r>
                <a:rPr lang="en-US" altLang="zh-CN" sz="1600">
                  <a:ea typeface="华文细黑" panose="02010600040101010101" pitchFamily="2" charset="-122"/>
                </a:rPr>
                <a:t>B</a:t>
              </a:r>
              <a:r>
                <a:rPr lang="zh-CN" altLang="en-US" sz="1600">
                  <a:ea typeface="华文细黑" panose="02010600040101010101" pitchFamily="2" charset="-122"/>
                </a:rPr>
                <a:t>类</a:t>
              </a:r>
              <a:endParaRPr lang="en-US" altLang="zh-CN" sz="1600">
                <a:ea typeface="华文细黑" panose="02010600040101010101" pitchFamily="2" charset="-122"/>
              </a:endParaRPr>
            </a:p>
          </p:txBody>
        </p:sp>
        <p:sp>
          <p:nvSpPr>
            <p:cNvPr id="35847" name="Rectangle 58"/>
            <p:cNvSpPr>
              <a:spLocks noChangeArrowheads="1"/>
            </p:cNvSpPr>
            <p:nvPr/>
          </p:nvSpPr>
          <p:spPr bwMode="auto">
            <a:xfrm>
              <a:off x="941270" y="3975100"/>
              <a:ext cx="352661"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gn="ctr" defTabSz="784225">
                <a:defRPr sz="2100">
                  <a:solidFill>
                    <a:schemeClr val="tx1"/>
                  </a:solidFill>
                  <a:latin typeface="Arial" panose="020B0604020202020204" pitchFamily="34" charset="0"/>
                  <a:ea typeface="MS PGothic" panose="020B0600070205080204" pitchFamily="34" charset="-128"/>
                </a:defRPr>
              </a:lvl1pPr>
              <a:lvl2pPr marL="742950" indent="-285750" algn="ctr" defTabSz="784225">
                <a:defRPr sz="2100">
                  <a:solidFill>
                    <a:schemeClr val="tx1"/>
                  </a:solidFill>
                  <a:latin typeface="Arial" panose="020B0604020202020204" pitchFamily="34" charset="0"/>
                  <a:ea typeface="MS PGothic" panose="020B0600070205080204" pitchFamily="34" charset="-128"/>
                </a:defRPr>
              </a:lvl2pPr>
              <a:lvl3pPr marL="1143000" indent="-228600" algn="ctr" defTabSz="784225">
                <a:defRPr sz="2100">
                  <a:solidFill>
                    <a:schemeClr val="tx1"/>
                  </a:solidFill>
                  <a:latin typeface="Arial" panose="020B0604020202020204" pitchFamily="34" charset="0"/>
                  <a:ea typeface="MS PGothic" panose="020B0600070205080204" pitchFamily="34" charset="-128"/>
                </a:defRPr>
              </a:lvl3pPr>
              <a:lvl4pPr marL="1600200" indent="-228600" algn="ctr" defTabSz="784225">
                <a:defRPr sz="2100">
                  <a:solidFill>
                    <a:schemeClr val="tx1"/>
                  </a:solidFill>
                  <a:latin typeface="Arial" panose="020B0604020202020204" pitchFamily="34" charset="0"/>
                  <a:ea typeface="MS PGothic" panose="020B0600070205080204" pitchFamily="34" charset="-128"/>
                </a:defRPr>
              </a:lvl4pPr>
              <a:lvl5pPr marL="2057400" indent="-228600" algn="ctr" defTabSz="784225">
                <a:defRPr sz="2100">
                  <a:solidFill>
                    <a:schemeClr val="tx1"/>
                  </a:solidFill>
                  <a:latin typeface="Arial" panose="020B0604020202020204" pitchFamily="34" charset="0"/>
                  <a:ea typeface="MS PGothic" panose="020B0600070205080204" pitchFamily="34" charset="-128"/>
                </a:defRPr>
              </a:lvl5pPr>
              <a:lvl6pPr marL="2514600" indent="-228600" algn="ctr" defTabSz="784225"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defTabSz="784225"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defTabSz="784225"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defTabSz="784225"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r>
                <a:rPr lang="en-US" altLang="zh-CN" sz="1600">
                  <a:ea typeface="华文细黑" panose="02010600040101010101" pitchFamily="2" charset="-122"/>
                </a:rPr>
                <a:t>C</a:t>
              </a:r>
              <a:r>
                <a:rPr lang="zh-CN" altLang="en-US" sz="1600">
                  <a:ea typeface="华文细黑" panose="02010600040101010101" pitchFamily="2" charset="-122"/>
                </a:rPr>
                <a:t>类</a:t>
              </a:r>
              <a:endParaRPr lang="en-US" altLang="zh-CN" sz="1600">
                <a:ea typeface="华文细黑" panose="02010600040101010101" pitchFamily="2" charset="-122"/>
              </a:endParaRPr>
            </a:p>
          </p:txBody>
        </p:sp>
        <p:sp>
          <p:nvSpPr>
            <p:cNvPr id="34" name="Rectangle 6"/>
            <p:cNvSpPr>
              <a:spLocks noChangeArrowheads="1"/>
            </p:cNvSpPr>
            <p:nvPr/>
          </p:nvSpPr>
          <p:spPr bwMode="auto">
            <a:xfrm>
              <a:off x="1666875" y="1946275"/>
              <a:ext cx="1369574" cy="431800"/>
            </a:xfrm>
            <a:prstGeom prst="rect">
              <a:avLst/>
            </a:prstGeom>
            <a:solidFill>
              <a:srgbClr val="74C2E1"/>
            </a:solidFill>
            <a:ln w="19050" cap="flat" cmpd="sng" algn="ctr">
              <a:solidFill>
                <a:schemeClr val="bg1">
                  <a:lumMod val="50000"/>
                </a:schemeClr>
              </a:solidFill>
              <a:prstDash val="solid"/>
              <a:round/>
              <a:headEnd type="none" w="med" len="med"/>
              <a:tailEnd type="none" w="med" len="med"/>
            </a:ln>
            <a:effectLst/>
            <a:scene3d>
              <a:camera prst="orthographicFront"/>
              <a:lightRig rig="threePt" dir="t"/>
            </a:scene3d>
            <a:sp3d>
              <a:bevelT w="38100" h="38100"/>
              <a:bevelB/>
            </a:sp3d>
          </p:spPr>
          <p:txBody>
            <a:bodyPr/>
            <a:lstStyle/>
            <a:p>
              <a:pPr algn="ctr" defTabSz="784225">
                <a:lnSpc>
                  <a:spcPct val="120000"/>
                </a:lnSpc>
                <a:buClr>
                  <a:srgbClr val="990000"/>
                </a:buClr>
                <a:buSzPct val="85000"/>
                <a:defRPr/>
              </a:pPr>
              <a:r>
                <a:rPr lang="en-US" altLang="zh-CN" sz="1800" dirty="0">
                  <a:solidFill>
                    <a:schemeClr val="tx2"/>
                  </a:solidFill>
                  <a:latin typeface="Arial" charset="0"/>
                  <a:ea typeface="华文细黑" pitchFamily="2" charset="-122"/>
                </a:rPr>
                <a:t>255</a:t>
              </a:r>
            </a:p>
          </p:txBody>
        </p:sp>
        <p:sp>
          <p:nvSpPr>
            <p:cNvPr id="35" name="Rectangle 5"/>
            <p:cNvSpPr>
              <a:spLocks noChangeArrowheads="1"/>
            </p:cNvSpPr>
            <p:nvPr/>
          </p:nvSpPr>
          <p:spPr bwMode="auto">
            <a:xfrm>
              <a:off x="3027036" y="1946275"/>
              <a:ext cx="1369574" cy="431800"/>
            </a:xfrm>
            <a:prstGeom prst="rect">
              <a:avLst/>
            </a:prstGeom>
            <a:solidFill>
              <a:srgbClr val="74C2E1"/>
            </a:solidFill>
            <a:ln w="19050" cap="flat" cmpd="sng" algn="ctr">
              <a:solidFill>
                <a:schemeClr val="bg1">
                  <a:lumMod val="50000"/>
                </a:schemeClr>
              </a:solidFill>
              <a:prstDash val="solid"/>
              <a:round/>
              <a:headEnd type="none" w="med" len="med"/>
              <a:tailEnd type="none" w="med" len="med"/>
            </a:ln>
            <a:effectLst/>
            <a:scene3d>
              <a:camera prst="orthographicFront"/>
              <a:lightRig rig="threePt" dir="t"/>
            </a:scene3d>
            <a:sp3d>
              <a:bevelT w="38100" h="38100"/>
              <a:bevelB/>
            </a:sp3d>
          </p:spPr>
          <p:txBody>
            <a:bodyPr/>
            <a:lstStyle/>
            <a:p>
              <a:pPr algn="ctr" defTabSz="784225">
                <a:lnSpc>
                  <a:spcPct val="120000"/>
                </a:lnSpc>
                <a:buClr>
                  <a:srgbClr val="990000"/>
                </a:buClr>
                <a:buSzPct val="85000"/>
                <a:defRPr/>
              </a:pPr>
              <a:r>
                <a:rPr lang="en-US" altLang="zh-CN" sz="1800" dirty="0">
                  <a:solidFill>
                    <a:srgbClr val="006699"/>
                  </a:solidFill>
                  <a:latin typeface="Arial" charset="0"/>
                  <a:ea typeface="华文细黑" pitchFamily="2" charset="-122"/>
                </a:rPr>
                <a:t>.0</a:t>
              </a:r>
            </a:p>
          </p:txBody>
        </p:sp>
        <p:sp>
          <p:nvSpPr>
            <p:cNvPr id="36" name="Rectangle 5"/>
            <p:cNvSpPr>
              <a:spLocks noChangeArrowheads="1"/>
            </p:cNvSpPr>
            <p:nvPr/>
          </p:nvSpPr>
          <p:spPr bwMode="auto">
            <a:xfrm>
              <a:off x="4391903" y="1946275"/>
              <a:ext cx="1369574" cy="431800"/>
            </a:xfrm>
            <a:prstGeom prst="rect">
              <a:avLst/>
            </a:prstGeom>
            <a:solidFill>
              <a:srgbClr val="74C2E1"/>
            </a:solidFill>
            <a:ln w="19050" cap="flat" cmpd="sng" algn="ctr">
              <a:solidFill>
                <a:schemeClr val="bg1">
                  <a:lumMod val="50000"/>
                </a:schemeClr>
              </a:solidFill>
              <a:prstDash val="solid"/>
              <a:round/>
              <a:headEnd type="none" w="med" len="med"/>
              <a:tailEnd type="none" w="med" len="med"/>
            </a:ln>
            <a:effectLst/>
            <a:scene3d>
              <a:camera prst="orthographicFront"/>
              <a:lightRig rig="threePt" dir="t"/>
            </a:scene3d>
            <a:sp3d>
              <a:bevelT w="38100" h="38100"/>
              <a:bevelB/>
            </a:sp3d>
          </p:spPr>
          <p:txBody>
            <a:bodyPr/>
            <a:lstStyle/>
            <a:p>
              <a:pPr algn="ctr" defTabSz="784225">
                <a:lnSpc>
                  <a:spcPct val="120000"/>
                </a:lnSpc>
                <a:buClr>
                  <a:srgbClr val="990000"/>
                </a:buClr>
                <a:buSzPct val="85000"/>
                <a:defRPr/>
              </a:pPr>
              <a:r>
                <a:rPr lang="en-US" altLang="zh-CN" sz="1800" dirty="0">
                  <a:solidFill>
                    <a:srgbClr val="006699"/>
                  </a:solidFill>
                  <a:latin typeface="Arial" charset="0"/>
                  <a:ea typeface="华文细黑" pitchFamily="2" charset="-122"/>
                </a:rPr>
                <a:t>.0</a:t>
              </a:r>
            </a:p>
          </p:txBody>
        </p:sp>
        <p:sp>
          <p:nvSpPr>
            <p:cNvPr id="37" name="Rectangle 5"/>
            <p:cNvSpPr>
              <a:spLocks noChangeArrowheads="1"/>
            </p:cNvSpPr>
            <p:nvPr/>
          </p:nvSpPr>
          <p:spPr bwMode="auto">
            <a:xfrm>
              <a:off x="5761476" y="1946275"/>
              <a:ext cx="1369574" cy="431800"/>
            </a:xfrm>
            <a:prstGeom prst="rect">
              <a:avLst/>
            </a:prstGeom>
            <a:solidFill>
              <a:srgbClr val="74C2E1"/>
            </a:solidFill>
            <a:ln w="19050" cap="flat" cmpd="sng" algn="ctr">
              <a:solidFill>
                <a:schemeClr val="bg1">
                  <a:lumMod val="50000"/>
                </a:schemeClr>
              </a:solidFill>
              <a:prstDash val="solid"/>
              <a:round/>
              <a:headEnd type="none" w="med" len="med"/>
              <a:tailEnd type="none" w="med" len="med"/>
            </a:ln>
            <a:effectLst/>
            <a:scene3d>
              <a:camera prst="orthographicFront"/>
              <a:lightRig rig="threePt" dir="t"/>
            </a:scene3d>
            <a:sp3d>
              <a:bevelT w="38100" h="38100"/>
              <a:bevelB/>
            </a:sp3d>
          </p:spPr>
          <p:txBody>
            <a:bodyPr/>
            <a:lstStyle/>
            <a:p>
              <a:pPr algn="ctr" defTabSz="784225">
                <a:lnSpc>
                  <a:spcPct val="120000"/>
                </a:lnSpc>
                <a:buClr>
                  <a:srgbClr val="990000"/>
                </a:buClr>
                <a:buSzPct val="85000"/>
                <a:defRPr/>
              </a:pPr>
              <a:r>
                <a:rPr lang="en-US" altLang="zh-CN" sz="1800" dirty="0">
                  <a:solidFill>
                    <a:srgbClr val="006699"/>
                  </a:solidFill>
                  <a:latin typeface="Arial" charset="0"/>
                  <a:ea typeface="华文细黑" pitchFamily="2" charset="-122"/>
                </a:rPr>
                <a:t>.0</a:t>
              </a:r>
            </a:p>
          </p:txBody>
        </p:sp>
        <p:sp>
          <p:nvSpPr>
            <p:cNvPr id="38" name="Rectangle 6"/>
            <p:cNvSpPr>
              <a:spLocks noChangeArrowheads="1"/>
            </p:cNvSpPr>
            <p:nvPr/>
          </p:nvSpPr>
          <p:spPr bwMode="auto">
            <a:xfrm>
              <a:off x="1666875" y="2882900"/>
              <a:ext cx="1369574" cy="431800"/>
            </a:xfrm>
            <a:prstGeom prst="rect">
              <a:avLst/>
            </a:prstGeom>
            <a:solidFill>
              <a:srgbClr val="74C2E1"/>
            </a:solidFill>
            <a:ln w="19050" cap="flat" cmpd="sng" algn="ctr">
              <a:solidFill>
                <a:schemeClr val="bg1">
                  <a:lumMod val="50000"/>
                </a:schemeClr>
              </a:solidFill>
              <a:prstDash val="solid"/>
              <a:round/>
              <a:headEnd type="none" w="med" len="med"/>
              <a:tailEnd type="none" w="med" len="med"/>
            </a:ln>
            <a:effectLst/>
            <a:scene3d>
              <a:camera prst="orthographicFront"/>
              <a:lightRig rig="threePt" dir="t"/>
            </a:scene3d>
            <a:sp3d>
              <a:bevelT w="38100" h="38100"/>
              <a:bevelB/>
            </a:sp3d>
          </p:spPr>
          <p:txBody>
            <a:bodyPr/>
            <a:lstStyle/>
            <a:p>
              <a:pPr algn="ctr" defTabSz="784225">
                <a:lnSpc>
                  <a:spcPct val="120000"/>
                </a:lnSpc>
                <a:buClr>
                  <a:srgbClr val="990000"/>
                </a:buClr>
                <a:buSzPct val="85000"/>
                <a:defRPr/>
              </a:pPr>
              <a:r>
                <a:rPr lang="en-US" altLang="zh-CN" sz="1800" dirty="0">
                  <a:solidFill>
                    <a:schemeClr val="tx2"/>
                  </a:solidFill>
                  <a:latin typeface="Arial" charset="0"/>
                  <a:ea typeface="华文细黑" pitchFamily="2" charset="-122"/>
                </a:rPr>
                <a:t>255</a:t>
              </a:r>
            </a:p>
          </p:txBody>
        </p:sp>
        <p:sp>
          <p:nvSpPr>
            <p:cNvPr id="39" name="Rectangle 5"/>
            <p:cNvSpPr>
              <a:spLocks noChangeArrowheads="1"/>
            </p:cNvSpPr>
            <p:nvPr/>
          </p:nvSpPr>
          <p:spPr bwMode="auto">
            <a:xfrm>
              <a:off x="3027036" y="2882900"/>
              <a:ext cx="1369574" cy="431800"/>
            </a:xfrm>
            <a:prstGeom prst="rect">
              <a:avLst/>
            </a:prstGeom>
            <a:solidFill>
              <a:srgbClr val="74C2E1"/>
            </a:solidFill>
            <a:ln w="19050" cap="flat" cmpd="sng" algn="ctr">
              <a:solidFill>
                <a:schemeClr val="bg1">
                  <a:lumMod val="50000"/>
                </a:schemeClr>
              </a:solidFill>
              <a:prstDash val="solid"/>
              <a:round/>
              <a:headEnd type="none" w="med" len="med"/>
              <a:tailEnd type="none" w="med" len="med"/>
            </a:ln>
            <a:effectLst/>
            <a:scene3d>
              <a:camera prst="orthographicFront"/>
              <a:lightRig rig="threePt" dir="t"/>
            </a:scene3d>
            <a:sp3d>
              <a:bevelT w="38100" h="38100"/>
              <a:bevelB/>
            </a:sp3d>
          </p:spPr>
          <p:txBody>
            <a:bodyPr/>
            <a:lstStyle/>
            <a:p>
              <a:pPr algn="ctr" defTabSz="784225">
                <a:lnSpc>
                  <a:spcPct val="120000"/>
                </a:lnSpc>
                <a:buClr>
                  <a:srgbClr val="990000"/>
                </a:buClr>
                <a:buSzPct val="85000"/>
                <a:defRPr/>
              </a:pPr>
              <a:r>
                <a:rPr lang="en-US" altLang="zh-CN" sz="1800" dirty="0">
                  <a:solidFill>
                    <a:schemeClr val="tx2"/>
                  </a:solidFill>
                  <a:latin typeface="Arial" charset="0"/>
                  <a:ea typeface="华文细黑" pitchFamily="2" charset="-122"/>
                </a:rPr>
                <a:t>.255</a:t>
              </a:r>
            </a:p>
          </p:txBody>
        </p:sp>
        <p:sp>
          <p:nvSpPr>
            <p:cNvPr id="40" name="Rectangle 5"/>
            <p:cNvSpPr>
              <a:spLocks noChangeArrowheads="1"/>
            </p:cNvSpPr>
            <p:nvPr/>
          </p:nvSpPr>
          <p:spPr bwMode="auto">
            <a:xfrm>
              <a:off x="4391903" y="2882900"/>
              <a:ext cx="1369574" cy="431800"/>
            </a:xfrm>
            <a:prstGeom prst="rect">
              <a:avLst/>
            </a:prstGeom>
            <a:solidFill>
              <a:srgbClr val="74C2E1"/>
            </a:solidFill>
            <a:ln w="19050" cap="flat" cmpd="sng" algn="ctr">
              <a:solidFill>
                <a:schemeClr val="bg1">
                  <a:lumMod val="50000"/>
                </a:schemeClr>
              </a:solidFill>
              <a:prstDash val="solid"/>
              <a:round/>
              <a:headEnd type="none" w="med" len="med"/>
              <a:tailEnd type="none" w="med" len="med"/>
            </a:ln>
            <a:effectLst/>
            <a:scene3d>
              <a:camera prst="orthographicFront"/>
              <a:lightRig rig="threePt" dir="t"/>
            </a:scene3d>
            <a:sp3d>
              <a:bevelT w="38100" h="38100"/>
              <a:bevelB/>
            </a:sp3d>
          </p:spPr>
          <p:txBody>
            <a:bodyPr/>
            <a:lstStyle/>
            <a:p>
              <a:pPr algn="ctr" defTabSz="784225">
                <a:lnSpc>
                  <a:spcPct val="120000"/>
                </a:lnSpc>
                <a:buClr>
                  <a:srgbClr val="990000"/>
                </a:buClr>
                <a:buSzPct val="85000"/>
                <a:defRPr/>
              </a:pPr>
              <a:r>
                <a:rPr lang="en-US" altLang="zh-CN" sz="1800" dirty="0">
                  <a:solidFill>
                    <a:srgbClr val="006699"/>
                  </a:solidFill>
                  <a:latin typeface="Arial" charset="0"/>
                  <a:ea typeface="华文细黑" pitchFamily="2" charset="-122"/>
                </a:rPr>
                <a:t>.0</a:t>
              </a:r>
            </a:p>
          </p:txBody>
        </p:sp>
        <p:sp>
          <p:nvSpPr>
            <p:cNvPr id="41" name="Rectangle 5"/>
            <p:cNvSpPr>
              <a:spLocks noChangeArrowheads="1"/>
            </p:cNvSpPr>
            <p:nvPr/>
          </p:nvSpPr>
          <p:spPr bwMode="auto">
            <a:xfrm>
              <a:off x="5761476" y="2882900"/>
              <a:ext cx="1369574" cy="431800"/>
            </a:xfrm>
            <a:prstGeom prst="rect">
              <a:avLst/>
            </a:prstGeom>
            <a:solidFill>
              <a:srgbClr val="74C2E1"/>
            </a:solidFill>
            <a:ln w="19050" cap="flat" cmpd="sng" algn="ctr">
              <a:solidFill>
                <a:schemeClr val="bg1">
                  <a:lumMod val="50000"/>
                </a:schemeClr>
              </a:solidFill>
              <a:prstDash val="solid"/>
              <a:round/>
              <a:headEnd type="none" w="med" len="med"/>
              <a:tailEnd type="none" w="med" len="med"/>
            </a:ln>
            <a:effectLst/>
            <a:scene3d>
              <a:camera prst="orthographicFront"/>
              <a:lightRig rig="threePt" dir="t"/>
            </a:scene3d>
            <a:sp3d>
              <a:bevelT w="38100" h="38100"/>
              <a:bevelB/>
            </a:sp3d>
          </p:spPr>
          <p:txBody>
            <a:bodyPr/>
            <a:lstStyle/>
            <a:p>
              <a:pPr algn="ctr" defTabSz="784225">
                <a:lnSpc>
                  <a:spcPct val="120000"/>
                </a:lnSpc>
                <a:buClr>
                  <a:srgbClr val="990000"/>
                </a:buClr>
                <a:buSzPct val="85000"/>
                <a:defRPr/>
              </a:pPr>
              <a:r>
                <a:rPr lang="en-US" altLang="zh-CN" sz="1800" dirty="0">
                  <a:solidFill>
                    <a:srgbClr val="006699"/>
                  </a:solidFill>
                  <a:latin typeface="Arial" charset="0"/>
                  <a:ea typeface="华文细黑" pitchFamily="2" charset="-122"/>
                </a:rPr>
                <a:t>.0</a:t>
              </a:r>
            </a:p>
          </p:txBody>
        </p:sp>
        <p:sp>
          <p:nvSpPr>
            <p:cNvPr id="42" name="Rectangle 6"/>
            <p:cNvSpPr>
              <a:spLocks noChangeArrowheads="1"/>
            </p:cNvSpPr>
            <p:nvPr/>
          </p:nvSpPr>
          <p:spPr bwMode="auto">
            <a:xfrm>
              <a:off x="1666875" y="3819525"/>
              <a:ext cx="1369574" cy="431800"/>
            </a:xfrm>
            <a:prstGeom prst="rect">
              <a:avLst/>
            </a:prstGeom>
            <a:solidFill>
              <a:srgbClr val="74C2E1"/>
            </a:solidFill>
            <a:ln w="19050" cap="flat" cmpd="sng" algn="ctr">
              <a:solidFill>
                <a:schemeClr val="bg1">
                  <a:lumMod val="50000"/>
                </a:schemeClr>
              </a:solidFill>
              <a:prstDash val="solid"/>
              <a:round/>
              <a:headEnd type="none" w="med" len="med"/>
              <a:tailEnd type="none" w="med" len="med"/>
            </a:ln>
            <a:effectLst/>
            <a:scene3d>
              <a:camera prst="orthographicFront"/>
              <a:lightRig rig="threePt" dir="t"/>
            </a:scene3d>
            <a:sp3d>
              <a:bevelT w="38100" h="38100"/>
              <a:bevelB/>
            </a:sp3d>
          </p:spPr>
          <p:txBody>
            <a:bodyPr/>
            <a:lstStyle/>
            <a:p>
              <a:pPr algn="ctr" defTabSz="784225">
                <a:lnSpc>
                  <a:spcPct val="120000"/>
                </a:lnSpc>
                <a:buClr>
                  <a:srgbClr val="990000"/>
                </a:buClr>
                <a:buSzPct val="85000"/>
                <a:defRPr/>
              </a:pPr>
              <a:r>
                <a:rPr lang="en-US" altLang="zh-CN" sz="1800" dirty="0">
                  <a:solidFill>
                    <a:schemeClr val="tx2"/>
                  </a:solidFill>
                  <a:latin typeface="Arial" charset="0"/>
                  <a:ea typeface="华文细黑" pitchFamily="2" charset="-122"/>
                </a:rPr>
                <a:t>255</a:t>
              </a:r>
            </a:p>
          </p:txBody>
        </p:sp>
        <p:sp>
          <p:nvSpPr>
            <p:cNvPr id="43" name="Rectangle 5"/>
            <p:cNvSpPr>
              <a:spLocks noChangeArrowheads="1"/>
            </p:cNvSpPr>
            <p:nvPr/>
          </p:nvSpPr>
          <p:spPr bwMode="auto">
            <a:xfrm>
              <a:off x="3027036" y="3819525"/>
              <a:ext cx="1369574" cy="431800"/>
            </a:xfrm>
            <a:prstGeom prst="rect">
              <a:avLst/>
            </a:prstGeom>
            <a:solidFill>
              <a:srgbClr val="74C2E1"/>
            </a:solidFill>
            <a:ln w="19050" cap="flat" cmpd="sng" algn="ctr">
              <a:solidFill>
                <a:schemeClr val="bg1">
                  <a:lumMod val="50000"/>
                </a:schemeClr>
              </a:solidFill>
              <a:prstDash val="solid"/>
              <a:round/>
              <a:headEnd type="none" w="med" len="med"/>
              <a:tailEnd type="none" w="med" len="med"/>
            </a:ln>
            <a:effectLst/>
            <a:scene3d>
              <a:camera prst="orthographicFront"/>
              <a:lightRig rig="threePt" dir="t"/>
            </a:scene3d>
            <a:sp3d>
              <a:bevelT w="38100" h="38100"/>
              <a:bevelB/>
            </a:sp3d>
          </p:spPr>
          <p:txBody>
            <a:bodyPr/>
            <a:lstStyle/>
            <a:p>
              <a:pPr algn="ctr" defTabSz="784225">
                <a:lnSpc>
                  <a:spcPct val="120000"/>
                </a:lnSpc>
                <a:buClr>
                  <a:srgbClr val="990000"/>
                </a:buClr>
                <a:buSzPct val="85000"/>
                <a:defRPr/>
              </a:pPr>
              <a:r>
                <a:rPr lang="en-US" altLang="zh-CN" sz="1800" dirty="0">
                  <a:solidFill>
                    <a:schemeClr val="tx2"/>
                  </a:solidFill>
                  <a:latin typeface="Arial" charset="0"/>
                  <a:ea typeface="华文细黑" pitchFamily="2" charset="-122"/>
                </a:rPr>
                <a:t>.255</a:t>
              </a:r>
            </a:p>
          </p:txBody>
        </p:sp>
        <p:sp>
          <p:nvSpPr>
            <p:cNvPr id="44" name="Rectangle 5"/>
            <p:cNvSpPr>
              <a:spLocks noChangeArrowheads="1"/>
            </p:cNvSpPr>
            <p:nvPr/>
          </p:nvSpPr>
          <p:spPr bwMode="auto">
            <a:xfrm>
              <a:off x="4391903" y="3819525"/>
              <a:ext cx="1369574" cy="431800"/>
            </a:xfrm>
            <a:prstGeom prst="rect">
              <a:avLst/>
            </a:prstGeom>
            <a:solidFill>
              <a:srgbClr val="74C2E1"/>
            </a:solidFill>
            <a:ln w="19050" cap="flat" cmpd="sng" algn="ctr">
              <a:solidFill>
                <a:schemeClr val="bg1">
                  <a:lumMod val="50000"/>
                </a:schemeClr>
              </a:solidFill>
              <a:prstDash val="solid"/>
              <a:round/>
              <a:headEnd type="none" w="med" len="med"/>
              <a:tailEnd type="none" w="med" len="med"/>
            </a:ln>
            <a:effectLst/>
            <a:scene3d>
              <a:camera prst="orthographicFront"/>
              <a:lightRig rig="threePt" dir="t"/>
            </a:scene3d>
            <a:sp3d>
              <a:bevelT w="38100" h="38100"/>
              <a:bevelB/>
            </a:sp3d>
          </p:spPr>
          <p:txBody>
            <a:bodyPr/>
            <a:lstStyle/>
            <a:p>
              <a:pPr algn="ctr" defTabSz="784225">
                <a:lnSpc>
                  <a:spcPct val="120000"/>
                </a:lnSpc>
                <a:buClr>
                  <a:srgbClr val="990000"/>
                </a:buClr>
                <a:buSzPct val="85000"/>
                <a:defRPr/>
              </a:pPr>
              <a:r>
                <a:rPr lang="en-US" altLang="zh-CN" sz="1800" dirty="0">
                  <a:solidFill>
                    <a:schemeClr val="tx2"/>
                  </a:solidFill>
                  <a:latin typeface="Arial" charset="0"/>
                  <a:ea typeface="华文细黑" pitchFamily="2" charset="-122"/>
                </a:rPr>
                <a:t>.255</a:t>
              </a:r>
            </a:p>
          </p:txBody>
        </p:sp>
        <p:sp>
          <p:nvSpPr>
            <p:cNvPr id="45" name="Rectangle 5"/>
            <p:cNvSpPr>
              <a:spLocks noChangeArrowheads="1"/>
            </p:cNvSpPr>
            <p:nvPr/>
          </p:nvSpPr>
          <p:spPr bwMode="auto">
            <a:xfrm>
              <a:off x="5761476" y="3819525"/>
              <a:ext cx="1369574" cy="431800"/>
            </a:xfrm>
            <a:prstGeom prst="rect">
              <a:avLst/>
            </a:prstGeom>
            <a:solidFill>
              <a:srgbClr val="74C2E1"/>
            </a:solidFill>
            <a:ln w="19050" cap="flat" cmpd="sng" algn="ctr">
              <a:solidFill>
                <a:schemeClr val="bg1">
                  <a:lumMod val="50000"/>
                </a:schemeClr>
              </a:solidFill>
              <a:prstDash val="solid"/>
              <a:round/>
              <a:headEnd type="none" w="med" len="med"/>
              <a:tailEnd type="none" w="med" len="med"/>
            </a:ln>
            <a:effectLst/>
            <a:scene3d>
              <a:camera prst="orthographicFront"/>
              <a:lightRig rig="threePt" dir="t"/>
            </a:scene3d>
            <a:sp3d>
              <a:bevelT w="38100" h="38100"/>
              <a:bevelB/>
            </a:sp3d>
          </p:spPr>
          <p:txBody>
            <a:bodyPr/>
            <a:lstStyle/>
            <a:p>
              <a:pPr algn="ctr" defTabSz="784225">
                <a:lnSpc>
                  <a:spcPct val="120000"/>
                </a:lnSpc>
                <a:buClr>
                  <a:srgbClr val="990000"/>
                </a:buClr>
                <a:buSzPct val="85000"/>
                <a:defRPr/>
              </a:pPr>
              <a:r>
                <a:rPr lang="en-US" altLang="zh-CN" sz="1800" dirty="0">
                  <a:solidFill>
                    <a:srgbClr val="006699"/>
                  </a:solidFill>
                  <a:latin typeface="Arial" charset="0"/>
                  <a:ea typeface="华文细黑" pitchFamily="2" charset="-122"/>
                </a:rPr>
                <a:t>.0</a:t>
              </a:r>
            </a:p>
          </p:txBody>
        </p:sp>
      </p:gr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标题 9"/>
          <p:cNvSpPr>
            <a:spLocks noGrp="1"/>
          </p:cNvSpPr>
          <p:nvPr>
            <p:ph type="title"/>
          </p:nvPr>
        </p:nvSpPr>
        <p:spPr/>
        <p:txBody>
          <a:bodyPr/>
          <a:lstStyle/>
          <a:p>
            <a:r>
              <a:rPr lang="zh-CN" altLang="en-US" smtClean="0"/>
              <a:t>地址规划</a:t>
            </a:r>
          </a:p>
        </p:txBody>
      </p:sp>
      <p:sp>
        <p:nvSpPr>
          <p:cNvPr id="37891" name="灯片编号占位符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algn="l"/>
            <a:r>
              <a:rPr lang="en-US" altLang="zh-CN" sz="1200">
                <a:latin typeface="FrutigerNext LT Bold" panose="020B0803040504020204" pitchFamily="34" charset="0"/>
                <a:ea typeface="宋体" panose="02010600030101010101" pitchFamily="2" charset="-122"/>
              </a:rPr>
              <a:t>Page </a:t>
            </a:r>
            <a:fld id="{AFD75F5D-07A3-4F3C-BF6E-7AC798AFBE66}" type="slidenum">
              <a:rPr lang="en-US" altLang="zh-CN" sz="1200">
                <a:latin typeface="FrutigerNext LT Bold" panose="020B0803040504020204" pitchFamily="34" charset="0"/>
                <a:ea typeface="宋体" panose="02010600030101010101" pitchFamily="2" charset="-122"/>
              </a:rPr>
              <a:pPr algn="l"/>
              <a:t>16</a:t>
            </a:fld>
            <a:endParaRPr lang="en-US" altLang="zh-CN" sz="1200">
              <a:latin typeface="FrutigerNext LT Bold" panose="020B0803040504020204" pitchFamily="34" charset="0"/>
              <a:ea typeface="宋体" panose="02010600030101010101" pitchFamily="2" charset="-122"/>
            </a:endParaRPr>
          </a:p>
        </p:txBody>
      </p:sp>
      <p:grpSp>
        <p:nvGrpSpPr>
          <p:cNvPr id="37892" name="Group 33"/>
          <p:cNvGrpSpPr>
            <a:grpSpLocks/>
          </p:cNvGrpSpPr>
          <p:nvPr/>
        </p:nvGrpSpPr>
        <p:grpSpPr bwMode="auto">
          <a:xfrm>
            <a:off x="749300" y="1341438"/>
            <a:ext cx="7423150" cy="4679950"/>
            <a:chOff x="749300" y="1557338"/>
            <a:chExt cx="7423150" cy="4679974"/>
          </a:xfrm>
        </p:grpSpPr>
        <p:sp>
          <p:nvSpPr>
            <p:cNvPr id="37893" name="Line 5"/>
            <p:cNvSpPr>
              <a:spLocks noChangeShapeType="1"/>
            </p:cNvSpPr>
            <p:nvPr/>
          </p:nvSpPr>
          <p:spPr bwMode="auto">
            <a:xfrm flipV="1">
              <a:off x="2700338" y="4005263"/>
              <a:ext cx="4103687" cy="0"/>
            </a:xfrm>
            <a:prstGeom prst="line">
              <a:avLst/>
            </a:prstGeom>
            <a:noFill/>
            <a:ln w="25400">
              <a:solidFill>
                <a:schemeClr val="accent2"/>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37894" name="Text Box 6"/>
            <p:cNvSpPr txBox="1">
              <a:spLocks noChangeArrowheads="1"/>
            </p:cNvSpPr>
            <p:nvPr/>
          </p:nvSpPr>
          <p:spPr bwMode="auto">
            <a:xfrm>
              <a:off x="749300" y="5289550"/>
              <a:ext cx="28448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algn="l">
                <a:spcBef>
                  <a:spcPct val="50000"/>
                </a:spcBef>
              </a:pPr>
              <a:r>
                <a:rPr lang="zh-CN" altLang="en-US" sz="1400">
                  <a:ea typeface="华文细黑" panose="02010600040101010101" pitchFamily="2" charset="-122"/>
                </a:rPr>
                <a:t>主机数</a:t>
              </a:r>
              <a:r>
                <a:rPr lang="en-US" altLang="zh-CN" sz="1400">
                  <a:ea typeface="华文细黑" panose="02010600040101010101" pitchFamily="2" charset="-122"/>
                </a:rPr>
                <a:t>:</a:t>
              </a:r>
              <a:r>
                <a:rPr lang="zh-CN" altLang="en-US" sz="1400">
                  <a:ea typeface="华文细黑" panose="02010600040101010101" pitchFamily="2" charset="-122"/>
                </a:rPr>
                <a:t> </a:t>
              </a:r>
              <a:r>
                <a:rPr lang="en-US" altLang="zh-CN" sz="1400">
                  <a:ea typeface="华文细黑" panose="02010600040101010101" pitchFamily="2" charset="-122"/>
                </a:rPr>
                <a:t>2</a:t>
              </a:r>
              <a:r>
                <a:rPr lang="en-US" altLang="zh-CN" sz="1400" i="1" baseline="30000">
                  <a:ea typeface="华文细黑" panose="02010600040101010101" pitchFamily="2" charset="-122"/>
                </a:rPr>
                <a:t>n</a:t>
              </a:r>
            </a:p>
          </p:txBody>
        </p:sp>
        <p:sp>
          <p:nvSpPr>
            <p:cNvPr id="37895" name="Rectangle 5"/>
            <p:cNvSpPr>
              <a:spLocks noChangeArrowheads="1"/>
            </p:cNvSpPr>
            <p:nvPr/>
          </p:nvSpPr>
          <p:spPr bwMode="auto">
            <a:xfrm>
              <a:off x="2700338" y="4076700"/>
              <a:ext cx="5438775" cy="457200"/>
            </a:xfrm>
            <a:prstGeom prst="rect">
              <a:avLst/>
            </a:prstGeom>
            <a:solidFill>
              <a:srgbClr val="FFFFFF"/>
            </a:solidFill>
            <a:ln w="9525">
              <a:solidFill>
                <a:schemeClr val="tx1"/>
              </a:solidFill>
              <a:miter lim="800000"/>
              <a:headEnd/>
              <a:tailEnd/>
            </a:ln>
          </p:spPr>
          <p:txBody>
            <a:bodyPr wrap="none" anchor="ct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algn="l">
                <a:spcBef>
                  <a:spcPct val="50000"/>
                </a:spcBef>
              </a:pPr>
              <a:r>
                <a:rPr lang="en-US" altLang="zh-CN" sz="2000" dirty="0">
                  <a:ea typeface="华文细黑" panose="02010600040101010101" pitchFamily="2" charset="-122"/>
                </a:rPr>
                <a:t>11000000   10101000     00000001   00000000</a:t>
              </a:r>
            </a:p>
          </p:txBody>
        </p:sp>
        <p:sp>
          <p:nvSpPr>
            <p:cNvPr id="37896" name="Rectangle 8"/>
            <p:cNvSpPr>
              <a:spLocks noChangeArrowheads="1"/>
            </p:cNvSpPr>
            <p:nvPr/>
          </p:nvSpPr>
          <p:spPr bwMode="auto">
            <a:xfrm>
              <a:off x="2700338" y="2884488"/>
              <a:ext cx="5472112" cy="457200"/>
            </a:xfrm>
            <a:prstGeom prst="rect">
              <a:avLst/>
            </a:prstGeom>
            <a:solidFill>
              <a:srgbClr val="FFFFFF"/>
            </a:solidFill>
            <a:ln w="9525">
              <a:solidFill>
                <a:schemeClr val="tx1"/>
              </a:solidFill>
              <a:miter lim="800000"/>
              <a:headEnd/>
              <a:tailEnd/>
            </a:ln>
          </p:spPr>
          <p:txBody>
            <a:bodyPr wrap="none" anchor="ct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algn="l" eaLnBrk="1" hangingPunct="1"/>
              <a:r>
                <a:rPr lang="en-US" altLang="zh-CN" sz="2000">
                  <a:ea typeface="华文细黑" panose="02010600040101010101" pitchFamily="2" charset="-122"/>
                </a:rPr>
                <a:t>11000000   10101000    00000001    00000111</a:t>
              </a:r>
            </a:p>
          </p:txBody>
        </p:sp>
        <p:sp>
          <p:nvSpPr>
            <p:cNvPr id="37897" name="Rectangle 10"/>
            <p:cNvSpPr>
              <a:spLocks noChangeArrowheads="1"/>
            </p:cNvSpPr>
            <p:nvPr/>
          </p:nvSpPr>
          <p:spPr bwMode="auto">
            <a:xfrm>
              <a:off x="2700338" y="3389313"/>
              <a:ext cx="5454650" cy="457200"/>
            </a:xfrm>
            <a:prstGeom prst="rect">
              <a:avLst/>
            </a:prstGeom>
            <a:solidFill>
              <a:srgbClr val="FFFFFF"/>
            </a:solidFill>
            <a:ln w="9525">
              <a:solidFill>
                <a:schemeClr val="tx1"/>
              </a:solidFill>
              <a:miter lim="800000"/>
              <a:headEnd/>
              <a:tailEnd/>
            </a:ln>
          </p:spPr>
          <p:txBody>
            <a:bodyPr wrap="none" anchor="ct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algn="l" eaLnBrk="1" hangingPunct="1"/>
              <a:r>
                <a:rPr lang="en-US" altLang="zh-CN" sz="2000" dirty="0">
                  <a:ea typeface="华文细黑" panose="02010600040101010101" pitchFamily="2" charset="-122"/>
                </a:rPr>
                <a:t>11111111     11111111      11111111     00000000</a:t>
              </a:r>
            </a:p>
          </p:txBody>
        </p:sp>
        <p:sp>
          <p:nvSpPr>
            <p:cNvPr id="37898" name="Text Box 11"/>
            <p:cNvSpPr txBox="1">
              <a:spLocks noChangeArrowheads="1"/>
            </p:cNvSpPr>
            <p:nvPr/>
          </p:nvSpPr>
          <p:spPr bwMode="auto">
            <a:xfrm>
              <a:off x="749300" y="1557338"/>
              <a:ext cx="760080" cy="3077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algn="l" eaLnBrk="1" hangingPunct="1"/>
              <a:r>
                <a:rPr lang="en-US" altLang="zh-CN" sz="1400">
                  <a:ea typeface="华文细黑" panose="02010600040101010101" pitchFamily="2" charset="-122"/>
                </a:rPr>
                <a:t>IP </a:t>
              </a:r>
              <a:r>
                <a:rPr lang="zh-CN" altLang="en-US" sz="1400">
                  <a:ea typeface="华文细黑" panose="02010600040101010101" pitchFamily="2" charset="-122"/>
                </a:rPr>
                <a:t>地址</a:t>
              </a:r>
            </a:p>
          </p:txBody>
        </p:sp>
        <p:sp>
          <p:nvSpPr>
            <p:cNvPr id="37899" name="Text Box 13"/>
            <p:cNvSpPr txBox="1">
              <a:spLocks noChangeArrowheads="1"/>
            </p:cNvSpPr>
            <p:nvPr/>
          </p:nvSpPr>
          <p:spPr bwMode="auto">
            <a:xfrm>
              <a:off x="749300" y="4019550"/>
              <a:ext cx="902811" cy="5232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r>
                <a:rPr lang="zh-CN" altLang="en-US" sz="1400">
                  <a:ea typeface="华文细黑" panose="02010600040101010101" pitchFamily="2" charset="-122"/>
                </a:rPr>
                <a:t>网络地址</a:t>
              </a:r>
              <a:endParaRPr lang="en-US" altLang="zh-CN" sz="1400">
                <a:ea typeface="华文细黑" panose="02010600040101010101" pitchFamily="2" charset="-122"/>
              </a:endParaRPr>
            </a:p>
            <a:p>
              <a:r>
                <a:rPr lang="en-US" altLang="zh-CN" sz="1400">
                  <a:ea typeface="华文细黑" panose="02010600040101010101" pitchFamily="2" charset="-122"/>
                </a:rPr>
                <a:t>(</a:t>
              </a:r>
              <a:r>
                <a:rPr lang="zh-CN" altLang="en-US" sz="1400">
                  <a:ea typeface="华文细黑" panose="02010600040101010101" pitchFamily="2" charset="-122"/>
                </a:rPr>
                <a:t>二进制</a:t>
              </a:r>
              <a:r>
                <a:rPr lang="en-US" altLang="zh-CN" sz="1400">
                  <a:ea typeface="华文细黑" panose="02010600040101010101" pitchFamily="2" charset="-122"/>
                </a:rPr>
                <a:t>)</a:t>
              </a:r>
            </a:p>
          </p:txBody>
        </p:sp>
        <p:sp>
          <p:nvSpPr>
            <p:cNvPr id="37900" name="Text Box 14"/>
            <p:cNvSpPr txBox="1">
              <a:spLocks noChangeArrowheads="1"/>
            </p:cNvSpPr>
            <p:nvPr/>
          </p:nvSpPr>
          <p:spPr bwMode="auto">
            <a:xfrm>
              <a:off x="749300" y="4776788"/>
              <a:ext cx="902811" cy="3077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algn="l" eaLnBrk="1" hangingPunct="1"/>
              <a:r>
                <a:rPr lang="zh-CN" altLang="en-US" sz="1400">
                  <a:ea typeface="华文细黑" panose="02010600040101010101" pitchFamily="2" charset="-122"/>
                </a:rPr>
                <a:t>网络地址</a:t>
              </a:r>
            </a:p>
          </p:txBody>
        </p:sp>
        <p:grpSp>
          <p:nvGrpSpPr>
            <p:cNvPr id="37901" name="Group 4"/>
            <p:cNvGrpSpPr>
              <a:grpSpLocks/>
            </p:cNvGrpSpPr>
            <p:nvPr/>
          </p:nvGrpSpPr>
          <p:grpSpPr bwMode="auto">
            <a:xfrm>
              <a:off x="2700338" y="1557338"/>
              <a:ext cx="5462587" cy="431800"/>
              <a:chOff x="748" y="2745"/>
              <a:chExt cx="1161" cy="254"/>
            </a:xfrm>
          </p:grpSpPr>
          <p:sp>
            <p:nvSpPr>
              <p:cNvPr id="60" name="Rectangle 6"/>
              <p:cNvSpPr>
                <a:spLocks noChangeArrowheads="1"/>
              </p:cNvSpPr>
              <p:nvPr/>
            </p:nvSpPr>
            <p:spPr bwMode="auto">
              <a:xfrm>
                <a:off x="748" y="2745"/>
                <a:ext cx="291" cy="254"/>
              </a:xfrm>
              <a:prstGeom prst="rect">
                <a:avLst/>
              </a:prstGeom>
              <a:solidFill>
                <a:srgbClr val="74C2E1"/>
              </a:solidFill>
              <a:ln w="19050" cap="flat" cmpd="sng" algn="ctr">
                <a:solidFill>
                  <a:schemeClr val="bg1">
                    <a:lumMod val="50000"/>
                  </a:schemeClr>
                </a:solidFill>
                <a:prstDash val="solid"/>
                <a:round/>
                <a:headEnd type="none" w="med" len="med"/>
                <a:tailEnd type="none" w="med" len="med"/>
              </a:ln>
              <a:effectLst/>
              <a:scene3d>
                <a:camera prst="orthographicFront"/>
                <a:lightRig rig="threePt" dir="t"/>
              </a:scene3d>
              <a:sp3d>
                <a:bevelT w="38100" h="38100"/>
                <a:bevelB/>
              </a:sp3d>
            </p:spPr>
            <p:txBody>
              <a:bodyPr/>
              <a:lstStyle/>
              <a:p>
                <a:pPr algn="ctr" defTabSz="784225">
                  <a:lnSpc>
                    <a:spcPct val="120000"/>
                  </a:lnSpc>
                  <a:buClr>
                    <a:srgbClr val="990000"/>
                  </a:buClr>
                  <a:buSzPct val="85000"/>
                  <a:defRPr/>
                </a:pPr>
                <a:r>
                  <a:rPr lang="en-US" altLang="zh-CN" sz="1800" dirty="0">
                    <a:solidFill>
                      <a:schemeClr val="tx2"/>
                    </a:solidFill>
                    <a:ea typeface="华文细黑" pitchFamily="2" charset="-122"/>
                  </a:rPr>
                  <a:t>192</a:t>
                </a:r>
              </a:p>
            </p:txBody>
          </p:sp>
          <p:sp>
            <p:nvSpPr>
              <p:cNvPr id="61" name="Rectangle 5"/>
              <p:cNvSpPr>
                <a:spLocks noChangeArrowheads="1"/>
              </p:cNvSpPr>
              <p:nvPr/>
            </p:nvSpPr>
            <p:spPr bwMode="auto">
              <a:xfrm>
                <a:off x="1037" y="2745"/>
                <a:ext cx="291" cy="254"/>
              </a:xfrm>
              <a:prstGeom prst="rect">
                <a:avLst/>
              </a:prstGeom>
              <a:solidFill>
                <a:srgbClr val="74C2E1"/>
              </a:solidFill>
              <a:ln w="19050" cap="flat" cmpd="sng" algn="ctr">
                <a:solidFill>
                  <a:schemeClr val="bg1">
                    <a:lumMod val="50000"/>
                  </a:schemeClr>
                </a:solidFill>
                <a:prstDash val="solid"/>
                <a:round/>
                <a:headEnd type="none" w="med" len="med"/>
                <a:tailEnd type="none" w="med" len="med"/>
              </a:ln>
              <a:effectLst/>
              <a:scene3d>
                <a:camera prst="orthographicFront"/>
                <a:lightRig rig="threePt" dir="t"/>
              </a:scene3d>
              <a:sp3d>
                <a:bevelT w="38100" h="38100"/>
                <a:bevelB/>
              </a:sp3d>
            </p:spPr>
            <p:txBody>
              <a:bodyPr/>
              <a:lstStyle/>
              <a:p>
                <a:pPr algn="ctr" defTabSz="784225">
                  <a:lnSpc>
                    <a:spcPct val="120000"/>
                  </a:lnSpc>
                  <a:buClr>
                    <a:srgbClr val="990000"/>
                  </a:buClr>
                  <a:buSzPct val="85000"/>
                  <a:defRPr/>
                </a:pPr>
                <a:r>
                  <a:rPr lang="en-US" altLang="zh-CN" sz="1800" dirty="0">
                    <a:solidFill>
                      <a:schemeClr val="tx2"/>
                    </a:solidFill>
                    <a:ea typeface="华文细黑" pitchFamily="2" charset="-122"/>
                  </a:rPr>
                  <a:t>.168</a:t>
                </a:r>
              </a:p>
            </p:txBody>
          </p:sp>
          <p:sp>
            <p:nvSpPr>
              <p:cNvPr id="62" name="Rectangle 5"/>
              <p:cNvSpPr>
                <a:spLocks noChangeArrowheads="1"/>
              </p:cNvSpPr>
              <p:nvPr/>
            </p:nvSpPr>
            <p:spPr bwMode="auto">
              <a:xfrm>
                <a:off x="1327" y="2745"/>
                <a:ext cx="291" cy="254"/>
              </a:xfrm>
              <a:prstGeom prst="rect">
                <a:avLst/>
              </a:prstGeom>
              <a:solidFill>
                <a:srgbClr val="74C2E1"/>
              </a:solidFill>
              <a:ln w="19050" cap="flat" cmpd="sng" algn="ctr">
                <a:solidFill>
                  <a:schemeClr val="bg1">
                    <a:lumMod val="50000"/>
                  </a:schemeClr>
                </a:solidFill>
                <a:prstDash val="solid"/>
                <a:round/>
                <a:headEnd type="none" w="med" len="med"/>
                <a:tailEnd type="none" w="med" len="med"/>
              </a:ln>
              <a:effectLst/>
              <a:scene3d>
                <a:camera prst="orthographicFront"/>
                <a:lightRig rig="threePt" dir="t"/>
              </a:scene3d>
              <a:sp3d>
                <a:bevelT w="38100" h="38100"/>
                <a:bevelB/>
              </a:sp3d>
            </p:spPr>
            <p:txBody>
              <a:bodyPr/>
              <a:lstStyle/>
              <a:p>
                <a:pPr algn="ctr" defTabSz="784225">
                  <a:lnSpc>
                    <a:spcPct val="120000"/>
                  </a:lnSpc>
                  <a:buClr>
                    <a:srgbClr val="990000"/>
                  </a:buClr>
                  <a:buSzPct val="85000"/>
                  <a:defRPr/>
                </a:pPr>
                <a:r>
                  <a:rPr lang="en-US" altLang="zh-CN" sz="1800" dirty="0">
                    <a:solidFill>
                      <a:schemeClr val="tx2"/>
                    </a:solidFill>
                    <a:ea typeface="华文细黑" pitchFamily="2" charset="-122"/>
                  </a:rPr>
                  <a:t>.1</a:t>
                </a:r>
              </a:p>
            </p:txBody>
          </p:sp>
          <p:sp>
            <p:nvSpPr>
              <p:cNvPr id="63" name="Rectangle 5"/>
              <p:cNvSpPr>
                <a:spLocks noChangeArrowheads="1"/>
              </p:cNvSpPr>
              <p:nvPr/>
            </p:nvSpPr>
            <p:spPr bwMode="auto">
              <a:xfrm>
                <a:off x="1618" y="2745"/>
                <a:ext cx="291" cy="254"/>
              </a:xfrm>
              <a:prstGeom prst="rect">
                <a:avLst/>
              </a:prstGeom>
              <a:solidFill>
                <a:srgbClr val="74C2E1"/>
              </a:solidFill>
              <a:ln w="19050" cap="flat" cmpd="sng" algn="ctr">
                <a:solidFill>
                  <a:schemeClr val="bg1">
                    <a:lumMod val="50000"/>
                  </a:schemeClr>
                </a:solidFill>
                <a:prstDash val="solid"/>
                <a:round/>
                <a:headEnd type="none" w="med" len="med"/>
                <a:tailEnd type="none" w="med" len="med"/>
              </a:ln>
              <a:effectLst/>
              <a:scene3d>
                <a:camera prst="orthographicFront"/>
                <a:lightRig rig="threePt" dir="t"/>
              </a:scene3d>
              <a:sp3d>
                <a:bevelT w="38100" h="38100"/>
                <a:bevelB/>
              </a:sp3d>
            </p:spPr>
            <p:txBody>
              <a:bodyPr/>
              <a:lstStyle/>
              <a:p>
                <a:pPr algn="ctr" defTabSz="784225">
                  <a:lnSpc>
                    <a:spcPct val="120000"/>
                  </a:lnSpc>
                  <a:buClr>
                    <a:srgbClr val="990000"/>
                  </a:buClr>
                  <a:buSzPct val="85000"/>
                  <a:defRPr/>
                </a:pPr>
                <a:r>
                  <a:rPr lang="en-US" altLang="zh-CN" sz="1800" dirty="0">
                    <a:solidFill>
                      <a:schemeClr val="tx2"/>
                    </a:solidFill>
                    <a:ea typeface="华文细黑" pitchFamily="2" charset="-122"/>
                  </a:rPr>
                  <a:t>.7</a:t>
                </a:r>
              </a:p>
            </p:txBody>
          </p:sp>
        </p:grpSp>
        <p:grpSp>
          <p:nvGrpSpPr>
            <p:cNvPr id="37902" name="Group 4"/>
            <p:cNvGrpSpPr>
              <a:grpSpLocks/>
            </p:cNvGrpSpPr>
            <p:nvPr/>
          </p:nvGrpSpPr>
          <p:grpSpPr bwMode="auto">
            <a:xfrm>
              <a:off x="2700338" y="2146300"/>
              <a:ext cx="5462587" cy="431800"/>
              <a:chOff x="748" y="2745"/>
              <a:chExt cx="1161" cy="254"/>
            </a:xfrm>
          </p:grpSpPr>
          <p:sp>
            <p:nvSpPr>
              <p:cNvPr id="56" name="Rectangle 6"/>
              <p:cNvSpPr>
                <a:spLocks noChangeArrowheads="1"/>
              </p:cNvSpPr>
              <p:nvPr/>
            </p:nvSpPr>
            <p:spPr bwMode="auto">
              <a:xfrm>
                <a:off x="748" y="2745"/>
                <a:ext cx="291" cy="254"/>
              </a:xfrm>
              <a:prstGeom prst="rect">
                <a:avLst/>
              </a:prstGeom>
              <a:solidFill>
                <a:srgbClr val="74C2E1"/>
              </a:solidFill>
              <a:ln w="19050" cap="flat" cmpd="sng" algn="ctr">
                <a:solidFill>
                  <a:schemeClr val="bg1">
                    <a:lumMod val="50000"/>
                  </a:schemeClr>
                </a:solidFill>
                <a:prstDash val="solid"/>
                <a:round/>
                <a:headEnd type="none" w="med" len="med"/>
                <a:tailEnd type="none" w="med" len="med"/>
              </a:ln>
              <a:effectLst/>
              <a:scene3d>
                <a:camera prst="orthographicFront"/>
                <a:lightRig rig="threePt" dir="t"/>
              </a:scene3d>
              <a:sp3d>
                <a:bevelT w="38100" h="38100"/>
                <a:bevelB/>
              </a:sp3d>
            </p:spPr>
            <p:txBody>
              <a:bodyPr/>
              <a:lstStyle/>
              <a:p>
                <a:pPr algn="ctr" defTabSz="784225">
                  <a:lnSpc>
                    <a:spcPct val="120000"/>
                  </a:lnSpc>
                  <a:buClr>
                    <a:srgbClr val="990000"/>
                  </a:buClr>
                  <a:buSzPct val="85000"/>
                  <a:defRPr/>
                </a:pPr>
                <a:r>
                  <a:rPr lang="en-US" altLang="zh-CN" sz="1800" dirty="0">
                    <a:solidFill>
                      <a:schemeClr val="tx2"/>
                    </a:solidFill>
                    <a:ea typeface="华文细黑" pitchFamily="2" charset="-122"/>
                  </a:rPr>
                  <a:t>255</a:t>
                </a:r>
              </a:p>
            </p:txBody>
          </p:sp>
          <p:sp>
            <p:nvSpPr>
              <p:cNvPr id="57" name="Rectangle 5"/>
              <p:cNvSpPr>
                <a:spLocks noChangeArrowheads="1"/>
              </p:cNvSpPr>
              <p:nvPr/>
            </p:nvSpPr>
            <p:spPr bwMode="auto">
              <a:xfrm>
                <a:off x="1037" y="2745"/>
                <a:ext cx="291" cy="254"/>
              </a:xfrm>
              <a:prstGeom prst="rect">
                <a:avLst/>
              </a:prstGeom>
              <a:solidFill>
                <a:srgbClr val="74C2E1"/>
              </a:solidFill>
              <a:ln w="19050" cap="flat" cmpd="sng" algn="ctr">
                <a:solidFill>
                  <a:schemeClr val="bg1">
                    <a:lumMod val="50000"/>
                  </a:schemeClr>
                </a:solidFill>
                <a:prstDash val="solid"/>
                <a:round/>
                <a:headEnd type="none" w="med" len="med"/>
                <a:tailEnd type="none" w="med" len="med"/>
              </a:ln>
              <a:effectLst/>
              <a:scene3d>
                <a:camera prst="orthographicFront"/>
                <a:lightRig rig="threePt" dir="t"/>
              </a:scene3d>
              <a:sp3d>
                <a:bevelT w="38100" h="38100"/>
                <a:bevelB/>
              </a:sp3d>
            </p:spPr>
            <p:txBody>
              <a:bodyPr/>
              <a:lstStyle/>
              <a:p>
                <a:pPr algn="ctr" defTabSz="784225">
                  <a:lnSpc>
                    <a:spcPct val="120000"/>
                  </a:lnSpc>
                  <a:buClr>
                    <a:srgbClr val="990000"/>
                  </a:buClr>
                  <a:buSzPct val="85000"/>
                  <a:defRPr/>
                </a:pPr>
                <a:r>
                  <a:rPr lang="en-US" altLang="zh-CN" sz="1800" dirty="0">
                    <a:solidFill>
                      <a:schemeClr val="tx2"/>
                    </a:solidFill>
                    <a:ea typeface="华文细黑" pitchFamily="2" charset="-122"/>
                  </a:rPr>
                  <a:t>.255</a:t>
                </a:r>
              </a:p>
            </p:txBody>
          </p:sp>
          <p:sp>
            <p:nvSpPr>
              <p:cNvPr id="58" name="Rectangle 5"/>
              <p:cNvSpPr>
                <a:spLocks noChangeArrowheads="1"/>
              </p:cNvSpPr>
              <p:nvPr/>
            </p:nvSpPr>
            <p:spPr bwMode="auto">
              <a:xfrm>
                <a:off x="1327" y="2745"/>
                <a:ext cx="291" cy="254"/>
              </a:xfrm>
              <a:prstGeom prst="rect">
                <a:avLst/>
              </a:prstGeom>
              <a:solidFill>
                <a:srgbClr val="74C2E1"/>
              </a:solidFill>
              <a:ln w="19050" cap="flat" cmpd="sng" algn="ctr">
                <a:solidFill>
                  <a:schemeClr val="bg1">
                    <a:lumMod val="50000"/>
                  </a:schemeClr>
                </a:solidFill>
                <a:prstDash val="solid"/>
                <a:round/>
                <a:headEnd type="none" w="med" len="med"/>
                <a:tailEnd type="none" w="med" len="med"/>
              </a:ln>
              <a:effectLst/>
              <a:scene3d>
                <a:camera prst="orthographicFront"/>
                <a:lightRig rig="threePt" dir="t"/>
              </a:scene3d>
              <a:sp3d>
                <a:bevelT w="38100" h="38100"/>
                <a:bevelB/>
              </a:sp3d>
            </p:spPr>
            <p:txBody>
              <a:bodyPr/>
              <a:lstStyle/>
              <a:p>
                <a:pPr algn="ctr" defTabSz="784225">
                  <a:lnSpc>
                    <a:spcPct val="120000"/>
                  </a:lnSpc>
                  <a:buClr>
                    <a:srgbClr val="990000"/>
                  </a:buClr>
                  <a:buSzPct val="85000"/>
                  <a:defRPr/>
                </a:pPr>
                <a:r>
                  <a:rPr lang="en-US" altLang="zh-CN" sz="1800" dirty="0">
                    <a:solidFill>
                      <a:schemeClr val="tx2"/>
                    </a:solidFill>
                    <a:ea typeface="华文细黑" pitchFamily="2" charset="-122"/>
                  </a:rPr>
                  <a:t>.255</a:t>
                </a:r>
              </a:p>
            </p:txBody>
          </p:sp>
          <p:sp>
            <p:nvSpPr>
              <p:cNvPr id="59" name="Rectangle 5"/>
              <p:cNvSpPr>
                <a:spLocks noChangeArrowheads="1"/>
              </p:cNvSpPr>
              <p:nvPr/>
            </p:nvSpPr>
            <p:spPr bwMode="auto">
              <a:xfrm>
                <a:off x="1618" y="2745"/>
                <a:ext cx="291" cy="254"/>
              </a:xfrm>
              <a:prstGeom prst="rect">
                <a:avLst/>
              </a:prstGeom>
              <a:solidFill>
                <a:srgbClr val="74C2E1"/>
              </a:solidFill>
              <a:ln w="19050" cap="flat" cmpd="sng" algn="ctr">
                <a:solidFill>
                  <a:schemeClr val="bg1">
                    <a:lumMod val="50000"/>
                  </a:schemeClr>
                </a:solidFill>
                <a:prstDash val="solid"/>
                <a:round/>
                <a:headEnd type="none" w="med" len="med"/>
                <a:tailEnd type="none" w="med" len="med"/>
              </a:ln>
              <a:effectLst/>
              <a:scene3d>
                <a:camera prst="orthographicFront"/>
                <a:lightRig rig="threePt" dir="t"/>
              </a:scene3d>
              <a:sp3d>
                <a:bevelT w="38100" h="38100"/>
                <a:bevelB/>
              </a:sp3d>
            </p:spPr>
            <p:txBody>
              <a:bodyPr/>
              <a:lstStyle/>
              <a:p>
                <a:pPr algn="ctr" defTabSz="784225">
                  <a:lnSpc>
                    <a:spcPct val="120000"/>
                  </a:lnSpc>
                  <a:buClr>
                    <a:srgbClr val="990000"/>
                  </a:buClr>
                  <a:buSzPct val="85000"/>
                  <a:defRPr/>
                </a:pPr>
                <a:r>
                  <a:rPr lang="en-US" altLang="zh-CN" sz="1800" dirty="0">
                    <a:solidFill>
                      <a:schemeClr val="tx2"/>
                    </a:solidFill>
                    <a:ea typeface="华文细黑" pitchFamily="2" charset="-122"/>
                  </a:rPr>
                  <a:t>.0</a:t>
                </a:r>
              </a:p>
            </p:txBody>
          </p:sp>
        </p:grpSp>
        <p:sp>
          <p:nvSpPr>
            <p:cNvPr id="37903" name="Text Box 12"/>
            <p:cNvSpPr txBox="1">
              <a:spLocks noChangeArrowheads="1"/>
            </p:cNvSpPr>
            <p:nvPr/>
          </p:nvSpPr>
          <p:spPr bwMode="auto">
            <a:xfrm>
              <a:off x="749300" y="2127250"/>
              <a:ext cx="902811" cy="3077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algn="l" eaLnBrk="1" hangingPunct="1"/>
              <a:r>
                <a:rPr lang="zh-CN" altLang="en-US" sz="1400">
                  <a:ea typeface="华文细黑" panose="02010600040101010101" pitchFamily="2" charset="-122"/>
                </a:rPr>
                <a:t>子网掩码</a:t>
              </a:r>
            </a:p>
          </p:txBody>
        </p:sp>
        <p:sp>
          <p:nvSpPr>
            <p:cNvPr id="37904" name="Line 4"/>
            <p:cNvSpPr>
              <a:spLocks noChangeShapeType="1"/>
            </p:cNvSpPr>
            <p:nvPr/>
          </p:nvSpPr>
          <p:spPr bwMode="auto">
            <a:xfrm flipV="1">
              <a:off x="6804025" y="2781300"/>
              <a:ext cx="0" cy="1828800"/>
            </a:xfrm>
            <a:prstGeom prst="line">
              <a:avLst/>
            </a:prstGeom>
            <a:noFill/>
            <a:ln w="25400">
              <a:solidFill>
                <a:srgbClr val="9900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37905" name="Line 5"/>
            <p:cNvSpPr>
              <a:spLocks noChangeShapeType="1"/>
            </p:cNvSpPr>
            <p:nvPr/>
          </p:nvSpPr>
          <p:spPr bwMode="auto">
            <a:xfrm>
              <a:off x="6875463" y="4005263"/>
              <a:ext cx="1225550" cy="0"/>
            </a:xfrm>
            <a:prstGeom prst="line">
              <a:avLst/>
            </a:prstGeom>
            <a:noFill/>
            <a:ln w="25400">
              <a:solidFill>
                <a:schemeClr val="accent2"/>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48" name="Rectangle 4"/>
            <p:cNvSpPr>
              <a:spLocks noChangeArrowheads="1"/>
            </p:cNvSpPr>
            <p:nvPr/>
          </p:nvSpPr>
          <p:spPr bwMode="auto">
            <a:xfrm>
              <a:off x="2699792" y="5301256"/>
              <a:ext cx="1296144" cy="432000"/>
            </a:xfrm>
            <a:prstGeom prst="rect">
              <a:avLst/>
            </a:prstGeom>
            <a:solidFill>
              <a:srgbClr val="74C2E1"/>
            </a:solidFill>
            <a:ln w="19050" cap="flat" cmpd="sng" algn="ctr">
              <a:solidFill>
                <a:schemeClr val="bg1">
                  <a:lumMod val="50000"/>
                </a:schemeClr>
              </a:solidFill>
              <a:prstDash val="solid"/>
              <a:round/>
              <a:headEnd type="none" w="med" len="med"/>
              <a:tailEnd type="none" w="med" len="med"/>
            </a:ln>
            <a:effectLst/>
            <a:scene3d>
              <a:camera prst="orthographicFront"/>
              <a:lightRig rig="threePt" dir="t"/>
            </a:scene3d>
            <a:sp3d>
              <a:bevelT w="38100" h="38100"/>
              <a:bevelB/>
            </a:sp3d>
          </p:spPr>
          <p:txBody>
            <a:bodyPr/>
            <a:lstStyle/>
            <a:p>
              <a:pPr algn="ctr" defTabSz="784225">
                <a:lnSpc>
                  <a:spcPct val="120000"/>
                </a:lnSpc>
                <a:buClr>
                  <a:srgbClr val="990000"/>
                </a:buClr>
                <a:buSzPct val="85000"/>
                <a:defRPr/>
              </a:pPr>
              <a:r>
                <a:rPr lang="en-US" altLang="zh-CN" sz="1800" dirty="0">
                  <a:solidFill>
                    <a:schemeClr val="tx2"/>
                  </a:solidFill>
                  <a:ea typeface="华文细黑" pitchFamily="2" charset="-122"/>
                </a:rPr>
                <a:t>256</a:t>
              </a:r>
            </a:p>
          </p:txBody>
        </p:sp>
        <p:sp>
          <p:nvSpPr>
            <p:cNvPr id="49" name="Rectangle 4"/>
            <p:cNvSpPr>
              <a:spLocks noChangeArrowheads="1"/>
            </p:cNvSpPr>
            <p:nvPr/>
          </p:nvSpPr>
          <p:spPr bwMode="auto">
            <a:xfrm>
              <a:off x="2699792" y="5805312"/>
              <a:ext cx="1296144" cy="432000"/>
            </a:xfrm>
            <a:prstGeom prst="rect">
              <a:avLst/>
            </a:prstGeom>
            <a:solidFill>
              <a:srgbClr val="74C2E1"/>
            </a:solidFill>
            <a:ln w="19050" cap="flat" cmpd="sng" algn="ctr">
              <a:solidFill>
                <a:schemeClr val="bg1">
                  <a:lumMod val="50000"/>
                </a:schemeClr>
              </a:solidFill>
              <a:prstDash val="solid"/>
              <a:round/>
              <a:headEnd type="none" w="med" len="med"/>
              <a:tailEnd type="none" w="med" len="med"/>
            </a:ln>
            <a:effectLst/>
            <a:scene3d>
              <a:camera prst="orthographicFront"/>
              <a:lightRig rig="threePt" dir="t"/>
            </a:scene3d>
            <a:sp3d>
              <a:bevelT w="38100" h="38100"/>
              <a:bevelB/>
            </a:sp3d>
          </p:spPr>
          <p:txBody>
            <a:bodyPr/>
            <a:lstStyle/>
            <a:p>
              <a:pPr algn="ctr" defTabSz="784225">
                <a:lnSpc>
                  <a:spcPct val="120000"/>
                </a:lnSpc>
                <a:buClr>
                  <a:srgbClr val="990000"/>
                </a:buClr>
                <a:buSzPct val="85000"/>
                <a:defRPr/>
              </a:pPr>
              <a:r>
                <a:rPr lang="en-US" altLang="zh-CN" sz="1800" dirty="0">
                  <a:solidFill>
                    <a:schemeClr val="tx2"/>
                  </a:solidFill>
                  <a:ea typeface="华文细黑" pitchFamily="2" charset="-122"/>
                </a:rPr>
                <a:t>254</a:t>
              </a:r>
            </a:p>
          </p:txBody>
        </p:sp>
        <p:sp>
          <p:nvSpPr>
            <p:cNvPr id="37912" name="Rectangle 27"/>
            <p:cNvSpPr>
              <a:spLocks noChangeArrowheads="1"/>
            </p:cNvSpPr>
            <p:nvPr/>
          </p:nvSpPr>
          <p:spPr bwMode="auto">
            <a:xfrm>
              <a:off x="749300" y="5815013"/>
              <a:ext cx="1606530" cy="3077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algn="l">
                <a:spcBef>
                  <a:spcPct val="50000"/>
                </a:spcBef>
              </a:pPr>
              <a:r>
                <a:rPr lang="zh-CN" altLang="en-US" sz="1400">
                  <a:ea typeface="华文细黑" panose="02010600040101010101" pitchFamily="2" charset="-122"/>
                </a:rPr>
                <a:t>可用主机数</a:t>
              </a:r>
              <a:r>
                <a:rPr lang="en-US" altLang="zh-CN" sz="1400">
                  <a:ea typeface="华文细黑" panose="02010600040101010101" pitchFamily="2" charset="-122"/>
                </a:rPr>
                <a:t>: 2</a:t>
              </a:r>
              <a:r>
                <a:rPr lang="en-US" altLang="zh-CN" sz="1400" baseline="30000">
                  <a:ea typeface="华文细黑" panose="02010600040101010101" pitchFamily="2" charset="-122"/>
                </a:rPr>
                <a:t>n</a:t>
              </a:r>
              <a:r>
                <a:rPr lang="en-US" altLang="zh-CN" sz="1400">
                  <a:ea typeface="华文细黑" panose="02010600040101010101" pitchFamily="2" charset="-122"/>
                </a:rPr>
                <a:t> - 2</a:t>
              </a:r>
            </a:p>
          </p:txBody>
        </p:sp>
        <p:grpSp>
          <p:nvGrpSpPr>
            <p:cNvPr id="37913" name="Group 4"/>
            <p:cNvGrpSpPr>
              <a:grpSpLocks/>
            </p:cNvGrpSpPr>
            <p:nvPr/>
          </p:nvGrpSpPr>
          <p:grpSpPr bwMode="auto">
            <a:xfrm>
              <a:off x="2700338" y="4797425"/>
              <a:ext cx="5462587" cy="431800"/>
              <a:chOff x="748" y="2745"/>
              <a:chExt cx="1161" cy="254"/>
            </a:xfrm>
          </p:grpSpPr>
          <p:sp>
            <p:nvSpPr>
              <p:cNvPr id="52" name="Rectangle 6"/>
              <p:cNvSpPr>
                <a:spLocks noChangeArrowheads="1"/>
              </p:cNvSpPr>
              <p:nvPr/>
            </p:nvSpPr>
            <p:spPr bwMode="auto">
              <a:xfrm>
                <a:off x="748" y="2745"/>
                <a:ext cx="291" cy="254"/>
              </a:xfrm>
              <a:prstGeom prst="rect">
                <a:avLst/>
              </a:prstGeom>
              <a:solidFill>
                <a:srgbClr val="74C2E1"/>
              </a:solidFill>
              <a:ln w="19050" cap="flat" cmpd="sng" algn="ctr">
                <a:solidFill>
                  <a:schemeClr val="bg1">
                    <a:lumMod val="50000"/>
                  </a:schemeClr>
                </a:solidFill>
                <a:prstDash val="solid"/>
                <a:round/>
                <a:headEnd type="none" w="med" len="med"/>
                <a:tailEnd type="none" w="med" len="med"/>
              </a:ln>
              <a:effectLst/>
              <a:scene3d>
                <a:camera prst="orthographicFront"/>
                <a:lightRig rig="threePt" dir="t"/>
              </a:scene3d>
              <a:sp3d>
                <a:bevelT w="38100" h="38100"/>
                <a:bevelB/>
              </a:sp3d>
            </p:spPr>
            <p:txBody>
              <a:bodyPr/>
              <a:lstStyle/>
              <a:p>
                <a:pPr algn="ctr" defTabSz="784225">
                  <a:lnSpc>
                    <a:spcPct val="120000"/>
                  </a:lnSpc>
                  <a:buClr>
                    <a:srgbClr val="990000"/>
                  </a:buClr>
                  <a:buSzPct val="85000"/>
                  <a:defRPr/>
                </a:pPr>
                <a:r>
                  <a:rPr lang="en-US" altLang="zh-CN" sz="1800" dirty="0">
                    <a:solidFill>
                      <a:schemeClr val="tx2"/>
                    </a:solidFill>
                    <a:ea typeface="华文细黑" pitchFamily="2" charset="-122"/>
                  </a:rPr>
                  <a:t>192</a:t>
                </a:r>
              </a:p>
            </p:txBody>
          </p:sp>
          <p:sp>
            <p:nvSpPr>
              <p:cNvPr id="53" name="Rectangle 5"/>
              <p:cNvSpPr>
                <a:spLocks noChangeArrowheads="1"/>
              </p:cNvSpPr>
              <p:nvPr/>
            </p:nvSpPr>
            <p:spPr bwMode="auto">
              <a:xfrm>
                <a:off x="1037" y="2745"/>
                <a:ext cx="291" cy="254"/>
              </a:xfrm>
              <a:prstGeom prst="rect">
                <a:avLst/>
              </a:prstGeom>
              <a:solidFill>
                <a:srgbClr val="74C2E1"/>
              </a:solidFill>
              <a:ln w="19050" cap="flat" cmpd="sng" algn="ctr">
                <a:solidFill>
                  <a:schemeClr val="bg1">
                    <a:lumMod val="50000"/>
                  </a:schemeClr>
                </a:solidFill>
                <a:prstDash val="solid"/>
                <a:round/>
                <a:headEnd type="none" w="med" len="med"/>
                <a:tailEnd type="none" w="med" len="med"/>
              </a:ln>
              <a:effectLst/>
              <a:scene3d>
                <a:camera prst="orthographicFront"/>
                <a:lightRig rig="threePt" dir="t"/>
              </a:scene3d>
              <a:sp3d>
                <a:bevelT w="38100" h="38100"/>
                <a:bevelB/>
              </a:sp3d>
            </p:spPr>
            <p:txBody>
              <a:bodyPr/>
              <a:lstStyle/>
              <a:p>
                <a:pPr algn="ctr" defTabSz="784225">
                  <a:lnSpc>
                    <a:spcPct val="120000"/>
                  </a:lnSpc>
                  <a:buClr>
                    <a:srgbClr val="990000"/>
                  </a:buClr>
                  <a:buSzPct val="85000"/>
                  <a:defRPr/>
                </a:pPr>
                <a:r>
                  <a:rPr lang="en-US" altLang="zh-CN" sz="1800" dirty="0">
                    <a:solidFill>
                      <a:schemeClr val="tx2"/>
                    </a:solidFill>
                    <a:ea typeface="华文细黑" pitchFamily="2" charset="-122"/>
                  </a:rPr>
                  <a:t>.168</a:t>
                </a:r>
              </a:p>
            </p:txBody>
          </p:sp>
          <p:sp>
            <p:nvSpPr>
              <p:cNvPr id="54" name="Rectangle 5"/>
              <p:cNvSpPr>
                <a:spLocks noChangeArrowheads="1"/>
              </p:cNvSpPr>
              <p:nvPr/>
            </p:nvSpPr>
            <p:spPr bwMode="auto">
              <a:xfrm>
                <a:off x="1327" y="2745"/>
                <a:ext cx="291" cy="254"/>
              </a:xfrm>
              <a:prstGeom prst="rect">
                <a:avLst/>
              </a:prstGeom>
              <a:solidFill>
                <a:srgbClr val="74C2E1"/>
              </a:solidFill>
              <a:ln w="19050" cap="flat" cmpd="sng" algn="ctr">
                <a:solidFill>
                  <a:schemeClr val="bg1">
                    <a:lumMod val="50000"/>
                  </a:schemeClr>
                </a:solidFill>
                <a:prstDash val="solid"/>
                <a:round/>
                <a:headEnd type="none" w="med" len="med"/>
                <a:tailEnd type="none" w="med" len="med"/>
              </a:ln>
              <a:effectLst/>
              <a:scene3d>
                <a:camera prst="orthographicFront"/>
                <a:lightRig rig="threePt" dir="t"/>
              </a:scene3d>
              <a:sp3d>
                <a:bevelT w="38100" h="38100"/>
                <a:bevelB/>
              </a:sp3d>
            </p:spPr>
            <p:txBody>
              <a:bodyPr/>
              <a:lstStyle/>
              <a:p>
                <a:pPr algn="ctr" defTabSz="784225">
                  <a:lnSpc>
                    <a:spcPct val="120000"/>
                  </a:lnSpc>
                  <a:buClr>
                    <a:srgbClr val="990000"/>
                  </a:buClr>
                  <a:buSzPct val="85000"/>
                  <a:defRPr/>
                </a:pPr>
                <a:r>
                  <a:rPr lang="en-US" altLang="zh-CN" sz="1800" dirty="0">
                    <a:solidFill>
                      <a:schemeClr val="tx2"/>
                    </a:solidFill>
                    <a:ea typeface="华文细黑" pitchFamily="2" charset="-122"/>
                  </a:rPr>
                  <a:t>.1</a:t>
                </a:r>
              </a:p>
            </p:txBody>
          </p:sp>
          <p:sp>
            <p:nvSpPr>
              <p:cNvPr id="55" name="Rectangle 5"/>
              <p:cNvSpPr>
                <a:spLocks noChangeArrowheads="1"/>
              </p:cNvSpPr>
              <p:nvPr/>
            </p:nvSpPr>
            <p:spPr bwMode="auto">
              <a:xfrm>
                <a:off x="1618" y="2745"/>
                <a:ext cx="291" cy="254"/>
              </a:xfrm>
              <a:prstGeom prst="rect">
                <a:avLst/>
              </a:prstGeom>
              <a:solidFill>
                <a:srgbClr val="74C2E1"/>
              </a:solidFill>
              <a:ln w="19050" cap="flat" cmpd="sng" algn="ctr">
                <a:solidFill>
                  <a:schemeClr val="bg1">
                    <a:lumMod val="50000"/>
                  </a:schemeClr>
                </a:solidFill>
                <a:prstDash val="solid"/>
                <a:round/>
                <a:headEnd type="none" w="med" len="med"/>
                <a:tailEnd type="none" w="med" len="med"/>
              </a:ln>
              <a:effectLst/>
              <a:scene3d>
                <a:camera prst="orthographicFront"/>
                <a:lightRig rig="threePt" dir="t"/>
              </a:scene3d>
              <a:sp3d>
                <a:bevelT w="38100" h="38100"/>
                <a:bevelB/>
              </a:sp3d>
            </p:spPr>
            <p:txBody>
              <a:bodyPr/>
              <a:lstStyle/>
              <a:p>
                <a:pPr algn="ctr" defTabSz="784225">
                  <a:lnSpc>
                    <a:spcPct val="120000"/>
                  </a:lnSpc>
                  <a:buClr>
                    <a:srgbClr val="990000"/>
                  </a:buClr>
                  <a:buSzPct val="85000"/>
                  <a:defRPr/>
                </a:pPr>
                <a:r>
                  <a:rPr lang="en-US" altLang="zh-CN" sz="1800" dirty="0">
                    <a:solidFill>
                      <a:schemeClr val="tx2"/>
                    </a:solidFill>
                    <a:ea typeface="华文细黑" pitchFamily="2" charset="-122"/>
                  </a:rPr>
                  <a:t>.0</a:t>
                </a:r>
              </a:p>
            </p:txBody>
          </p:sp>
        </p:grpSp>
      </p:gr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标题 9"/>
          <p:cNvSpPr>
            <a:spLocks noGrp="1"/>
          </p:cNvSpPr>
          <p:nvPr>
            <p:ph type="title"/>
          </p:nvPr>
        </p:nvSpPr>
        <p:spPr/>
        <p:txBody>
          <a:bodyPr/>
          <a:lstStyle/>
          <a:p>
            <a:r>
              <a:rPr lang="zh-CN" altLang="en-US" smtClean="0"/>
              <a:t>地址规划举例</a:t>
            </a:r>
          </a:p>
        </p:txBody>
      </p:sp>
      <p:sp>
        <p:nvSpPr>
          <p:cNvPr id="39939" name="灯片编号占位符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algn="l"/>
            <a:r>
              <a:rPr lang="en-US" altLang="zh-CN" sz="1200">
                <a:latin typeface="FrutigerNext LT Bold" panose="020B0803040504020204" pitchFamily="34" charset="0"/>
                <a:ea typeface="宋体" panose="02010600030101010101" pitchFamily="2" charset="-122"/>
              </a:rPr>
              <a:t>Page </a:t>
            </a:r>
            <a:fld id="{737B4769-5AFD-4795-B558-4EEDD7F236D5}" type="slidenum">
              <a:rPr lang="en-US" altLang="zh-CN" sz="1200">
                <a:latin typeface="FrutigerNext LT Bold" panose="020B0803040504020204" pitchFamily="34" charset="0"/>
                <a:ea typeface="宋体" panose="02010600030101010101" pitchFamily="2" charset="-122"/>
              </a:rPr>
              <a:pPr algn="l"/>
              <a:t>17</a:t>
            </a:fld>
            <a:endParaRPr lang="en-US" altLang="zh-CN" sz="1200">
              <a:latin typeface="FrutigerNext LT Bold" panose="020B0803040504020204" pitchFamily="34" charset="0"/>
              <a:ea typeface="宋体" panose="02010600030101010101" pitchFamily="2" charset="-122"/>
            </a:endParaRPr>
          </a:p>
        </p:txBody>
      </p:sp>
      <p:grpSp>
        <p:nvGrpSpPr>
          <p:cNvPr id="39940" name="Group 28"/>
          <p:cNvGrpSpPr>
            <a:grpSpLocks/>
          </p:cNvGrpSpPr>
          <p:nvPr/>
        </p:nvGrpSpPr>
        <p:grpSpPr bwMode="auto">
          <a:xfrm>
            <a:off x="755650" y="1268413"/>
            <a:ext cx="7334250" cy="3600450"/>
            <a:chOff x="755650" y="1413246"/>
            <a:chExt cx="7334250" cy="3599930"/>
          </a:xfrm>
        </p:grpSpPr>
        <p:sp>
          <p:nvSpPr>
            <p:cNvPr id="39942" name="Rectangle 3"/>
            <p:cNvSpPr>
              <a:spLocks noChangeArrowheads="1"/>
            </p:cNvSpPr>
            <p:nvPr/>
          </p:nvSpPr>
          <p:spPr bwMode="auto">
            <a:xfrm>
              <a:off x="755650" y="1484683"/>
              <a:ext cx="1439863" cy="3275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93688" indent="-293688" algn="ctr" defTabSz="784225">
                <a:defRPr sz="2100">
                  <a:solidFill>
                    <a:schemeClr val="tx1"/>
                  </a:solidFill>
                  <a:latin typeface="Arial" panose="020B0604020202020204" pitchFamily="34" charset="0"/>
                  <a:ea typeface="MS PGothic" panose="020B0600070205080204" pitchFamily="34" charset="-128"/>
                </a:defRPr>
              </a:lvl1pPr>
              <a:lvl2pPr marL="742950" indent="-285750" algn="ctr" defTabSz="784225">
                <a:defRPr sz="2100">
                  <a:solidFill>
                    <a:schemeClr val="tx1"/>
                  </a:solidFill>
                  <a:latin typeface="Arial" panose="020B0604020202020204" pitchFamily="34" charset="0"/>
                  <a:ea typeface="MS PGothic" panose="020B0600070205080204" pitchFamily="34" charset="-128"/>
                </a:defRPr>
              </a:lvl2pPr>
              <a:lvl3pPr marL="1143000" indent="-228600" algn="ctr" defTabSz="784225">
                <a:defRPr sz="2100">
                  <a:solidFill>
                    <a:schemeClr val="tx1"/>
                  </a:solidFill>
                  <a:latin typeface="Arial" panose="020B0604020202020204" pitchFamily="34" charset="0"/>
                  <a:ea typeface="MS PGothic" panose="020B0600070205080204" pitchFamily="34" charset="-128"/>
                </a:defRPr>
              </a:lvl3pPr>
              <a:lvl4pPr marL="1600200" indent="-228600" algn="ctr" defTabSz="784225">
                <a:defRPr sz="2100">
                  <a:solidFill>
                    <a:schemeClr val="tx1"/>
                  </a:solidFill>
                  <a:latin typeface="Arial" panose="020B0604020202020204" pitchFamily="34" charset="0"/>
                  <a:ea typeface="MS PGothic" panose="020B0600070205080204" pitchFamily="34" charset="-128"/>
                </a:defRPr>
              </a:lvl4pPr>
              <a:lvl5pPr marL="2057400" indent="-228600" algn="ctr" defTabSz="784225">
                <a:defRPr sz="2100">
                  <a:solidFill>
                    <a:schemeClr val="tx1"/>
                  </a:solidFill>
                  <a:latin typeface="Arial" panose="020B0604020202020204" pitchFamily="34" charset="0"/>
                  <a:ea typeface="MS PGothic" panose="020B0600070205080204" pitchFamily="34" charset="-128"/>
                </a:defRPr>
              </a:lvl5pPr>
              <a:lvl6pPr marL="2514600" indent="-228600" algn="ctr" defTabSz="784225"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defTabSz="784225"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defTabSz="784225"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defTabSz="784225"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algn="l" eaLnBrk="1" hangingPunct="1">
                <a:lnSpc>
                  <a:spcPct val="120000"/>
                </a:lnSpc>
                <a:spcBef>
                  <a:spcPct val="20000"/>
                </a:spcBef>
                <a:spcAft>
                  <a:spcPct val="20000"/>
                </a:spcAft>
                <a:buClr>
                  <a:srgbClr val="990000"/>
                </a:buClr>
                <a:buSzPct val="85000"/>
                <a:buFont typeface="Wingdings" panose="05000000000000000000" pitchFamily="2" charset="2"/>
                <a:buNone/>
              </a:pPr>
              <a:r>
                <a:rPr lang="en-US" altLang="zh-CN" sz="1400">
                  <a:ea typeface="华文细黑" panose="02010600040101010101" pitchFamily="2" charset="-122"/>
                </a:rPr>
                <a:t>IP </a:t>
              </a:r>
              <a:r>
                <a:rPr lang="zh-CN" altLang="en-US" sz="1400">
                  <a:ea typeface="华文细黑" panose="02010600040101010101" pitchFamily="2" charset="-122"/>
                </a:rPr>
                <a:t>地址</a:t>
              </a:r>
              <a:endParaRPr lang="en-US" altLang="zh-CN" sz="1400">
                <a:ea typeface="华文细黑" panose="02010600040101010101" pitchFamily="2" charset="-122"/>
              </a:endParaRPr>
            </a:p>
          </p:txBody>
        </p:sp>
        <p:grpSp>
          <p:nvGrpSpPr>
            <p:cNvPr id="39943" name="Group 4"/>
            <p:cNvGrpSpPr>
              <a:grpSpLocks/>
            </p:cNvGrpSpPr>
            <p:nvPr/>
          </p:nvGrpSpPr>
          <p:grpSpPr bwMode="auto">
            <a:xfrm>
              <a:off x="2627313" y="1413246"/>
              <a:ext cx="5462587" cy="431800"/>
              <a:chOff x="748" y="2745"/>
              <a:chExt cx="1161" cy="254"/>
            </a:xfrm>
          </p:grpSpPr>
          <p:sp>
            <p:nvSpPr>
              <p:cNvPr id="17" name="Rectangle 6"/>
              <p:cNvSpPr>
                <a:spLocks noChangeArrowheads="1"/>
              </p:cNvSpPr>
              <p:nvPr/>
            </p:nvSpPr>
            <p:spPr bwMode="auto">
              <a:xfrm>
                <a:off x="748" y="2745"/>
                <a:ext cx="291" cy="254"/>
              </a:xfrm>
              <a:prstGeom prst="rect">
                <a:avLst/>
              </a:prstGeom>
              <a:solidFill>
                <a:srgbClr val="74C2E1"/>
              </a:solidFill>
              <a:ln w="19050" cap="flat" cmpd="sng" algn="ctr">
                <a:solidFill>
                  <a:schemeClr val="bg1">
                    <a:lumMod val="50000"/>
                  </a:schemeClr>
                </a:solidFill>
                <a:prstDash val="solid"/>
                <a:round/>
                <a:headEnd type="none" w="med" len="med"/>
                <a:tailEnd type="none" w="med" len="med"/>
              </a:ln>
              <a:effectLst/>
              <a:scene3d>
                <a:camera prst="orthographicFront"/>
                <a:lightRig rig="threePt" dir="t"/>
              </a:scene3d>
              <a:sp3d>
                <a:bevelT w="38100" h="38100"/>
                <a:bevelB/>
              </a:sp3d>
            </p:spPr>
            <p:txBody>
              <a:bodyPr/>
              <a:lstStyle/>
              <a:p>
                <a:pPr algn="ctr" defTabSz="784225">
                  <a:lnSpc>
                    <a:spcPct val="120000"/>
                  </a:lnSpc>
                  <a:buClr>
                    <a:srgbClr val="990000"/>
                  </a:buClr>
                  <a:buSzPct val="85000"/>
                  <a:defRPr/>
                </a:pPr>
                <a:r>
                  <a:rPr lang="en-US" altLang="zh-CN" sz="1800" dirty="0">
                    <a:solidFill>
                      <a:schemeClr val="tx2"/>
                    </a:solidFill>
                    <a:latin typeface="Arial" charset="0"/>
                    <a:ea typeface="华文细黑" pitchFamily="2" charset="-122"/>
                  </a:rPr>
                  <a:t>172</a:t>
                </a:r>
              </a:p>
            </p:txBody>
          </p:sp>
          <p:sp>
            <p:nvSpPr>
              <p:cNvPr id="18" name="Rectangle 5"/>
              <p:cNvSpPr>
                <a:spLocks noChangeArrowheads="1"/>
              </p:cNvSpPr>
              <p:nvPr/>
            </p:nvSpPr>
            <p:spPr bwMode="auto">
              <a:xfrm>
                <a:off x="1037" y="2745"/>
                <a:ext cx="291" cy="254"/>
              </a:xfrm>
              <a:prstGeom prst="rect">
                <a:avLst/>
              </a:prstGeom>
              <a:solidFill>
                <a:srgbClr val="74C2E1"/>
              </a:solidFill>
              <a:ln w="19050" cap="flat" cmpd="sng" algn="ctr">
                <a:solidFill>
                  <a:schemeClr val="bg1">
                    <a:lumMod val="50000"/>
                  </a:schemeClr>
                </a:solidFill>
                <a:prstDash val="solid"/>
                <a:round/>
                <a:headEnd type="none" w="med" len="med"/>
                <a:tailEnd type="none" w="med" len="med"/>
              </a:ln>
              <a:effectLst/>
              <a:scene3d>
                <a:camera prst="orthographicFront"/>
                <a:lightRig rig="threePt" dir="t"/>
              </a:scene3d>
              <a:sp3d>
                <a:bevelT w="38100" h="38100"/>
                <a:bevelB/>
              </a:sp3d>
            </p:spPr>
            <p:txBody>
              <a:bodyPr/>
              <a:lstStyle/>
              <a:p>
                <a:pPr algn="ctr" defTabSz="784225">
                  <a:lnSpc>
                    <a:spcPct val="120000"/>
                  </a:lnSpc>
                  <a:buClr>
                    <a:srgbClr val="990000"/>
                  </a:buClr>
                  <a:buSzPct val="85000"/>
                  <a:defRPr/>
                </a:pPr>
                <a:r>
                  <a:rPr lang="en-US" altLang="zh-CN" sz="1800" dirty="0">
                    <a:solidFill>
                      <a:schemeClr val="tx2"/>
                    </a:solidFill>
                    <a:latin typeface="Arial" charset="0"/>
                    <a:ea typeface="华文细黑" pitchFamily="2" charset="-122"/>
                  </a:rPr>
                  <a:t>.16</a:t>
                </a:r>
              </a:p>
            </p:txBody>
          </p:sp>
          <p:sp>
            <p:nvSpPr>
              <p:cNvPr id="19" name="Rectangle 5"/>
              <p:cNvSpPr>
                <a:spLocks noChangeArrowheads="1"/>
              </p:cNvSpPr>
              <p:nvPr/>
            </p:nvSpPr>
            <p:spPr bwMode="auto">
              <a:xfrm>
                <a:off x="1327" y="2745"/>
                <a:ext cx="291" cy="254"/>
              </a:xfrm>
              <a:prstGeom prst="rect">
                <a:avLst/>
              </a:prstGeom>
              <a:solidFill>
                <a:srgbClr val="74C2E1"/>
              </a:solidFill>
              <a:ln w="19050" cap="flat" cmpd="sng" algn="ctr">
                <a:solidFill>
                  <a:schemeClr val="bg1">
                    <a:lumMod val="50000"/>
                  </a:schemeClr>
                </a:solidFill>
                <a:prstDash val="solid"/>
                <a:round/>
                <a:headEnd type="none" w="med" len="med"/>
                <a:tailEnd type="none" w="med" len="med"/>
              </a:ln>
              <a:effectLst/>
              <a:scene3d>
                <a:camera prst="orthographicFront"/>
                <a:lightRig rig="threePt" dir="t"/>
              </a:scene3d>
              <a:sp3d>
                <a:bevelT w="38100" h="38100"/>
                <a:bevelB/>
              </a:sp3d>
            </p:spPr>
            <p:txBody>
              <a:bodyPr/>
              <a:lstStyle/>
              <a:p>
                <a:pPr algn="ctr" defTabSz="784225">
                  <a:lnSpc>
                    <a:spcPct val="120000"/>
                  </a:lnSpc>
                  <a:buClr>
                    <a:srgbClr val="990000"/>
                  </a:buClr>
                  <a:buSzPct val="85000"/>
                  <a:defRPr/>
                </a:pPr>
                <a:r>
                  <a:rPr lang="en-US" altLang="zh-CN" sz="1800" dirty="0">
                    <a:solidFill>
                      <a:schemeClr val="tx2"/>
                    </a:solidFill>
                    <a:latin typeface="Arial" charset="0"/>
                    <a:ea typeface="华文细黑" pitchFamily="2" charset="-122"/>
                  </a:rPr>
                  <a:t>.1</a:t>
                </a:r>
              </a:p>
            </p:txBody>
          </p:sp>
          <p:sp>
            <p:nvSpPr>
              <p:cNvPr id="20" name="Rectangle 5"/>
              <p:cNvSpPr>
                <a:spLocks noChangeArrowheads="1"/>
              </p:cNvSpPr>
              <p:nvPr/>
            </p:nvSpPr>
            <p:spPr bwMode="auto">
              <a:xfrm>
                <a:off x="1618" y="2745"/>
                <a:ext cx="291" cy="254"/>
              </a:xfrm>
              <a:prstGeom prst="rect">
                <a:avLst/>
              </a:prstGeom>
              <a:solidFill>
                <a:srgbClr val="74C2E1"/>
              </a:solidFill>
              <a:ln w="19050" cap="flat" cmpd="sng" algn="ctr">
                <a:solidFill>
                  <a:schemeClr val="bg1">
                    <a:lumMod val="50000"/>
                  </a:schemeClr>
                </a:solidFill>
                <a:prstDash val="solid"/>
                <a:round/>
                <a:headEnd type="none" w="med" len="med"/>
                <a:tailEnd type="none" w="med" len="med"/>
              </a:ln>
              <a:effectLst/>
              <a:scene3d>
                <a:camera prst="orthographicFront"/>
                <a:lightRig rig="threePt" dir="t"/>
              </a:scene3d>
              <a:sp3d>
                <a:bevelT w="38100" h="38100"/>
                <a:bevelB/>
              </a:sp3d>
            </p:spPr>
            <p:txBody>
              <a:bodyPr/>
              <a:lstStyle/>
              <a:p>
                <a:pPr algn="ctr" defTabSz="784225">
                  <a:lnSpc>
                    <a:spcPct val="120000"/>
                  </a:lnSpc>
                  <a:buClr>
                    <a:srgbClr val="990000"/>
                  </a:buClr>
                  <a:buSzPct val="85000"/>
                  <a:defRPr/>
                </a:pPr>
                <a:r>
                  <a:rPr lang="en-US" altLang="zh-CN" sz="1800" dirty="0">
                    <a:solidFill>
                      <a:schemeClr val="tx2"/>
                    </a:solidFill>
                    <a:latin typeface="Arial" charset="0"/>
                    <a:ea typeface="华文细黑" pitchFamily="2" charset="-122"/>
                  </a:rPr>
                  <a:t>.7</a:t>
                </a:r>
              </a:p>
            </p:txBody>
          </p:sp>
        </p:grpSp>
        <p:sp>
          <p:nvSpPr>
            <p:cNvPr id="39944" name="Text Box 6"/>
            <p:cNvSpPr txBox="1">
              <a:spLocks noChangeArrowheads="1"/>
            </p:cNvSpPr>
            <p:nvPr/>
          </p:nvSpPr>
          <p:spPr bwMode="auto">
            <a:xfrm>
              <a:off x="755650" y="4004046"/>
              <a:ext cx="2844800" cy="846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lstStyle>
              <a:lvl1pPr marL="293688" indent="-293688" algn="ctr" defTabSz="784225">
                <a:defRPr sz="2100">
                  <a:solidFill>
                    <a:schemeClr val="tx1"/>
                  </a:solidFill>
                  <a:latin typeface="Arial" panose="020B0604020202020204" pitchFamily="34" charset="0"/>
                  <a:ea typeface="MS PGothic" panose="020B0600070205080204" pitchFamily="34" charset="-128"/>
                </a:defRPr>
              </a:lvl1pPr>
              <a:lvl2pPr marL="742950" indent="-285750" algn="ctr" defTabSz="784225">
                <a:defRPr sz="2100">
                  <a:solidFill>
                    <a:schemeClr val="tx1"/>
                  </a:solidFill>
                  <a:latin typeface="Arial" panose="020B0604020202020204" pitchFamily="34" charset="0"/>
                  <a:ea typeface="MS PGothic" panose="020B0600070205080204" pitchFamily="34" charset="-128"/>
                </a:defRPr>
              </a:lvl2pPr>
              <a:lvl3pPr marL="1143000" indent="-228600" algn="ctr" defTabSz="784225">
                <a:defRPr sz="2100">
                  <a:solidFill>
                    <a:schemeClr val="tx1"/>
                  </a:solidFill>
                  <a:latin typeface="Arial" panose="020B0604020202020204" pitchFamily="34" charset="0"/>
                  <a:ea typeface="MS PGothic" panose="020B0600070205080204" pitchFamily="34" charset="-128"/>
                </a:defRPr>
              </a:lvl3pPr>
              <a:lvl4pPr marL="1600200" indent="-228600" algn="ctr" defTabSz="784225">
                <a:defRPr sz="2100">
                  <a:solidFill>
                    <a:schemeClr val="tx1"/>
                  </a:solidFill>
                  <a:latin typeface="Arial" panose="020B0604020202020204" pitchFamily="34" charset="0"/>
                  <a:ea typeface="MS PGothic" panose="020B0600070205080204" pitchFamily="34" charset="-128"/>
                </a:defRPr>
              </a:lvl4pPr>
              <a:lvl5pPr marL="2057400" indent="-228600" algn="ctr" defTabSz="784225">
                <a:defRPr sz="2100">
                  <a:solidFill>
                    <a:schemeClr val="tx1"/>
                  </a:solidFill>
                  <a:latin typeface="Arial" panose="020B0604020202020204" pitchFamily="34" charset="0"/>
                  <a:ea typeface="MS PGothic" panose="020B0600070205080204" pitchFamily="34" charset="-128"/>
                </a:defRPr>
              </a:lvl5pPr>
              <a:lvl6pPr marL="2514600" indent="-228600" algn="ctr" defTabSz="784225"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defTabSz="784225"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defTabSz="784225"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defTabSz="784225"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algn="l" eaLnBrk="1" hangingPunct="1">
                <a:lnSpc>
                  <a:spcPct val="120000"/>
                </a:lnSpc>
                <a:spcBef>
                  <a:spcPct val="20000"/>
                </a:spcBef>
                <a:spcAft>
                  <a:spcPct val="20000"/>
                </a:spcAft>
                <a:buClr>
                  <a:srgbClr val="990000"/>
                </a:buClr>
                <a:buSzPct val="85000"/>
              </a:pPr>
              <a:r>
                <a:rPr lang="zh-CN" altLang="en-US" sz="1400">
                  <a:ea typeface="华文细黑" panose="02010600040101010101" pitchFamily="2" charset="-122"/>
                </a:rPr>
                <a:t>主机数</a:t>
              </a:r>
              <a:r>
                <a:rPr lang="en-US" altLang="zh-CN" sz="1400">
                  <a:ea typeface="华文细黑" panose="02010600040101010101" pitchFamily="2" charset="-122"/>
                </a:rPr>
                <a:t>:</a:t>
              </a:r>
              <a:r>
                <a:rPr lang="zh-CN" altLang="en-US" sz="1400">
                  <a:ea typeface="华文细黑" panose="02010600040101010101" pitchFamily="2" charset="-122"/>
                </a:rPr>
                <a:t> </a:t>
              </a:r>
              <a:r>
                <a:rPr lang="en-US" altLang="zh-CN" sz="1400">
                  <a:ea typeface="华文细黑" panose="02010600040101010101" pitchFamily="2" charset="-122"/>
                </a:rPr>
                <a:t>2</a:t>
              </a:r>
              <a:r>
                <a:rPr lang="en-US" altLang="zh-CN" sz="1400" baseline="30000">
                  <a:ea typeface="华文细黑" panose="02010600040101010101" pitchFamily="2" charset="-122"/>
                </a:rPr>
                <a:t>n</a:t>
              </a:r>
            </a:p>
            <a:p>
              <a:pPr algn="l" eaLnBrk="1" hangingPunct="1">
                <a:lnSpc>
                  <a:spcPct val="120000"/>
                </a:lnSpc>
                <a:spcBef>
                  <a:spcPct val="20000"/>
                </a:spcBef>
                <a:spcAft>
                  <a:spcPct val="20000"/>
                </a:spcAft>
                <a:buClr>
                  <a:srgbClr val="990000"/>
                </a:buClr>
                <a:buSzPct val="85000"/>
              </a:pPr>
              <a:endParaRPr lang="en-US" altLang="zh-CN" sz="1400" baseline="30000">
                <a:ea typeface="华文细黑" panose="02010600040101010101" pitchFamily="2" charset="-122"/>
              </a:endParaRPr>
            </a:p>
            <a:p>
              <a:pPr algn="l" eaLnBrk="1" hangingPunct="1">
                <a:lnSpc>
                  <a:spcPct val="120000"/>
                </a:lnSpc>
                <a:spcBef>
                  <a:spcPct val="20000"/>
                </a:spcBef>
                <a:spcAft>
                  <a:spcPct val="20000"/>
                </a:spcAft>
                <a:buClr>
                  <a:srgbClr val="990000"/>
                </a:buClr>
                <a:buSzPct val="85000"/>
              </a:pPr>
              <a:r>
                <a:rPr lang="zh-CN" altLang="en-US" sz="1400">
                  <a:ea typeface="华文细黑" panose="02010600040101010101" pitchFamily="2" charset="-122"/>
                </a:rPr>
                <a:t>可用主机数</a:t>
              </a:r>
              <a:r>
                <a:rPr lang="en-US" altLang="zh-CN" sz="1400">
                  <a:ea typeface="华文细黑" panose="02010600040101010101" pitchFamily="2" charset="-122"/>
                </a:rPr>
                <a:t>: 2</a:t>
              </a:r>
              <a:r>
                <a:rPr lang="en-US" altLang="zh-CN" sz="1400" baseline="30000">
                  <a:ea typeface="华文细黑" panose="02010600040101010101" pitchFamily="2" charset="-122"/>
                </a:rPr>
                <a:t>n</a:t>
              </a:r>
              <a:r>
                <a:rPr lang="en-US" altLang="zh-CN" sz="1400">
                  <a:ea typeface="华文细黑" panose="02010600040101010101" pitchFamily="2" charset="-122"/>
                </a:rPr>
                <a:t> - 2</a:t>
              </a:r>
            </a:p>
          </p:txBody>
        </p:sp>
        <p:sp>
          <p:nvSpPr>
            <p:cNvPr id="39945" name="Text Box 14"/>
            <p:cNvSpPr txBox="1">
              <a:spLocks noChangeArrowheads="1"/>
            </p:cNvSpPr>
            <p:nvPr/>
          </p:nvSpPr>
          <p:spPr bwMode="auto">
            <a:xfrm>
              <a:off x="755650" y="3356346"/>
              <a:ext cx="902811" cy="3077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algn="l" eaLnBrk="1" hangingPunct="1"/>
              <a:r>
                <a:rPr lang="zh-CN" altLang="en-US" sz="1400">
                  <a:ea typeface="华文细黑" panose="02010600040101010101" pitchFamily="2" charset="-122"/>
                </a:rPr>
                <a:t>网络地址</a:t>
              </a:r>
            </a:p>
          </p:txBody>
        </p:sp>
        <p:grpSp>
          <p:nvGrpSpPr>
            <p:cNvPr id="39946" name="Group 4"/>
            <p:cNvGrpSpPr>
              <a:grpSpLocks/>
            </p:cNvGrpSpPr>
            <p:nvPr/>
          </p:nvGrpSpPr>
          <p:grpSpPr bwMode="auto">
            <a:xfrm>
              <a:off x="2627313" y="2276846"/>
              <a:ext cx="5462587" cy="431800"/>
              <a:chOff x="748" y="2745"/>
              <a:chExt cx="1161" cy="254"/>
            </a:xfrm>
          </p:grpSpPr>
          <p:sp>
            <p:nvSpPr>
              <p:cNvPr id="24" name="Rectangle 6"/>
              <p:cNvSpPr>
                <a:spLocks noChangeArrowheads="1"/>
              </p:cNvSpPr>
              <p:nvPr/>
            </p:nvSpPr>
            <p:spPr bwMode="auto">
              <a:xfrm>
                <a:off x="748" y="2745"/>
                <a:ext cx="291" cy="254"/>
              </a:xfrm>
              <a:prstGeom prst="rect">
                <a:avLst/>
              </a:prstGeom>
              <a:solidFill>
                <a:srgbClr val="74C2E1"/>
              </a:solidFill>
              <a:ln w="19050" cap="flat" cmpd="sng" algn="ctr">
                <a:solidFill>
                  <a:schemeClr val="bg1">
                    <a:lumMod val="50000"/>
                  </a:schemeClr>
                </a:solidFill>
                <a:prstDash val="solid"/>
                <a:round/>
                <a:headEnd type="none" w="med" len="med"/>
                <a:tailEnd type="none" w="med" len="med"/>
              </a:ln>
              <a:effectLst/>
              <a:scene3d>
                <a:camera prst="orthographicFront"/>
                <a:lightRig rig="threePt" dir="t"/>
              </a:scene3d>
              <a:sp3d>
                <a:bevelT w="38100" h="38100"/>
                <a:bevelB/>
              </a:sp3d>
            </p:spPr>
            <p:txBody>
              <a:bodyPr/>
              <a:lstStyle/>
              <a:p>
                <a:pPr algn="ctr" defTabSz="784225">
                  <a:lnSpc>
                    <a:spcPct val="120000"/>
                  </a:lnSpc>
                  <a:buClr>
                    <a:srgbClr val="990000"/>
                  </a:buClr>
                  <a:buSzPct val="85000"/>
                  <a:defRPr/>
                </a:pPr>
                <a:r>
                  <a:rPr lang="en-US" altLang="zh-CN" sz="1800" dirty="0">
                    <a:solidFill>
                      <a:schemeClr val="tx2"/>
                    </a:solidFill>
                    <a:latin typeface="Arial" charset="0"/>
                    <a:ea typeface="华文细黑" pitchFamily="2" charset="-122"/>
                  </a:rPr>
                  <a:t>255</a:t>
                </a:r>
              </a:p>
            </p:txBody>
          </p:sp>
          <p:sp>
            <p:nvSpPr>
              <p:cNvPr id="25" name="Rectangle 5"/>
              <p:cNvSpPr>
                <a:spLocks noChangeArrowheads="1"/>
              </p:cNvSpPr>
              <p:nvPr/>
            </p:nvSpPr>
            <p:spPr bwMode="auto">
              <a:xfrm>
                <a:off x="1037" y="2745"/>
                <a:ext cx="291" cy="254"/>
              </a:xfrm>
              <a:prstGeom prst="rect">
                <a:avLst/>
              </a:prstGeom>
              <a:solidFill>
                <a:srgbClr val="74C2E1"/>
              </a:solidFill>
              <a:ln w="19050" cap="flat" cmpd="sng" algn="ctr">
                <a:solidFill>
                  <a:schemeClr val="bg1">
                    <a:lumMod val="50000"/>
                  </a:schemeClr>
                </a:solidFill>
                <a:prstDash val="solid"/>
                <a:round/>
                <a:headEnd type="none" w="med" len="med"/>
                <a:tailEnd type="none" w="med" len="med"/>
              </a:ln>
              <a:effectLst/>
              <a:scene3d>
                <a:camera prst="orthographicFront"/>
                <a:lightRig rig="threePt" dir="t"/>
              </a:scene3d>
              <a:sp3d>
                <a:bevelT w="38100" h="38100"/>
                <a:bevelB/>
              </a:sp3d>
            </p:spPr>
            <p:txBody>
              <a:bodyPr/>
              <a:lstStyle/>
              <a:p>
                <a:pPr algn="ctr" defTabSz="784225">
                  <a:lnSpc>
                    <a:spcPct val="120000"/>
                  </a:lnSpc>
                  <a:buClr>
                    <a:srgbClr val="990000"/>
                  </a:buClr>
                  <a:buSzPct val="85000"/>
                  <a:defRPr/>
                </a:pPr>
                <a:r>
                  <a:rPr lang="en-US" altLang="zh-CN" sz="1800" dirty="0">
                    <a:solidFill>
                      <a:schemeClr val="tx2"/>
                    </a:solidFill>
                    <a:latin typeface="Arial" charset="0"/>
                    <a:ea typeface="华文细黑" pitchFamily="2" charset="-122"/>
                  </a:rPr>
                  <a:t>.255</a:t>
                </a:r>
              </a:p>
            </p:txBody>
          </p:sp>
          <p:sp>
            <p:nvSpPr>
              <p:cNvPr id="26" name="Rectangle 5"/>
              <p:cNvSpPr>
                <a:spLocks noChangeArrowheads="1"/>
              </p:cNvSpPr>
              <p:nvPr/>
            </p:nvSpPr>
            <p:spPr bwMode="auto">
              <a:xfrm>
                <a:off x="1327" y="2745"/>
                <a:ext cx="291" cy="254"/>
              </a:xfrm>
              <a:prstGeom prst="rect">
                <a:avLst/>
              </a:prstGeom>
              <a:solidFill>
                <a:srgbClr val="74C2E1"/>
              </a:solidFill>
              <a:ln w="19050" cap="flat" cmpd="sng" algn="ctr">
                <a:solidFill>
                  <a:schemeClr val="bg1">
                    <a:lumMod val="50000"/>
                  </a:schemeClr>
                </a:solidFill>
                <a:prstDash val="solid"/>
                <a:round/>
                <a:headEnd type="none" w="med" len="med"/>
                <a:tailEnd type="none" w="med" len="med"/>
              </a:ln>
              <a:effectLst/>
              <a:scene3d>
                <a:camera prst="orthographicFront"/>
                <a:lightRig rig="threePt" dir="t"/>
              </a:scene3d>
              <a:sp3d>
                <a:bevelT w="38100" h="38100"/>
                <a:bevelB/>
              </a:sp3d>
            </p:spPr>
            <p:txBody>
              <a:bodyPr/>
              <a:lstStyle/>
              <a:p>
                <a:pPr algn="ctr" defTabSz="784225">
                  <a:lnSpc>
                    <a:spcPct val="120000"/>
                  </a:lnSpc>
                  <a:buClr>
                    <a:srgbClr val="990000"/>
                  </a:buClr>
                  <a:buSzPct val="85000"/>
                  <a:defRPr/>
                </a:pPr>
                <a:r>
                  <a:rPr lang="en-US" altLang="zh-CN" sz="1800" dirty="0">
                    <a:solidFill>
                      <a:schemeClr val="tx2"/>
                    </a:solidFill>
                    <a:latin typeface="Arial" charset="0"/>
                    <a:ea typeface="华文细黑" pitchFamily="2" charset="-122"/>
                  </a:rPr>
                  <a:t>.0</a:t>
                </a:r>
              </a:p>
            </p:txBody>
          </p:sp>
          <p:sp>
            <p:nvSpPr>
              <p:cNvPr id="27" name="Rectangle 5"/>
              <p:cNvSpPr>
                <a:spLocks noChangeArrowheads="1"/>
              </p:cNvSpPr>
              <p:nvPr/>
            </p:nvSpPr>
            <p:spPr bwMode="auto">
              <a:xfrm>
                <a:off x="1618" y="2745"/>
                <a:ext cx="291" cy="254"/>
              </a:xfrm>
              <a:prstGeom prst="rect">
                <a:avLst/>
              </a:prstGeom>
              <a:solidFill>
                <a:srgbClr val="74C2E1"/>
              </a:solidFill>
              <a:ln w="19050" cap="flat" cmpd="sng" algn="ctr">
                <a:solidFill>
                  <a:schemeClr val="bg1">
                    <a:lumMod val="50000"/>
                  </a:schemeClr>
                </a:solidFill>
                <a:prstDash val="solid"/>
                <a:round/>
                <a:headEnd type="none" w="med" len="med"/>
                <a:tailEnd type="none" w="med" len="med"/>
              </a:ln>
              <a:effectLst/>
              <a:scene3d>
                <a:camera prst="orthographicFront"/>
                <a:lightRig rig="threePt" dir="t"/>
              </a:scene3d>
              <a:sp3d>
                <a:bevelT w="38100" h="38100"/>
                <a:bevelB/>
              </a:sp3d>
            </p:spPr>
            <p:txBody>
              <a:bodyPr/>
              <a:lstStyle/>
              <a:p>
                <a:pPr algn="ctr" defTabSz="784225">
                  <a:lnSpc>
                    <a:spcPct val="120000"/>
                  </a:lnSpc>
                  <a:buClr>
                    <a:srgbClr val="990000"/>
                  </a:buClr>
                  <a:buSzPct val="85000"/>
                  <a:defRPr/>
                </a:pPr>
                <a:r>
                  <a:rPr lang="en-US" altLang="zh-CN" sz="1800" dirty="0">
                    <a:solidFill>
                      <a:schemeClr val="tx2"/>
                    </a:solidFill>
                    <a:latin typeface="Arial" charset="0"/>
                    <a:ea typeface="华文细黑" pitchFamily="2" charset="-122"/>
                  </a:rPr>
                  <a:t>.0</a:t>
                </a:r>
              </a:p>
            </p:txBody>
          </p:sp>
        </p:grpSp>
        <p:sp>
          <p:nvSpPr>
            <p:cNvPr id="39947" name="Text Box 12"/>
            <p:cNvSpPr txBox="1">
              <a:spLocks noChangeArrowheads="1"/>
            </p:cNvSpPr>
            <p:nvPr/>
          </p:nvSpPr>
          <p:spPr bwMode="auto">
            <a:xfrm>
              <a:off x="755650" y="2348283"/>
              <a:ext cx="902811" cy="3077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algn="l" eaLnBrk="1" hangingPunct="1"/>
              <a:r>
                <a:rPr lang="zh-CN" altLang="en-US" sz="1400">
                  <a:ea typeface="华文细黑" panose="02010600040101010101" pitchFamily="2" charset="-122"/>
                </a:rPr>
                <a:t>子网掩码</a:t>
              </a:r>
            </a:p>
          </p:txBody>
        </p:sp>
        <p:grpSp>
          <p:nvGrpSpPr>
            <p:cNvPr id="39948" name="Group 4"/>
            <p:cNvGrpSpPr>
              <a:grpSpLocks/>
            </p:cNvGrpSpPr>
            <p:nvPr/>
          </p:nvGrpSpPr>
          <p:grpSpPr bwMode="auto">
            <a:xfrm>
              <a:off x="2627313" y="3284908"/>
              <a:ext cx="5462587" cy="431800"/>
              <a:chOff x="748" y="2745"/>
              <a:chExt cx="1161" cy="254"/>
            </a:xfrm>
          </p:grpSpPr>
          <p:sp>
            <p:nvSpPr>
              <p:cNvPr id="49" name="Rectangle 6"/>
              <p:cNvSpPr>
                <a:spLocks noChangeArrowheads="1"/>
              </p:cNvSpPr>
              <p:nvPr/>
            </p:nvSpPr>
            <p:spPr bwMode="auto">
              <a:xfrm>
                <a:off x="748" y="2745"/>
                <a:ext cx="291" cy="254"/>
              </a:xfrm>
              <a:prstGeom prst="rect">
                <a:avLst/>
              </a:prstGeom>
              <a:solidFill>
                <a:srgbClr val="74C2E1"/>
              </a:solidFill>
              <a:ln w="19050" cap="flat" cmpd="sng" algn="ctr">
                <a:solidFill>
                  <a:schemeClr val="bg1">
                    <a:lumMod val="50000"/>
                  </a:schemeClr>
                </a:solidFill>
                <a:prstDash val="solid"/>
                <a:round/>
                <a:headEnd type="none" w="med" len="med"/>
                <a:tailEnd type="none" w="med" len="med"/>
              </a:ln>
              <a:effectLst/>
              <a:scene3d>
                <a:camera prst="orthographicFront"/>
                <a:lightRig rig="threePt" dir="t"/>
              </a:scene3d>
              <a:sp3d>
                <a:bevelT w="38100" h="38100"/>
                <a:bevelB/>
              </a:sp3d>
            </p:spPr>
            <p:txBody>
              <a:bodyPr/>
              <a:lstStyle>
                <a:lvl1pPr defTabSz="784225">
                  <a:defRPr sz="2100">
                    <a:solidFill>
                      <a:schemeClr val="tx1"/>
                    </a:solidFill>
                    <a:latin typeface="Arial" panose="020B0604020202020204" pitchFamily="34" charset="0"/>
                    <a:ea typeface="MS PGothic" panose="020B0600070205080204" pitchFamily="34" charset="-128"/>
                  </a:defRPr>
                </a:lvl1pPr>
                <a:lvl2pPr marL="742950" indent="-285750" defTabSz="784225">
                  <a:defRPr sz="2100">
                    <a:solidFill>
                      <a:schemeClr val="tx1"/>
                    </a:solidFill>
                    <a:latin typeface="Arial" panose="020B0604020202020204" pitchFamily="34" charset="0"/>
                    <a:ea typeface="MS PGothic" panose="020B0600070205080204" pitchFamily="34" charset="-128"/>
                  </a:defRPr>
                </a:lvl2pPr>
                <a:lvl3pPr marL="1143000" indent="-228600" defTabSz="784225">
                  <a:defRPr sz="2100">
                    <a:solidFill>
                      <a:schemeClr val="tx1"/>
                    </a:solidFill>
                    <a:latin typeface="Arial" panose="020B0604020202020204" pitchFamily="34" charset="0"/>
                    <a:ea typeface="MS PGothic" panose="020B0600070205080204" pitchFamily="34" charset="-128"/>
                  </a:defRPr>
                </a:lvl3pPr>
                <a:lvl4pPr marL="1600200" indent="-228600" defTabSz="784225">
                  <a:defRPr sz="2100">
                    <a:solidFill>
                      <a:schemeClr val="tx1"/>
                    </a:solidFill>
                    <a:latin typeface="Arial" panose="020B0604020202020204" pitchFamily="34" charset="0"/>
                    <a:ea typeface="MS PGothic" panose="020B0600070205080204" pitchFamily="34" charset="-128"/>
                  </a:defRPr>
                </a:lvl4pPr>
                <a:lvl5pPr marL="2057400" indent="-228600" defTabSz="784225">
                  <a:defRPr sz="2100">
                    <a:solidFill>
                      <a:schemeClr val="tx1"/>
                    </a:solidFill>
                    <a:latin typeface="Arial" panose="020B0604020202020204" pitchFamily="34" charset="0"/>
                    <a:ea typeface="MS PGothic" panose="020B0600070205080204" pitchFamily="34" charset="-128"/>
                  </a:defRPr>
                </a:lvl5pPr>
                <a:lvl6pPr marL="2514600" indent="-228600" algn="ctr" defTabSz="784225"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defTabSz="784225"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defTabSz="784225"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defTabSz="784225"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algn="ctr">
                  <a:lnSpc>
                    <a:spcPct val="120000"/>
                  </a:lnSpc>
                  <a:buClr>
                    <a:srgbClr val="990000"/>
                  </a:buClr>
                  <a:buSzPct val="85000"/>
                  <a:defRPr/>
                </a:pPr>
                <a:r>
                  <a:rPr lang="en-US" altLang="zh-CN" sz="1800" smtClean="0">
                    <a:solidFill>
                      <a:schemeClr val="tx2"/>
                    </a:solidFill>
                    <a:ea typeface="华文细黑" panose="02010600040101010101" pitchFamily="2" charset="-122"/>
                  </a:rPr>
                  <a:t>?</a:t>
                </a:r>
              </a:p>
            </p:txBody>
          </p:sp>
          <p:sp>
            <p:nvSpPr>
              <p:cNvPr id="50" name="Rectangle 5"/>
              <p:cNvSpPr>
                <a:spLocks noChangeArrowheads="1"/>
              </p:cNvSpPr>
              <p:nvPr/>
            </p:nvSpPr>
            <p:spPr bwMode="auto">
              <a:xfrm>
                <a:off x="1037" y="2745"/>
                <a:ext cx="291" cy="254"/>
              </a:xfrm>
              <a:prstGeom prst="rect">
                <a:avLst/>
              </a:prstGeom>
              <a:solidFill>
                <a:srgbClr val="74C2E1"/>
              </a:solidFill>
              <a:ln w="19050" cap="flat" cmpd="sng" algn="ctr">
                <a:solidFill>
                  <a:schemeClr val="bg1">
                    <a:lumMod val="50000"/>
                  </a:schemeClr>
                </a:solidFill>
                <a:prstDash val="solid"/>
                <a:round/>
                <a:headEnd type="none" w="med" len="med"/>
                <a:tailEnd type="none" w="med" len="med"/>
              </a:ln>
              <a:effectLst/>
              <a:scene3d>
                <a:camera prst="orthographicFront"/>
                <a:lightRig rig="threePt" dir="t"/>
              </a:scene3d>
              <a:sp3d>
                <a:bevelT w="38100" h="38100"/>
                <a:bevelB/>
              </a:sp3d>
            </p:spPr>
            <p:txBody>
              <a:bodyPr/>
              <a:lstStyle>
                <a:lvl1pPr defTabSz="784225">
                  <a:defRPr sz="2100">
                    <a:solidFill>
                      <a:schemeClr val="tx1"/>
                    </a:solidFill>
                    <a:latin typeface="Arial" panose="020B0604020202020204" pitchFamily="34" charset="0"/>
                    <a:ea typeface="MS PGothic" panose="020B0600070205080204" pitchFamily="34" charset="-128"/>
                  </a:defRPr>
                </a:lvl1pPr>
                <a:lvl2pPr marL="742950" indent="-285750" defTabSz="784225">
                  <a:defRPr sz="2100">
                    <a:solidFill>
                      <a:schemeClr val="tx1"/>
                    </a:solidFill>
                    <a:latin typeface="Arial" panose="020B0604020202020204" pitchFamily="34" charset="0"/>
                    <a:ea typeface="MS PGothic" panose="020B0600070205080204" pitchFamily="34" charset="-128"/>
                  </a:defRPr>
                </a:lvl2pPr>
                <a:lvl3pPr marL="1143000" indent="-228600" defTabSz="784225">
                  <a:defRPr sz="2100">
                    <a:solidFill>
                      <a:schemeClr val="tx1"/>
                    </a:solidFill>
                    <a:latin typeface="Arial" panose="020B0604020202020204" pitchFamily="34" charset="0"/>
                    <a:ea typeface="MS PGothic" panose="020B0600070205080204" pitchFamily="34" charset="-128"/>
                  </a:defRPr>
                </a:lvl3pPr>
                <a:lvl4pPr marL="1600200" indent="-228600" defTabSz="784225">
                  <a:defRPr sz="2100">
                    <a:solidFill>
                      <a:schemeClr val="tx1"/>
                    </a:solidFill>
                    <a:latin typeface="Arial" panose="020B0604020202020204" pitchFamily="34" charset="0"/>
                    <a:ea typeface="MS PGothic" panose="020B0600070205080204" pitchFamily="34" charset="-128"/>
                  </a:defRPr>
                </a:lvl4pPr>
                <a:lvl5pPr marL="2057400" indent="-228600" defTabSz="784225">
                  <a:defRPr sz="2100">
                    <a:solidFill>
                      <a:schemeClr val="tx1"/>
                    </a:solidFill>
                    <a:latin typeface="Arial" panose="020B0604020202020204" pitchFamily="34" charset="0"/>
                    <a:ea typeface="MS PGothic" panose="020B0600070205080204" pitchFamily="34" charset="-128"/>
                  </a:defRPr>
                </a:lvl5pPr>
                <a:lvl6pPr marL="2514600" indent="-228600" algn="ctr" defTabSz="784225"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defTabSz="784225"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defTabSz="784225"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defTabSz="784225"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algn="ctr">
                  <a:lnSpc>
                    <a:spcPct val="120000"/>
                  </a:lnSpc>
                  <a:buClr>
                    <a:srgbClr val="990000"/>
                  </a:buClr>
                  <a:buSzPct val="85000"/>
                  <a:defRPr/>
                </a:pPr>
                <a:r>
                  <a:rPr lang="en-US" altLang="zh-CN" sz="1800" smtClean="0">
                    <a:solidFill>
                      <a:schemeClr val="tx2"/>
                    </a:solidFill>
                    <a:ea typeface="华文细黑" panose="02010600040101010101" pitchFamily="2" charset="-122"/>
                  </a:rPr>
                  <a:t>?</a:t>
                </a:r>
              </a:p>
            </p:txBody>
          </p:sp>
          <p:sp>
            <p:nvSpPr>
              <p:cNvPr id="51" name="Rectangle 5"/>
              <p:cNvSpPr>
                <a:spLocks noChangeArrowheads="1"/>
              </p:cNvSpPr>
              <p:nvPr/>
            </p:nvSpPr>
            <p:spPr bwMode="auto">
              <a:xfrm>
                <a:off x="1327" y="2745"/>
                <a:ext cx="291" cy="254"/>
              </a:xfrm>
              <a:prstGeom prst="rect">
                <a:avLst/>
              </a:prstGeom>
              <a:solidFill>
                <a:srgbClr val="74C2E1"/>
              </a:solidFill>
              <a:ln w="19050" cap="flat" cmpd="sng" algn="ctr">
                <a:solidFill>
                  <a:schemeClr val="bg1">
                    <a:lumMod val="50000"/>
                  </a:schemeClr>
                </a:solidFill>
                <a:prstDash val="solid"/>
                <a:round/>
                <a:headEnd type="none" w="med" len="med"/>
                <a:tailEnd type="none" w="med" len="med"/>
              </a:ln>
              <a:effectLst/>
              <a:scene3d>
                <a:camera prst="orthographicFront"/>
                <a:lightRig rig="threePt" dir="t"/>
              </a:scene3d>
              <a:sp3d>
                <a:bevelT w="38100" h="38100"/>
                <a:bevelB/>
              </a:sp3d>
            </p:spPr>
            <p:txBody>
              <a:bodyPr/>
              <a:lstStyle>
                <a:lvl1pPr defTabSz="784225">
                  <a:defRPr sz="2100">
                    <a:solidFill>
                      <a:schemeClr val="tx1"/>
                    </a:solidFill>
                    <a:latin typeface="Arial" panose="020B0604020202020204" pitchFamily="34" charset="0"/>
                    <a:ea typeface="MS PGothic" panose="020B0600070205080204" pitchFamily="34" charset="-128"/>
                  </a:defRPr>
                </a:lvl1pPr>
                <a:lvl2pPr marL="742950" indent="-285750" defTabSz="784225">
                  <a:defRPr sz="2100">
                    <a:solidFill>
                      <a:schemeClr val="tx1"/>
                    </a:solidFill>
                    <a:latin typeface="Arial" panose="020B0604020202020204" pitchFamily="34" charset="0"/>
                    <a:ea typeface="MS PGothic" panose="020B0600070205080204" pitchFamily="34" charset="-128"/>
                  </a:defRPr>
                </a:lvl2pPr>
                <a:lvl3pPr marL="1143000" indent="-228600" defTabSz="784225">
                  <a:defRPr sz="2100">
                    <a:solidFill>
                      <a:schemeClr val="tx1"/>
                    </a:solidFill>
                    <a:latin typeface="Arial" panose="020B0604020202020204" pitchFamily="34" charset="0"/>
                    <a:ea typeface="MS PGothic" panose="020B0600070205080204" pitchFamily="34" charset="-128"/>
                  </a:defRPr>
                </a:lvl3pPr>
                <a:lvl4pPr marL="1600200" indent="-228600" defTabSz="784225">
                  <a:defRPr sz="2100">
                    <a:solidFill>
                      <a:schemeClr val="tx1"/>
                    </a:solidFill>
                    <a:latin typeface="Arial" panose="020B0604020202020204" pitchFamily="34" charset="0"/>
                    <a:ea typeface="MS PGothic" panose="020B0600070205080204" pitchFamily="34" charset="-128"/>
                  </a:defRPr>
                </a:lvl4pPr>
                <a:lvl5pPr marL="2057400" indent="-228600" defTabSz="784225">
                  <a:defRPr sz="2100">
                    <a:solidFill>
                      <a:schemeClr val="tx1"/>
                    </a:solidFill>
                    <a:latin typeface="Arial" panose="020B0604020202020204" pitchFamily="34" charset="0"/>
                    <a:ea typeface="MS PGothic" panose="020B0600070205080204" pitchFamily="34" charset="-128"/>
                  </a:defRPr>
                </a:lvl5pPr>
                <a:lvl6pPr marL="2514600" indent="-228600" algn="ctr" defTabSz="784225"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defTabSz="784225"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defTabSz="784225"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defTabSz="784225"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algn="ctr">
                  <a:lnSpc>
                    <a:spcPct val="120000"/>
                  </a:lnSpc>
                  <a:buClr>
                    <a:srgbClr val="990000"/>
                  </a:buClr>
                  <a:buSzPct val="85000"/>
                  <a:defRPr/>
                </a:pPr>
                <a:r>
                  <a:rPr lang="en-US" altLang="zh-CN" sz="1800" smtClean="0">
                    <a:solidFill>
                      <a:schemeClr val="tx2"/>
                    </a:solidFill>
                    <a:ea typeface="华文细黑" panose="02010600040101010101" pitchFamily="2" charset="-122"/>
                  </a:rPr>
                  <a:t>?</a:t>
                </a:r>
              </a:p>
            </p:txBody>
          </p:sp>
          <p:sp>
            <p:nvSpPr>
              <p:cNvPr id="52" name="Rectangle 5"/>
              <p:cNvSpPr>
                <a:spLocks noChangeArrowheads="1"/>
              </p:cNvSpPr>
              <p:nvPr/>
            </p:nvSpPr>
            <p:spPr bwMode="auto">
              <a:xfrm>
                <a:off x="1618" y="2745"/>
                <a:ext cx="291" cy="254"/>
              </a:xfrm>
              <a:prstGeom prst="rect">
                <a:avLst/>
              </a:prstGeom>
              <a:solidFill>
                <a:srgbClr val="74C2E1"/>
              </a:solidFill>
              <a:ln w="19050" cap="flat" cmpd="sng" algn="ctr">
                <a:solidFill>
                  <a:schemeClr val="bg1">
                    <a:lumMod val="50000"/>
                  </a:schemeClr>
                </a:solidFill>
                <a:prstDash val="solid"/>
                <a:round/>
                <a:headEnd type="none" w="med" len="med"/>
                <a:tailEnd type="none" w="med" len="med"/>
              </a:ln>
              <a:effectLst/>
              <a:scene3d>
                <a:camera prst="orthographicFront"/>
                <a:lightRig rig="threePt" dir="t"/>
              </a:scene3d>
              <a:sp3d>
                <a:bevelT w="38100" h="38100"/>
                <a:bevelB/>
              </a:sp3d>
            </p:spPr>
            <p:txBody>
              <a:bodyPr/>
              <a:lstStyle>
                <a:lvl1pPr defTabSz="784225">
                  <a:defRPr sz="2100">
                    <a:solidFill>
                      <a:schemeClr val="tx1"/>
                    </a:solidFill>
                    <a:latin typeface="Arial" panose="020B0604020202020204" pitchFamily="34" charset="0"/>
                    <a:ea typeface="MS PGothic" panose="020B0600070205080204" pitchFamily="34" charset="-128"/>
                  </a:defRPr>
                </a:lvl1pPr>
                <a:lvl2pPr marL="742950" indent="-285750" defTabSz="784225">
                  <a:defRPr sz="2100">
                    <a:solidFill>
                      <a:schemeClr val="tx1"/>
                    </a:solidFill>
                    <a:latin typeface="Arial" panose="020B0604020202020204" pitchFamily="34" charset="0"/>
                    <a:ea typeface="MS PGothic" panose="020B0600070205080204" pitchFamily="34" charset="-128"/>
                  </a:defRPr>
                </a:lvl2pPr>
                <a:lvl3pPr marL="1143000" indent="-228600" defTabSz="784225">
                  <a:defRPr sz="2100">
                    <a:solidFill>
                      <a:schemeClr val="tx1"/>
                    </a:solidFill>
                    <a:latin typeface="Arial" panose="020B0604020202020204" pitchFamily="34" charset="0"/>
                    <a:ea typeface="MS PGothic" panose="020B0600070205080204" pitchFamily="34" charset="-128"/>
                  </a:defRPr>
                </a:lvl3pPr>
                <a:lvl4pPr marL="1600200" indent="-228600" defTabSz="784225">
                  <a:defRPr sz="2100">
                    <a:solidFill>
                      <a:schemeClr val="tx1"/>
                    </a:solidFill>
                    <a:latin typeface="Arial" panose="020B0604020202020204" pitchFamily="34" charset="0"/>
                    <a:ea typeface="MS PGothic" panose="020B0600070205080204" pitchFamily="34" charset="-128"/>
                  </a:defRPr>
                </a:lvl4pPr>
                <a:lvl5pPr marL="2057400" indent="-228600" defTabSz="784225">
                  <a:defRPr sz="2100">
                    <a:solidFill>
                      <a:schemeClr val="tx1"/>
                    </a:solidFill>
                    <a:latin typeface="Arial" panose="020B0604020202020204" pitchFamily="34" charset="0"/>
                    <a:ea typeface="MS PGothic" panose="020B0600070205080204" pitchFamily="34" charset="-128"/>
                  </a:defRPr>
                </a:lvl5pPr>
                <a:lvl6pPr marL="2514600" indent="-228600" algn="ctr" defTabSz="784225"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defTabSz="784225"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defTabSz="784225"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defTabSz="784225"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algn="ctr">
                  <a:lnSpc>
                    <a:spcPct val="120000"/>
                  </a:lnSpc>
                  <a:buClr>
                    <a:srgbClr val="990000"/>
                  </a:buClr>
                  <a:buSzPct val="85000"/>
                  <a:defRPr/>
                </a:pPr>
                <a:r>
                  <a:rPr lang="en-US" altLang="zh-CN" sz="1800" smtClean="0">
                    <a:solidFill>
                      <a:schemeClr val="tx2"/>
                    </a:solidFill>
                    <a:ea typeface="华文细黑" panose="02010600040101010101" pitchFamily="2" charset="-122"/>
                  </a:rPr>
                  <a:t>?</a:t>
                </a:r>
              </a:p>
            </p:txBody>
          </p:sp>
        </p:grpSp>
        <p:sp>
          <p:nvSpPr>
            <p:cNvPr id="53" name="Rectangle 4"/>
            <p:cNvSpPr>
              <a:spLocks noChangeArrowheads="1"/>
            </p:cNvSpPr>
            <p:nvPr/>
          </p:nvSpPr>
          <p:spPr bwMode="auto">
            <a:xfrm>
              <a:off x="2627784" y="3976132"/>
              <a:ext cx="1296144" cy="432000"/>
            </a:xfrm>
            <a:prstGeom prst="rect">
              <a:avLst/>
            </a:prstGeom>
            <a:solidFill>
              <a:srgbClr val="74C2E1"/>
            </a:solidFill>
            <a:ln w="19050" cap="flat" cmpd="sng" algn="ctr">
              <a:solidFill>
                <a:schemeClr val="bg1">
                  <a:lumMod val="50000"/>
                </a:schemeClr>
              </a:solidFill>
              <a:prstDash val="solid"/>
              <a:round/>
              <a:headEnd type="none" w="med" len="med"/>
              <a:tailEnd type="none" w="med" len="med"/>
            </a:ln>
            <a:effectLst/>
            <a:scene3d>
              <a:camera prst="orthographicFront"/>
              <a:lightRig rig="threePt" dir="t"/>
            </a:scene3d>
            <a:sp3d>
              <a:bevelT w="38100" h="38100"/>
              <a:bevelB/>
            </a:sp3d>
          </p:spPr>
          <p:txBody>
            <a:bodyPr/>
            <a:lstStyle>
              <a:lvl1pPr defTabSz="784225">
                <a:defRPr sz="2100">
                  <a:solidFill>
                    <a:schemeClr val="tx1"/>
                  </a:solidFill>
                  <a:latin typeface="Arial" panose="020B0604020202020204" pitchFamily="34" charset="0"/>
                  <a:ea typeface="MS PGothic" panose="020B0600070205080204" pitchFamily="34" charset="-128"/>
                </a:defRPr>
              </a:lvl1pPr>
              <a:lvl2pPr marL="742950" indent="-285750" defTabSz="784225">
                <a:defRPr sz="2100">
                  <a:solidFill>
                    <a:schemeClr val="tx1"/>
                  </a:solidFill>
                  <a:latin typeface="Arial" panose="020B0604020202020204" pitchFamily="34" charset="0"/>
                  <a:ea typeface="MS PGothic" panose="020B0600070205080204" pitchFamily="34" charset="-128"/>
                </a:defRPr>
              </a:lvl2pPr>
              <a:lvl3pPr marL="1143000" indent="-228600" defTabSz="784225">
                <a:defRPr sz="2100">
                  <a:solidFill>
                    <a:schemeClr val="tx1"/>
                  </a:solidFill>
                  <a:latin typeface="Arial" panose="020B0604020202020204" pitchFamily="34" charset="0"/>
                  <a:ea typeface="MS PGothic" panose="020B0600070205080204" pitchFamily="34" charset="-128"/>
                </a:defRPr>
              </a:lvl3pPr>
              <a:lvl4pPr marL="1600200" indent="-228600" defTabSz="784225">
                <a:defRPr sz="2100">
                  <a:solidFill>
                    <a:schemeClr val="tx1"/>
                  </a:solidFill>
                  <a:latin typeface="Arial" panose="020B0604020202020204" pitchFamily="34" charset="0"/>
                  <a:ea typeface="MS PGothic" panose="020B0600070205080204" pitchFamily="34" charset="-128"/>
                </a:defRPr>
              </a:lvl4pPr>
              <a:lvl5pPr marL="2057400" indent="-228600" defTabSz="784225">
                <a:defRPr sz="2100">
                  <a:solidFill>
                    <a:schemeClr val="tx1"/>
                  </a:solidFill>
                  <a:latin typeface="Arial" panose="020B0604020202020204" pitchFamily="34" charset="0"/>
                  <a:ea typeface="MS PGothic" panose="020B0600070205080204" pitchFamily="34" charset="-128"/>
                </a:defRPr>
              </a:lvl5pPr>
              <a:lvl6pPr marL="2514600" indent="-228600" algn="ctr" defTabSz="784225"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defTabSz="784225"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defTabSz="784225"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defTabSz="784225"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algn="ctr">
                <a:lnSpc>
                  <a:spcPct val="120000"/>
                </a:lnSpc>
                <a:buClr>
                  <a:srgbClr val="990000"/>
                </a:buClr>
                <a:buSzPct val="85000"/>
                <a:defRPr/>
              </a:pPr>
              <a:r>
                <a:rPr lang="en-US" altLang="zh-CN" sz="1800" smtClean="0">
                  <a:solidFill>
                    <a:schemeClr val="tx2"/>
                  </a:solidFill>
                  <a:ea typeface="华文细黑" panose="02010600040101010101" pitchFamily="2" charset="-122"/>
                </a:rPr>
                <a:t>?</a:t>
              </a:r>
            </a:p>
          </p:txBody>
        </p:sp>
        <p:sp>
          <p:nvSpPr>
            <p:cNvPr id="54" name="Rectangle 4"/>
            <p:cNvSpPr>
              <a:spLocks noChangeArrowheads="1"/>
            </p:cNvSpPr>
            <p:nvPr/>
          </p:nvSpPr>
          <p:spPr bwMode="auto">
            <a:xfrm>
              <a:off x="2627784" y="4581176"/>
              <a:ext cx="1296144" cy="432000"/>
            </a:xfrm>
            <a:prstGeom prst="rect">
              <a:avLst/>
            </a:prstGeom>
            <a:solidFill>
              <a:srgbClr val="74C2E1"/>
            </a:solidFill>
            <a:ln w="19050" cap="flat" cmpd="sng" algn="ctr">
              <a:solidFill>
                <a:schemeClr val="bg1">
                  <a:lumMod val="50000"/>
                </a:schemeClr>
              </a:solidFill>
              <a:prstDash val="solid"/>
              <a:round/>
              <a:headEnd type="none" w="med" len="med"/>
              <a:tailEnd type="none" w="med" len="med"/>
            </a:ln>
            <a:effectLst/>
            <a:scene3d>
              <a:camera prst="orthographicFront"/>
              <a:lightRig rig="threePt" dir="t"/>
            </a:scene3d>
            <a:sp3d>
              <a:bevelT w="38100" h="38100"/>
              <a:bevelB/>
            </a:sp3d>
          </p:spPr>
          <p:txBody>
            <a:bodyPr/>
            <a:lstStyle>
              <a:lvl1pPr defTabSz="784225">
                <a:defRPr sz="2100">
                  <a:solidFill>
                    <a:schemeClr val="tx1"/>
                  </a:solidFill>
                  <a:latin typeface="Arial" panose="020B0604020202020204" pitchFamily="34" charset="0"/>
                  <a:ea typeface="MS PGothic" panose="020B0600070205080204" pitchFamily="34" charset="-128"/>
                </a:defRPr>
              </a:lvl1pPr>
              <a:lvl2pPr marL="742950" indent="-285750" defTabSz="784225">
                <a:defRPr sz="2100">
                  <a:solidFill>
                    <a:schemeClr val="tx1"/>
                  </a:solidFill>
                  <a:latin typeface="Arial" panose="020B0604020202020204" pitchFamily="34" charset="0"/>
                  <a:ea typeface="MS PGothic" panose="020B0600070205080204" pitchFamily="34" charset="-128"/>
                </a:defRPr>
              </a:lvl2pPr>
              <a:lvl3pPr marL="1143000" indent="-228600" defTabSz="784225">
                <a:defRPr sz="2100">
                  <a:solidFill>
                    <a:schemeClr val="tx1"/>
                  </a:solidFill>
                  <a:latin typeface="Arial" panose="020B0604020202020204" pitchFamily="34" charset="0"/>
                  <a:ea typeface="MS PGothic" panose="020B0600070205080204" pitchFamily="34" charset="-128"/>
                </a:defRPr>
              </a:lvl3pPr>
              <a:lvl4pPr marL="1600200" indent="-228600" defTabSz="784225">
                <a:defRPr sz="2100">
                  <a:solidFill>
                    <a:schemeClr val="tx1"/>
                  </a:solidFill>
                  <a:latin typeface="Arial" panose="020B0604020202020204" pitchFamily="34" charset="0"/>
                  <a:ea typeface="MS PGothic" panose="020B0600070205080204" pitchFamily="34" charset="-128"/>
                </a:defRPr>
              </a:lvl4pPr>
              <a:lvl5pPr marL="2057400" indent="-228600" defTabSz="784225">
                <a:defRPr sz="2100">
                  <a:solidFill>
                    <a:schemeClr val="tx1"/>
                  </a:solidFill>
                  <a:latin typeface="Arial" panose="020B0604020202020204" pitchFamily="34" charset="0"/>
                  <a:ea typeface="MS PGothic" panose="020B0600070205080204" pitchFamily="34" charset="-128"/>
                </a:defRPr>
              </a:lvl5pPr>
              <a:lvl6pPr marL="2514600" indent="-228600" algn="ctr" defTabSz="784225"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defTabSz="784225"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defTabSz="784225"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defTabSz="784225"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algn="ctr">
                <a:lnSpc>
                  <a:spcPct val="120000"/>
                </a:lnSpc>
                <a:buClr>
                  <a:srgbClr val="990000"/>
                </a:buClr>
                <a:buSzPct val="85000"/>
                <a:defRPr/>
              </a:pPr>
              <a:r>
                <a:rPr lang="en-US" altLang="zh-CN" sz="1800" smtClean="0">
                  <a:solidFill>
                    <a:schemeClr val="tx2"/>
                  </a:solidFill>
                  <a:ea typeface="华文细黑" panose="02010600040101010101" pitchFamily="2" charset="-122"/>
                </a:rPr>
                <a:t>?</a:t>
              </a:r>
            </a:p>
          </p:txBody>
        </p:sp>
      </p:grpSp>
      <p:sp>
        <p:nvSpPr>
          <p:cNvPr id="28" name="Rectangle 3"/>
          <p:cNvSpPr txBox="1">
            <a:spLocks noChangeArrowheads="1"/>
          </p:cNvSpPr>
          <p:nvPr/>
        </p:nvSpPr>
        <p:spPr bwMode="auto">
          <a:xfrm>
            <a:off x="760413" y="5445125"/>
            <a:ext cx="7627937" cy="863600"/>
          </a:xfrm>
          <a:prstGeom prst="rect">
            <a:avLst/>
          </a:prstGeom>
          <a:noFill/>
          <a:ln>
            <a:miter lim="800000"/>
            <a:headEnd/>
            <a:tailEnd/>
          </a:ln>
        </p:spPr>
        <p:txBody>
          <a:bodyPr/>
          <a:lstStyle/>
          <a:p>
            <a:pPr marL="196850" indent="-252413" defTabSz="801688" eaLnBrk="1" hangingPunct="1">
              <a:lnSpc>
                <a:spcPct val="140000"/>
              </a:lnSpc>
              <a:spcBef>
                <a:spcPct val="30000"/>
              </a:spcBef>
              <a:buSzPct val="80000"/>
              <a:buFont typeface="Wingdings" pitchFamily="2" charset="2"/>
              <a:buChar char="l"/>
              <a:defRPr/>
            </a:pPr>
            <a:r>
              <a:rPr lang="zh-CN" altLang="en-US" sz="1800" kern="0" dirty="0">
                <a:latin typeface="Arial" charset="0"/>
                <a:ea typeface="+mn-ea"/>
                <a:cs typeface="Arial" charset="0"/>
              </a:rPr>
              <a:t>根据给出的</a:t>
            </a:r>
            <a:r>
              <a:rPr lang="en-US" altLang="zh-CN" sz="1800" kern="0" dirty="0">
                <a:latin typeface="Arial" charset="0"/>
                <a:ea typeface="+mn-ea"/>
                <a:cs typeface="Arial" charset="0"/>
              </a:rPr>
              <a:t>IP</a:t>
            </a:r>
            <a:r>
              <a:rPr lang="zh-CN" altLang="en-US" sz="1800" kern="0" dirty="0">
                <a:latin typeface="Arial" charset="0"/>
                <a:ea typeface="+mn-ea"/>
                <a:cs typeface="Arial" charset="0"/>
              </a:rPr>
              <a:t>地址和子网掩码，请算出此网络中包含的主机地址数量以及可用主机地址的数量。</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标题 9"/>
          <p:cNvSpPr>
            <a:spLocks noGrp="1"/>
          </p:cNvSpPr>
          <p:nvPr>
            <p:ph type="title"/>
          </p:nvPr>
        </p:nvSpPr>
        <p:spPr/>
        <p:txBody>
          <a:bodyPr/>
          <a:lstStyle/>
          <a:p>
            <a:r>
              <a:rPr lang="zh-CN" altLang="en-US" smtClean="0"/>
              <a:t>有类</a:t>
            </a:r>
            <a:r>
              <a:rPr lang="en-US" altLang="zh-CN" smtClean="0"/>
              <a:t>IP</a:t>
            </a:r>
            <a:r>
              <a:rPr lang="zh-CN" altLang="en-US" smtClean="0"/>
              <a:t>编址的缺陷</a:t>
            </a:r>
          </a:p>
        </p:txBody>
      </p:sp>
      <p:sp>
        <p:nvSpPr>
          <p:cNvPr id="41987" name="灯片编号占位符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algn="l"/>
            <a:r>
              <a:rPr lang="en-US" altLang="zh-CN" sz="1200">
                <a:latin typeface="FrutigerNext LT Bold" panose="020B0803040504020204" pitchFamily="34" charset="0"/>
                <a:ea typeface="宋体" panose="02010600030101010101" pitchFamily="2" charset="-122"/>
              </a:rPr>
              <a:t>Page </a:t>
            </a:r>
            <a:fld id="{A087EE24-948F-490E-8104-5C80FFE47BD3}" type="slidenum">
              <a:rPr lang="en-US" altLang="zh-CN" sz="1200">
                <a:latin typeface="FrutigerNext LT Bold" panose="020B0803040504020204" pitchFamily="34" charset="0"/>
                <a:ea typeface="宋体" panose="02010600030101010101" pitchFamily="2" charset="-122"/>
              </a:rPr>
              <a:pPr algn="l"/>
              <a:t>18</a:t>
            </a:fld>
            <a:endParaRPr lang="en-US" altLang="zh-CN" sz="1200">
              <a:latin typeface="FrutigerNext LT Bold" panose="020B0803040504020204" pitchFamily="34" charset="0"/>
              <a:ea typeface="宋体" panose="02010600030101010101" pitchFamily="2" charset="-122"/>
            </a:endParaRPr>
          </a:p>
        </p:txBody>
      </p:sp>
      <p:sp>
        <p:nvSpPr>
          <p:cNvPr id="71" name="Rectangle 3"/>
          <p:cNvSpPr txBox="1">
            <a:spLocks noChangeArrowheads="1"/>
          </p:cNvSpPr>
          <p:nvPr/>
        </p:nvSpPr>
        <p:spPr bwMode="auto">
          <a:xfrm>
            <a:off x="760413" y="5805488"/>
            <a:ext cx="7627937" cy="503237"/>
          </a:xfrm>
          <a:prstGeom prst="rect">
            <a:avLst/>
          </a:prstGeom>
          <a:noFill/>
          <a:ln>
            <a:miter lim="800000"/>
            <a:headEnd/>
            <a:tailEnd/>
          </a:ln>
        </p:spPr>
        <p:txBody>
          <a:bodyPr/>
          <a:lstStyle/>
          <a:p>
            <a:pPr marL="196850" indent="-252413" defTabSz="801688" eaLnBrk="1" hangingPunct="1">
              <a:lnSpc>
                <a:spcPct val="140000"/>
              </a:lnSpc>
              <a:spcBef>
                <a:spcPct val="30000"/>
              </a:spcBef>
              <a:buSzPct val="80000"/>
              <a:buFont typeface="Wingdings" pitchFamily="2" charset="2"/>
              <a:buChar char="l"/>
              <a:defRPr/>
            </a:pPr>
            <a:r>
              <a:rPr lang="zh-CN" altLang="en-US" sz="1800" kern="0" dirty="0">
                <a:latin typeface="Arial" charset="0"/>
                <a:ea typeface="+mn-ea"/>
                <a:cs typeface="Arial" charset="0"/>
              </a:rPr>
              <a:t>在设计网络时使用有类</a:t>
            </a:r>
            <a:r>
              <a:rPr lang="en-US" altLang="zh-CN" sz="1800" kern="0" dirty="0">
                <a:latin typeface="Arial" charset="0"/>
                <a:ea typeface="+mn-ea"/>
                <a:cs typeface="Arial" charset="0"/>
              </a:rPr>
              <a:t>IP</a:t>
            </a:r>
            <a:r>
              <a:rPr lang="zh-CN" altLang="en-US" sz="1800" kern="0" dirty="0">
                <a:latin typeface="Arial" charset="0"/>
                <a:ea typeface="+mn-ea"/>
                <a:cs typeface="Arial" charset="0"/>
              </a:rPr>
              <a:t>地址会造成地址的浪费。</a:t>
            </a:r>
          </a:p>
        </p:txBody>
      </p:sp>
      <p:grpSp>
        <p:nvGrpSpPr>
          <p:cNvPr id="41989" name="Group 56"/>
          <p:cNvGrpSpPr>
            <a:grpSpLocks/>
          </p:cNvGrpSpPr>
          <p:nvPr/>
        </p:nvGrpSpPr>
        <p:grpSpPr bwMode="auto">
          <a:xfrm>
            <a:off x="1149350" y="1106488"/>
            <a:ext cx="6807200" cy="3887787"/>
            <a:chOff x="1149350" y="1106488"/>
            <a:chExt cx="6807200" cy="3887787"/>
          </a:xfrm>
        </p:grpSpPr>
        <p:sp>
          <p:nvSpPr>
            <p:cNvPr id="41990" name="TextBox 8"/>
            <p:cNvSpPr txBox="1">
              <a:spLocks noChangeArrowheads="1"/>
            </p:cNvSpPr>
            <p:nvPr/>
          </p:nvSpPr>
          <p:spPr bwMode="auto">
            <a:xfrm>
              <a:off x="2306021" y="2628183"/>
              <a:ext cx="13773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r>
                <a:rPr lang="en-US" altLang="zh-CN" sz="1400">
                  <a:ea typeface="华文细黑" panose="02010600040101010101" pitchFamily="2" charset="-122"/>
                </a:rPr>
                <a:t>192.168.1.0/24</a:t>
              </a:r>
              <a:endParaRPr lang="zh-CN" altLang="en-US" sz="1400">
                <a:ea typeface="华文细黑" panose="02010600040101010101" pitchFamily="2" charset="-122"/>
              </a:endParaRPr>
            </a:p>
          </p:txBody>
        </p:sp>
        <p:sp>
          <p:nvSpPr>
            <p:cNvPr id="41991" name="TextBox 8"/>
            <p:cNvSpPr txBox="1">
              <a:spLocks noChangeArrowheads="1"/>
            </p:cNvSpPr>
            <p:nvPr/>
          </p:nvSpPr>
          <p:spPr bwMode="auto">
            <a:xfrm>
              <a:off x="5418983" y="1431925"/>
              <a:ext cx="13773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r>
                <a:rPr lang="en-US" altLang="zh-CN" sz="1400">
                  <a:ea typeface="华文细黑" panose="02010600040101010101" pitchFamily="2" charset="-122"/>
                </a:rPr>
                <a:t>192.168.2.0/24</a:t>
              </a:r>
              <a:endParaRPr lang="zh-CN" altLang="en-US" sz="1400">
                <a:ea typeface="华文细黑" panose="02010600040101010101" pitchFamily="2" charset="-122"/>
              </a:endParaRPr>
            </a:p>
          </p:txBody>
        </p:sp>
        <p:sp>
          <p:nvSpPr>
            <p:cNvPr id="41992" name="TextBox 8"/>
            <p:cNvSpPr txBox="1">
              <a:spLocks noChangeArrowheads="1"/>
            </p:cNvSpPr>
            <p:nvPr/>
          </p:nvSpPr>
          <p:spPr bwMode="auto">
            <a:xfrm>
              <a:off x="5338412" y="4366478"/>
              <a:ext cx="156064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r>
                <a:rPr lang="en-US" altLang="zh-CN" sz="1400">
                  <a:ea typeface="华文细黑" panose="02010600040101010101" pitchFamily="2" charset="-122"/>
                </a:rPr>
                <a:t>192.168.3.0/24</a:t>
              </a:r>
              <a:endParaRPr lang="zh-CN" altLang="en-US" sz="1400">
                <a:ea typeface="华文细黑" panose="02010600040101010101" pitchFamily="2" charset="-122"/>
              </a:endParaRPr>
            </a:p>
          </p:txBody>
        </p:sp>
        <p:grpSp>
          <p:nvGrpSpPr>
            <p:cNvPr id="41993" name="Group 28"/>
            <p:cNvGrpSpPr>
              <a:grpSpLocks/>
            </p:cNvGrpSpPr>
            <p:nvPr/>
          </p:nvGrpSpPr>
          <p:grpSpPr bwMode="auto">
            <a:xfrm>
              <a:off x="1149350" y="1106488"/>
              <a:ext cx="6807200" cy="3887787"/>
              <a:chOff x="1149350" y="1106488"/>
              <a:chExt cx="6807200" cy="3887787"/>
            </a:xfrm>
          </p:grpSpPr>
          <p:grpSp>
            <p:nvGrpSpPr>
              <p:cNvPr id="41994" name="Group 25"/>
              <p:cNvGrpSpPr>
                <a:grpSpLocks/>
              </p:cNvGrpSpPr>
              <p:nvPr/>
            </p:nvGrpSpPr>
            <p:grpSpPr bwMode="auto">
              <a:xfrm>
                <a:off x="1149350" y="1106488"/>
                <a:ext cx="6807200" cy="3887787"/>
                <a:chOff x="1149350" y="1412875"/>
                <a:chExt cx="6807200" cy="3887788"/>
              </a:xfrm>
            </p:grpSpPr>
            <p:sp>
              <p:nvSpPr>
                <p:cNvPr id="37" name="椭圆 50"/>
                <p:cNvSpPr/>
                <p:nvPr/>
              </p:nvSpPr>
              <p:spPr bwMode="auto">
                <a:xfrm>
                  <a:off x="5033963" y="3557588"/>
                  <a:ext cx="2058987" cy="1743075"/>
                </a:xfrm>
                <a:prstGeom prst="ellipse">
                  <a:avLst/>
                </a:prstGeom>
                <a:noFill/>
                <a:ln w="9525" cap="flat" cmpd="sng" algn="ctr">
                  <a:solidFill>
                    <a:schemeClr val="bg1">
                      <a:lumMod val="50000"/>
                    </a:schemeClr>
                  </a:solidFill>
                  <a:prstDash val="lgDash"/>
                  <a:round/>
                  <a:headEnd type="none" w="med" len="med"/>
                  <a:tailEnd type="none" w="med" len="med"/>
                </a:ln>
                <a:effectLst/>
              </p:spPr>
              <p:txBody>
                <a:bodyPr/>
                <a:lstStyle/>
                <a:p>
                  <a:pPr algn="ctr" defTabSz="784225">
                    <a:defRPr/>
                  </a:pPr>
                  <a:endParaRPr lang="zh-CN" altLang="en-US">
                    <a:latin typeface="Arial" charset="0"/>
                    <a:ea typeface="华文细黑" pitchFamily="2" charset="-122"/>
                  </a:endParaRPr>
                </a:p>
              </p:txBody>
            </p:sp>
            <p:sp>
              <p:nvSpPr>
                <p:cNvPr id="38" name="椭圆 49"/>
                <p:cNvSpPr/>
                <p:nvPr/>
              </p:nvSpPr>
              <p:spPr bwMode="auto">
                <a:xfrm>
                  <a:off x="5003800" y="1412875"/>
                  <a:ext cx="2187575" cy="1885950"/>
                </a:xfrm>
                <a:prstGeom prst="ellipse">
                  <a:avLst/>
                </a:prstGeom>
                <a:noFill/>
                <a:ln w="9525" cap="flat" cmpd="sng" algn="ctr">
                  <a:solidFill>
                    <a:schemeClr val="bg1">
                      <a:lumMod val="50000"/>
                    </a:schemeClr>
                  </a:solidFill>
                  <a:prstDash val="lgDash"/>
                  <a:round/>
                  <a:headEnd type="none" w="med" len="med"/>
                  <a:tailEnd type="none" w="med" len="med"/>
                </a:ln>
                <a:effectLst/>
              </p:spPr>
              <p:txBody>
                <a:bodyPr/>
                <a:lstStyle/>
                <a:p>
                  <a:pPr algn="ctr" defTabSz="784225">
                    <a:defRPr/>
                  </a:pPr>
                  <a:endParaRPr lang="zh-CN" altLang="en-US">
                    <a:latin typeface="Arial" charset="0"/>
                    <a:ea typeface="华文细黑" pitchFamily="2" charset="-122"/>
                  </a:endParaRPr>
                </a:p>
              </p:txBody>
            </p:sp>
            <p:sp>
              <p:nvSpPr>
                <p:cNvPr id="39" name="椭圆 48"/>
                <p:cNvSpPr/>
                <p:nvPr/>
              </p:nvSpPr>
              <p:spPr bwMode="auto">
                <a:xfrm>
                  <a:off x="1149350" y="1782762"/>
                  <a:ext cx="3744913" cy="3211514"/>
                </a:xfrm>
                <a:prstGeom prst="ellipse">
                  <a:avLst/>
                </a:prstGeom>
                <a:noFill/>
                <a:ln w="9525" cap="flat" cmpd="sng" algn="ctr">
                  <a:solidFill>
                    <a:schemeClr val="bg1">
                      <a:lumMod val="50000"/>
                    </a:schemeClr>
                  </a:solidFill>
                  <a:prstDash val="lgDash"/>
                  <a:round/>
                  <a:headEnd type="none" w="med" len="med"/>
                  <a:tailEnd type="none" w="med" len="med"/>
                </a:ln>
                <a:effectLst/>
              </p:spPr>
              <p:txBody>
                <a:bodyPr/>
                <a:lstStyle/>
                <a:p>
                  <a:pPr algn="ctr" defTabSz="784225">
                    <a:defRPr/>
                  </a:pPr>
                  <a:endParaRPr lang="zh-CN" altLang="en-US">
                    <a:latin typeface="Arial" charset="0"/>
                    <a:ea typeface="华文细黑" pitchFamily="2" charset="-122"/>
                  </a:endParaRPr>
                </a:p>
              </p:txBody>
            </p:sp>
            <p:grpSp>
              <p:nvGrpSpPr>
                <p:cNvPr id="42002" name="组合 41"/>
                <p:cNvGrpSpPr>
                  <a:grpSpLocks/>
                </p:cNvGrpSpPr>
                <p:nvPr/>
              </p:nvGrpSpPr>
              <p:grpSpPr bwMode="auto">
                <a:xfrm>
                  <a:off x="1592263" y="1773238"/>
                  <a:ext cx="6364287" cy="3518382"/>
                  <a:chOff x="611188" y="1980171"/>
                  <a:chExt cx="7210425" cy="4948213"/>
                </a:xfrm>
              </p:grpSpPr>
              <p:pic>
                <p:nvPicPr>
                  <p:cNvPr id="42006" name="Picture 2"/>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53845" y="4292600"/>
                    <a:ext cx="120651" cy="1090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2007" name="Picture 2"/>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76353" y="3213099"/>
                    <a:ext cx="120650" cy="1090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2008" name="Picture 2"/>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67882" y="4292601"/>
                    <a:ext cx="120650" cy="1090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2009" name="Picture 2"/>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80693" y="3201988"/>
                    <a:ext cx="120650" cy="1090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2010" name="Picture 2"/>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1188" y="4221163"/>
                    <a:ext cx="7210425" cy="120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2011" name="TextBox 9"/>
                  <p:cNvSpPr txBox="1">
                    <a:spLocks noChangeArrowheads="1"/>
                  </p:cNvSpPr>
                  <p:nvPr/>
                </p:nvSpPr>
                <p:spPr bwMode="auto">
                  <a:xfrm>
                    <a:off x="1809522" y="6090433"/>
                    <a:ext cx="1044634" cy="4328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r>
                      <a:rPr lang="en-US" altLang="zh-CN" sz="1400">
                        <a:ea typeface="华文细黑" panose="02010600040101010101" pitchFamily="2" charset="-122"/>
                      </a:rPr>
                      <a:t>30</a:t>
                    </a:r>
                    <a:r>
                      <a:rPr lang="zh-CN" altLang="en-US" sz="1400">
                        <a:ea typeface="华文细黑" panose="02010600040101010101" pitchFamily="2" charset="-122"/>
                      </a:rPr>
                      <a:t>个主机</a:t>
                    </a:r>
                  </a:p>
                </p:txBody>
              </p:sp>
              <p:sp>
                <p:nvSpPr>
                  <p:cNvPr id="42012" name="TextBox 13"/>
                  <p:cNvSpPr txBox="1">
                    <a:spLocks noChangeArrowheads="1"/>
                  </p:cNvSpPr>
                  <p:nvPr/>
                </p:nvSpPr>
                <p:spPr bwMode="auto">
                  <a:xfrm>
                    <a:off x="5149543" y="6495530"/>
                    <a:ext cx="1044634" cy="4328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r>
                      <a:rPr lang="en-US" altLang="zh-CN" sz="1400">
                        <a:ea typeface="华文细黑" panose="02010600040101010101" pitchFamily="2" charset="-122"/>
                      </a:rPr>
                      <a:t>10</a:t>
                    </a:r>
                    <a:r>
                      <a:rPr lang="zh-CN" altLang="en-US" sz="1400">
                        <a:ea typeface="华文细黑" panose="02010600040101010101" pitchFamily="2" charset="-122"/>
                      </a:rPr>
                      <a:t>个主机</a:t>
                    </a:r>
                  </a:p>
                </p:txBody>
              </p:sp>
              <p:sp>
                <p:nvSpPr>
                  <p:cNvPr id="42013" name="TextBox 8"/>
                  <p:cNvSpPr txBox="1">
                    <a:spLocks noChangeArrowheads="1"/>
                  </p:cNvSpPr>
                  <p:nvPr/>
                </p:nvSpPr>
                <p:spPr bwMode="auto">
                  <a:xfrm>
                    <a:off x="5622236" y="1980171"/>
                    <a:ext cx="209291" cy="4328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endParaRPr lang="zh-CN" altLang="en-US" sz="1400">
                      <a:ea typeface="华文细黑" panose="02010600040101010101" pitchFamily="2" charset="-122"/>
                    </a:endParaRPr>
                  </a:p>
                </p:txBody>
              </p:sp>
              <p:pic>
                <p:nvPicPr>
                  <p:cNvPr id="42014" name="Picture 2"/>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14420" y="3236315"/>
                    <a:ext cx="120650" cy="1090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2015" name="TextBox 13"/>
                  <p:cNvSpPr txBox="1">
                    <a:spLocks noChangeArrowheads="1"/>
                  </p:cNvSpPr>
                  <p:nvPr/>
                </p:nvSpPr>
                <p:spPr bwMode="auto">
                  <a:xfrm>
                    <a:off x="5161493" y="3661023"/>
                    <a:ext cx="1116942" cy="4328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r>
                      <a:rPr lang="en-US" altLang="zh-CN" sz="1400">
                        <a:ea typeface="华文细黑" panose="02010600040101010101" pitchFamily="2" charset="-122"/>
                      </a:rPr>
                      <a:t>20</a:t>
                    </a:r>
                    <a:r>
                      <a:rPr lang="zh-CN" altLang="en-US" sz="1400">
                        <a:ea typeface="华文细黑" panose="02010600040101010101" pitchFamily="2" charset="-122"/>
                      </a:rPr>
                      <a:t>个主机</a:t>
                    </a:r>
                  </a:p>
                </p:txBody>
              </p:sp>
            </p:grpSp>
            <p:pic>
              <p:nvPicPr>
                <p:cNvPr id="42003" name="Picture 1950" descr="图片69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410325" y="2060575"/>
                  <a:ext cx="725488" cy="692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2004" name="Picture 2"/>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43525" y="2597150"/>
                  <a:ext cx="93663"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2005" name="Picture 1950" descr="图片69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70475" y="2060575"/>
                  <a:ext cx="725488" cy="692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41995" name="Picture 1950" descr="图片69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486472" y="1772816"/>
                <a:ext cx="725488" cy="692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996" name="Picture 1950" descr="图片69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97200" y="3717032"/>
                <a:ext cx="725488" cy="692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997" name="Picture 1950" descr="图片69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30288" y="1772816"/>
                <a:ext cx="725488" cy="692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998" name="Picture 1950" descr="图片69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816128" y="3717032"/>
                <a:ext cx="725488" cy="692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标题 9"/>
          <p:cNvSpPr>
            <a:spLocks noGrp="1"/>
          </p:cNvSpPr>
          <p:nvPr>
            <p:ph type="title"/>
          </p:nvPr>
        </p:nvSpPr>
        <p:spPr/>
        <p:txBody>
          <a:bodyPr/>
          <a:lstStyle/>
          <a:p>
            <a:r>
              <a:rPr lang="zh-CN" altLang="en-US" smtClean="0"/>
              <a:t>变长子网掩码</a:t>
            </a:r>
          </a:p>
        </p:txBody>
      </p:sp>
      <p:sp>
        <p:nvSpPr>
          <p:cNvPr id="44035" name="灯片编号占位符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algn="l"/>
            <a:r>
              <a:rPr lang="en-US" altLang="zh-CN" sz="1200">
                <a:latin typeface="FrutigerNext LT Bold" panose="020B0803040504020204" pitchFamily="34" charset="0"/>
                <a:ea typeface="宋体" panose="02010600030101010101" pitchFamily="2" charset="-122"/>
              </a:rPr>
              <a:t>Page </a:t>
            </a:r>
            <a:fld id="{13E6B7EB-2DBB-4A16-AA16-9796DEA92C40}" type="slidenum">
              <a:rPr lang="en-US" altLang="zh-CN" sz="1200">
                <a:latin typeface="FrutigerNext LT Bold" panose="020B0803040504020204" pitchFamily="34" charset="0"/>
                <a:ea typeface="宋体" panose="02010600030101010101" pitchFamily="2" charset="-122"/>
              </a:rPr>
              <a:pPr algn="l"/>
              <a:t>19</a:t>
            </a:fld>
            <a:endParaRPr lang="en-US" altLang="zh-CN" sz="1200">
              <a:latin typeface="FrutigerNext LT Bold" panose="020B0803040504020204" pitchFamily="34" charset="0"/>
              <a:ea typeface="宋体" panose="02010600030101010101" pitchFamily="2" charset="-122"/>
            </a:endParaRPr>
          </a:p>
        </p:txBody>
      </p:sp>
      <p:grpSp>
        <p:nvGrpSpPr>
          <p:cNvPr id="44036" name="Group 31"/>
          <p:cNvGrpSpPr>
            <a:grpSpLocks/>
          </p:cNvGrpSpPr>
          <p:nvPr/>
        </p:nvGrpSpPr>
        <p:grpSpPr bwMode="auto">
          <a:xfrm>
            <a:off x="755650" y="1412875"/>
            <a:ext cx="7466013" cy="4464050"/>
            <a:chOff x="755650" y="1557338"/>
            <a:chExt cx="7466013" cy="4463950"/>
          </a:xfrm>
        </p:grpSpPr>
        <p:sp>
          <p:nvSpPr>
            <p:cNvPr id="44037" name="Line 5"/>
            <p:cNvSpPr>
              <a:spLocks noChangeShapeType="1"/>
            </p:cNvSpPr>
            <p:nvPr/>
          </p:nvSpPr>
          <p:spPr bwMode="auto">
            <a:xfrm flipV="1">
              <a:off x="2700338" y="3789363"/>
              <a:ext cx="4319587" cy="0"/>
            </a:xfrm>
            <a:prstGeom prst="line">
              <a:avLst/>
            </a:prstGeom>
            <a:noFill/>
            <a:ln w="25400">
              <a:solidFill>
                <a:schemeClr val="accent2"/>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44038" name="Rectangle 5"/>
            <p:cNvSpPr>
              <a:spLocks noChangeArrowheads="1"/>
            </p:cNvSpPr>
            <p:nvPr/>
          </p:nvSpPr>
          <p:spPr bwMode="auto">
            <a:xfrm>
              <a:off x="2730500" y="3844925"/>
              <a:ext cx="5438775" cy="457200"/>
            </a:xfrm>
            <a:prstGeom prst="rect">
              <a:avLst/>
            </a:prstGeom>
            <a:solidFill>
              <a:srgbClr val="FFFFFF"/>
            </a:solidFill>
            <a:ln w="9525">
              <a:solidFill>
                <a:schemeClr val="tx1"/>
              </a:solidFill>
              <a:miter lim="800000"/>
              <a:headEnd/>
              <a:tailEnd/>
            </a:ln>
          </p:spPr>
          <p:txBody>
            <a:bodyPr wrap="none" anchor="ct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algn="l">
                <a:spcBef>
                  <a:spcPct val="50000"/>
                </a:spcBef>
              </a:pPr>
              <a:r>
                <a:rPr lang="en-US" altLang="zh-CN" sz="2000">
                  <a:ea typeface="华文细黑" panose="02010600040101010101" pitchFamily="2" charset="-122"/>
                </a:rPr>
                <a:t>11000000   10101000     00000001  00000000</a:t>
              </a:r>
            </a:p>
          </p:txBody>
        </p:sp>
        <p:sp>
          <p:nvSpPr>
            <p:cNvPr id="44039" name="Rectangle 8"/>
            <p:cNvSpPr>
              <a:spLocks noChangeArrowheads="1"/>
            </p:cNvSpPr>
            <p:nvPr/>
          </p:nvSpPr>
          <p:spPr bwMode="auto">
            <a:xfrm>
              <a:off x="2730500" y="2681288"/>
              <a:ext cx="5472113" cy="457200"/>
            </a:xfrm>
            <a:prstGeom prst="rect">
              <a:avLst/>
            </a:prstGeom>
            <a:solidFill>
              <a:srgbClr val="FFFFFF"/>
            </a:solidFill>
            <a:ln w="9525">
              <a:solidFill>
                <a:schemeClr val="tx1"/>
              </a:solidFill>
              <a:miter lim="800000"/>
              <a:headEnd/>
              <a:tailEnd/>
            </a:ln>
          </p:spPr>
          <p:txBody>
            <a:bodyPr wrap="none" anchor="ct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algn="l" eaLnBrk="1" hangingPunct="1"/>
              <a:r>
                <a:rPr lang="en-US" altLang="zh-CN" sz="2000">
                  <a:ea typeface="华文细黑" panose="02010600040101010101" pitchFamily="2" charset="-122"/>
                </a:rPr>
                <a:t>11000000   10101000    00000001   00000111</a:t>
              </a:r>
            </a:p>
          </p:txBody>
        </p:sp>
        <p:sp>
          <p:nvSpPr>
            <p:cNvPr id="44040" name="Rectangle 10"/>
            <p:cNvSpPr>
              <a:spLocks noChangeArrowheads="1"/>
            </p:cNvSpPr>
            <p:nvPr/>
          </p:nvSpPr>
          <p:spPr bwMode="auto">
            <a:xfrm>
              <a:off x="2732088" y="3181350"/>
              <a:ext cx="5454650" cy="457200"/>
            </a:xfrm>
            <a:prstGeom prst="rect">
              <a:avLst/>
            </a:prstGeom>
            <a:solidFill>
              <a:srgbClr val="FFFFFF"/>
            </a:solidFill>
            <a:ln w="9525">
              <a:solidFill>
                <a:schemeClr val="tx1"/>
              </a:solidFill>
              <a:miter lim="800000"/>
              <a:headEnd/>
              <a:tailEnd/>
            </a:ln>
          </p:spPr>
          <p:txBody>
            <a:bodyPr wrap="none" anchor="ct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algn="l" eaLnBrk="1" hangingPunct="1"/>
              <a:r>
                <a:rPr lang="en-US" altLang="zh-CN" sz="2000">
                  <a:ea typeface="华文细黑" panose="02010600040101010101" pitchFamily="2" charset="-122"/>
                </a:rPr>
                <a:t>11111111      11111111      11111111   10000000</a:t>
              </a:r>
            </a:p>
          </p:txBody>
        </p:sp>
        <p:sp>
          <p:nvSpPr>
            <p:cNvPr id="44041" name="Text Box 11"/>
            <p:cNvSpPr txBox="1">
              <a:spLocks noChangeArrowheads="1"/>
            </p:cNvSpPr>
            <p:nvPr/>
          </p:nvSpPr>
          <p:spPr bwMode="auto">
            <a:xfrm>
              <a:off x="755650" y="1557338"/>
              <a:ext cx="760080" cy="3077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algn="l" eaLnBrk="1" hangingPunct="1"/>
              <a:r>
                <a:rPr lang="en-US" altLang="zh-CN" sz="1400">
                  <a:ea typeface="华文细黑" panose="02010600040101010101" pitchFamily="2" charset="-122"/>
                </a:rPr>
                <a:t>IP </a:t>
              </a:r>
              <a:r>
                <a:rPr lang="zh-CN" altLang="en-US" sz="1400">
                  <a:ea typeface="华文细黑" panose="02010600040101010101" pitchFamily="2" charset="-122"/>
                </a:rPr>
                <a:t>地址</a:t>
              </a:r>
            </a:p>
          </p:txBody>
        </p:sp>
        <p:grpSp>
          <p:nvGrpSpPr>
            <p:cNvPr id="44042" name="Group 4"/>
            <p:cNvGrpSpPr>
              <a:grpSpLocks/>
            </p:cNvGrpSpPr>
            <p:nvPr/>
          </p:nvGrpSpPr>
          <p:grpSpPr bwMode="auto">
            <a:xfrm>
              <a:off x="2759075" y="1557338"/>
              <a:ext cx="5462588" cy="431800"/>
              <a:chOff x="748" y="2745"/>
              <a:chExt cx="1161" cy="254"/>
            </a:xfrm>
          </p:grpSpPr>
          <p:sp>
            <p:nvSpPr>
              <p:cNvPr id="63" name="Rectangle 6"/>
              <p:cNvSpPr>
                <a:spLocks noChangeArrowheads="1"/>
              </p:cNvSpPr>
              <p:nvPr/>
            </p:nvSpPr>
            <p:spPr bwMode="auto">
              <a:xfrm>
                <a:off x="748" y="2745"/>
                <a:ext cx="291" cy="254"/>
              </a:xfrm>
              <a:prstGeom prst="rect">
                <a:avLst/>
              </a:prstGeom>
              <a:solidFill>
                <a:srgbClr val="74C2E1"/>
              </a:solidFill>
              <a:ln w="19050" cap="flat" cmpd="sng" algn="ctr">
                <a:solidFill>
                  <a:schemeClr val="bg1">
                    <a:lumMod val="50000"/>
                  </a:schemeClr>
                </a:solidFill>
                <a:prstDash val="solid"/>
                <a:round/>
                <a:headEnd type="none" w="med" len="med"/>
                <a:tailEnd type="none" w="med" len="med"/>
              </a:ln>
              <a:effectLst/>
              <a:scene3d>
                <a:camera prst="orthographicFront"/>
                <a:lightRig rig="threePt" dir="t"/>
              </a:scene3d>
              <a:sp3d>
                <a:bevelT w="38100" h="38100"/>
                <a:bevelB/>
              </a:sp3d>
            </p:spPr>
            <p:txBody>
              <a:bodyPr/>
              <a:lstStyle/>
              <a:p>
                <a:pPr algn="ctr" defTabSz="784225">
                  <a:lnSpc>
                    <a:spcPct val="120000"/>
                  </a:lnSpc>
                  <a:buClr>
                    <a:srgbClr val="990000"/>
                  </a:buClr>
                  <a:buSzPct val="85000"/>
                  <a:defRPr/>
                </a:pPr>
                <a:r>
                  <a:rPr lang="en-US" altLang="zh-CN" sz="1800" dirty="0">
                    <a:solidFill>
                      <a:schemeClr val="tx2"/>
                    </a:solidFill>
                    <a:ea typeface="华文细黑" pitchFamily="2" charset="-122"/>
                  </a:rPr>
                  <a:t>192</a:t>
                </a:r>
              </a:p>
            </p:txBody>
          </p:sp>
          <p:sp>
            <p:nvSpPr>
              <p:cNvPr id="64" name="Rectangle 5"/>
              <p:cNvSpPr>
                <a:spLocks noChangeArrowheads="1"/>
              </p:cNvSpPr>
              <p:nvPr/>
            </p:nvSpPr>
            <p:spPr bwMode="auto">
              <a:xfrm>
                <a:off x="1037" y="2745"/>
                <a:ext cx="291" cy="254"/>
              </a:xfrm>
              <a:prstGeom prst="rect">
                <a:avLst/>
              </a:prstGeom>
              <a:solidFill>
                <a:srgbClr val="74C2E1"/>
              </a:solidFill>
              <a:ln w="19050" cap="flat" cmpd="sng" algn="ctr">
                <a:solidFill>
                  <a:schemeClr val="bg1">
                    <a:lumMod val="50000"/>
                  </a:schemeClr>
                </a:solidFill>
                <a:prstDash val="solid"/>
                <a:round/>
                <a:headEnd type="none" w="med" len="med"/>
                <a:tailEnd type="none" w="med" len="med"/>
              </a:ln>
              <a:effectLst/>
              <a:scene3d>
                <a:camera prst="orthographicFront"/>
                <a:lightRig rig="threePt" dir="t"/>
              </a:scene3d>
              <a:sp3d>
                <a:bevelT w="38100" h="38100"/>
                <a:bevelB/>
              </a:sp3d>
            </p:spPr>
            <p:txBody>
              <a:bodyPr/>
              <a:lstStyle/>
              <a:p>
                <a:pPr algn="ctr" defTabSz="784225">
                  <a:lnSpc>
                    <a:spcPct val="120000"/>
                  </a:lnSpc>
                  <a:buClr>
                    <a:srgbClr val="990000"/>
                  </a:buClr>
                  <a:buSzPct val="85000"/>
                  <a:defRPr/>
                </a:pPr>
                <a:r>
                  <a:rPr lang="en-US" altLang="zh-CN" sz="1800" dirty="0">
                    <a:solidFill>
                      <a:schemeClr val="tx2"/>
                    </a:solidFill>
                    <a:ea typeface="华文细黑" pitchFamily="2" charset="-122"/>
                  </a:rPr>
                  <a:t>.168</a:t>
                </a:r>
              </a:p>
            </p:txBody>
          </p:sp>
          <p:sp>
            <p:nvSpPr>
              <p:cNvPr id="65" name="Rectangle 5"/>
              <p:cNvSpPr>
                <a:spLocks noChangeArrowheads="1"/>
              </p:cNvSpPr>
              <p:nvPr/>
            </p:nvSpPr>
            <p:spPr bwMode="auto">
              <a:xfrm>
                <a:off x="1327" y="2745"/>
                <a:ext cx="291" cy="254"/>
              </a:xfrm>
              <a:prstGeom prst="rect">
                <a:avLst/>
              </a:prstGeom>
              <a:solidFill>
                <a:srgbClr val="74C2E1"/>
              </a:solidFill>
              <a:ln w="19050" cap="flat" cmpd="sng" algn="ctr">
                <a:solidFill>
                  <a:schemeClr val="bg1">
                    <a:lumMod val="50000"/>
                  </a:schemeClr>
                </a:solidFill>
                <a:prstDash val="solid"/>
                <a:round/>
                <a:headEnd type="none" w="med" len="med"/>
                <a:tailEnd type="none" w="med" len="med"/>
              </a:ln>
              <a:effectLst/>
              <a:scene3d>
                <a:camera prst="orthographicFront"/>
                <a:lightRig rig="threePt" dir="t"/>
              </a:scene3d>
              <a:sp3d>
                <a:bevelT w="38100" h="38100"/>
                <a:bevelB/>
              </a:sp3d>
            </p:spPr>
            <p:txBody>
              <a:bodyPr/>
              <a:lstStyle/>
              <a:p>
                <a:pPr algn="ctr" defTabSz="784225">
                  <a:lnSpc>
                    <a:spcPct val="120000"/>
                  </a:lnSpc>
                  <a:buClr>
                    <a:srgbClr val="990000"/>
                  </a:buClr>
                  <a:buSzPct val="85000"/>
                  <a:defRPr/>
                </a:pPr>
                <a:r>
                  <a:rPr lang="en-US" altLang="zh-CN" sz="1800" dirty="0">
                    <a:solidFill>
                      <a:schemeClr val="tx2"/>
                    </a:solidFill>
                    <a:ea typeface="华文细黑" pitchFamily="2" charset="-122"/>
                  </a:rPr>
                  <a:t>.1</a:t>
                </a:r>
              </a:p>
            </p:txBody>
          </p:sp>
          <p:sp>
            <p:nvSpPr>
              <p:cNvPr id="66" name="Rectangle 5"/>
              <p:cNvSpPr>
                <a:spLocks noChangeArrowheads="1"/>
              </p:cNvSpPr>
              <p:nvPr/>
            </p:nvSpPr>
            <p:spPr bwMode="auto">
              <a:xfrm>
                <a:off x="1618" y="2745"/>
                <a:ext cx="291" cy="254"/>
              </a:xfrm>
              <a:prstGeom prst="rect">
                <a:avLst/>
              </a:prstGeom>
              <a:solidFill>
                <a:srgbClr val="74C2E1"/>
              </a:solidFill>
              <a:ln w="19050" cap="flat" cmpd="sng" algn="ctr">
                <a:solidFill>
                  <a:schemeClr val="bg1">
                    <a:lumMod val="50000"/>
                  </a:schemeClr>
                </a:solidFill>
                <a:prstDash val="solid"/>
                <a:round/>
                <a:headEnd type="none" w="med" len="med"/>
                <a:tailEnd type="none" w="med" len="med"/>
              </a:ln>
              <a:effectLst/>
              <a:scene3d>
                <a:camera prst="orthographicFront"/>
                <a:lightRig rig="threePt" dir="t"/>
              </a:scene3d>
              <a:sp3d>
                <a:bevelT w="38100" h="38100"/>
                <a:bevelB/>
              </a:sp3d>
            </p:spPr>
            <p:txBody>
              <a:bodyPr/>
              <a:lstStyle/>
              <a:p>
                <a:pPr algn="ctr" defTabSz="784225">
                  <a:lnSpc>
                    <a:spcPct val="120000"/>
                  </a:lnSpc>
                  <a:buClr>
                    <a:srgbClr val="990000"/>
                  </a:buClr>
                  <a:buSzPct val="85000"/>
                  <a:defRPr/>
                </a:pPr>
                <a:r>
                  <a:rPr lang="en-US" altLang="zh-CN" sz="1800" dirty="0">
                    <a:solidFill>
                      <a:schemeClr val="tx2"/>
                    </a:solidFill>
                    <a:ea typeface="华文细黑" pitchFamily="2" charset="-122"/>
                  </a:rPr>
                  <a:t>.7</a:t>
                </a:r>
              </a:p>
            </p:txBody>
          </p:sp>
        </p:grpSp>
        <p:grpSp>
          <p:nvGrpSpPr>
            <p:cNvPr id="44043" name="Group 4"/>
            <p:cNvGrpSpPr>
              <a:grpSpLocks/>
            </p:cNvGrpSpPr>
            <p:nvPr/>
          </p:nvGrpSpPr>
          <p:grpSpPr bwMode="auto">
            <a:xfrm>
              <a:off x="2759075" y="2146300"/>
              <a:ext cx="5462588" cy="431800"/>
              <a:chOff x="748" y="2745"/>
              <a:chExt cx="1161" cy="254"/>
            </a:xfrm>
          </p:grpSpPr>
          <p:sp>
            <p:nvSpPr>
              <p:cNvPr id="59" name="Rectangle 6"/>
              <p:cNvSpPr>
                <a:spLocks noChangeArrowheads="1"/>
              </p:cNvSpPr>
              <p:nvPr/>
            </p:nvSpPr>
            <p:spPr bwMode="auto">
              <a:xfrm>
                <a:off x="748" y="2745"/>
                <a:ext cx="291" cy="254"/>
              </a:xfrm>
              <a:prstGeom prst="rect">
                <a:avLst/>
              </a:prstGeom>
              <a:solidFill>
                <a:srgbClr val="74C2E1"/>
              </a:solidFill>
              <a:ln w="19050" cap="flat" cmpd="sng" algn="ctr">
                <a:solidFill>
                  <a:schemeClr val="bg1">
                    <a:lumMod val="50000"/>
                  </a:schemeClr>
                </a:solidFill>
                <a:prstDash val="solid"/>
                <a:round/>
                <a:headEnd type="none" w="med" len="med"/>
                <a:tailEnd type="none" w="med" len="med"/>
              </a:ln>
              <a:effectLst/>
              <a:scene3d>
                <a:camera prst="orthographicFront"/>
                <a:lightRig rig="threePt" dir="t"/>
              </a:scene3d>
              <a:sp3d>
                <a:bevelT w="38100" h="38100"/>
                <a:bevelB/>
              </a:sp3d>
            </p:spPr>
            <p:txBody>
              <a:bodyPr/>
              <a:lstStyle/>
              <a:p>
                <a:pPr algn="ctr" defTabSz="784225">
                  <a:lnSpc>
                    <a:spcPct val="120000"/>
                  </a:lnSpc>
                  <a:buClr>
                    <a:srgbClr val="990000"/>
                  </a:buClr>
                  <a:buSzPct val="85000"/>
                  <a:defRPr/>
                </a:pPr>
                <a:r>
                  <a:rPr lang="en-US" altLang="zh-CN" sz="1800" dirty="0">
                    <a:solidFill>
                      <a:schemeClr val="tx2"/>
                    </a:solidFill>
                    <a:ea typeface="华文细黑" pitchFamily="2" charset="-122"/>
                  </a:rPr>
                  <a:t>255</a:t>
                </a:r>
              </a:p>
            </p:txBody>
          </p:sp>
          <p:sp>
            <p:nvSpPr>
              <p:cNvPr id="60" name="Rectangle 5"/>
              <p:cNvSpPr>
                <a:spLocks noChangeArrowheads="1"/>
              </p:cNvSpPr>
              <p:nvPr/>
            </p:nvSpPr>
            <p:spPr bwMode="auto">
              <a:xfrm>
                <a:off x="1037" y="2745"/>
                <a:ext cx="291" cy="254"/>
              </a:xfrm>
              <a:prstGeom prst="rect">
                <a:avLst/>
              </a:prstGeom>
              <a:solidFill>
                <a:srgbClr val="74C2E1"/>
              </a:solidFill>
              <a:ln w="19050" cap="flat" cmpd="sng" algn="ctr">
                <a:solidFill>
                  <a:schemeClr val="bg1">
                    <a:lumMod val="50000"/>
                  </a:schemeClr>
                </a:solidFill>
                <a:prstDash val="solid"/>
                <a:round/>
                <a:headEnd type="none" w="med" len="med"/>
                <a:tailEnd type="none" w="med" len="med"/>
              </a:ln>
              <a:effectLst/>
              <a:scene3d>
                <a:camera prst="orthographicFront"/>
                <a:lightRig rig="threePt" dir="t"/>
              </a:scene3d>
              <a:sp3d>
                <a:bevelT w="38100" h="38100"/>
                <a:bevelB/>
              </a:sp3d>
            </p:spPr>
            <p:txBody>
              <a:bodyPr/>
              <a:lstStyle/>
              <a:p>
                <a:pPr algn="ctr" defTabSz="784225">
                  <a:lnSpc>
                    <a:spcPct val="120000"/>
                  </a:lnSpc>
                  <a:buClr>
                    <a:srgbClr val="990000"/>
                  </a:buClr>
                  <a:buSzPct val="85000"/>
                  <a:defRPr/>
                </a:pPr>
                <a:r>
                  <a:rPr lang="en-US" altLang="zh-CN" sz="1800" dirty="0">
                    <a:solidFill>
                      <a:schemeClr val="tx2"/>
                    </a:solidFill>
                    <a:ea typeface="华文细黑" pitchFamily="2" charset="-122"/>
                  </a:rPr>
                  <a:t>.255</a:t>
                </a:r>
              </a:p>
            </p:txBody>
          </p:sp>
          <p:sp>
            <p:nvSpPr>
              <p:cNvPr id="61" name="Rectangle 5"/>
              <p:cNvSpPr>
                <a:spLocks noChangeArrowheads="1"/>
              </p:cNvSpPr>
              <p:nvPr/>
            </p:nvSpPr>
            <p:spPr bwMode="auto">
              <a:xfrm>
                <a:off x="1327" y="2745"/>
                <a:ext cx="291" cy="254"/>
              </a:xfrm>
              <a:prstGeom prst="rect">
                <a:avLst/>
              </a:prstGeom>
              <a:solidFill>
                <a:srgbClr val="74C2E1"/>
              </a:solidFill>
              <a:ln w="19050" cap="flat" cmpd="sng" algn="ctr">
                <a:solidFill>
                  <a:schemeClr val="bg1">
                    <a:lumMod val="50000"/>
                  </a:schemeClr>
                </a:solidFill>
                <a:prstDash val="solid"/>
                <a:round/>
                <a:headEnd type="none" w="med" len="med"/>
                <a:tailEnd type="none" w="med" len="med"/>
              </a:ln>
              <a:effectLst/>
              <a:scene3d>
                <a:camera prst="orthographicFront"/>
                <a:lightRig rig="threePt" dir="t"/>
              </a:scene3d>
              <a:sp3d>
                <a:bevelT w="38100" h="38100"/>
                <a:bevelB/>
              </a:sp3d>
            </p:spPr>
            <p:txBody>
              <a:bodyPr/>
              <a:lstStyle/>
              <a:p>
                <a:pPr algn="ctr" defTabSz="784225">
                  <a:lnSpc>
                    <a:spcPct val="120000"/>
                  </a:lnSpc>
                  <a:buClr>
                    <a:srgbClr val="990000"/>
                  </a:buClr>
                  <a:buSzPct val="85000"/>
                  <a:defRPr/>
                </a:pPr>
                <a:r>
                  <a:rPr lang="en-US" altLang="zh-CN" sz="1800" dirty="0">
                    <a:solidFill>
                      <a:schemeClr val="tx2"/>
                    </a:solidFill>
                    <a:ea typeface="华文细黑" pitchFamily="2" charset="-122"/>
                  </a:rPr>
                  <a:t>.255</a:t>
                </a:r>
              </a:p>
            </p:txBody>
          </p:sp>
          <p:sp>
            <p:nvSpPr>
              <p:cNvPr id="62" name="Rectangle 5"/>
              <p:cNvSpPr>
                <a:spLocks noChangeArrowheads="1"/>
              </p:cNvSpPr>
              <p:nvPr/>
            </p:nvSpPr>
            <p:spPr bwMode="auto">
              <a:xfrm>
                <a:off x="1618" y="2745"/>
                <a:ext cx="291" cy="254"/>
              </a:xfrm>
              <a:prstGeom prst="rect">
                <a:avLst/>
              </a:prstGeom>
              <a:solidFill>
                <a:srgbClr val="74C2E1"/>
              </a:solidFill>
              <a:ln w="19050" cap="flat" cmpd="sng" algn="ctr">
                <a:solidFill>
                  <a:schemeClr val="bg1">
                    <a:lumMod val="50000"/>
                  </a:schemeClr>
                </a:solidFill>
                <a:prstDash val="solid"/>
                <a:round/>
                <a:headEnd type="none" w="med" len="med"/>
                <a:tailEnd type="none" w="med" len="med"/>
              </a:ln>
              <a:effectLst/>
              <a:scene3d>
                <a:camera prst="orthographicFront"/>
                <a:lightRig rig="threePt" dir="t"/>
              </a:scene3d>
              <a:sp3d>
                <a:bevelT w="38100" h="38100"/>
                <a:bevelB/>
              </a:sp3d>
            </p:spPr>
            <p:txBody>
              <a:bodyPr/>
              <a:lstStyle/>
              <a:p>
                <a:pPr algn="ctr" defTabSz="784225">
                  <a:lnSpc>
                    <a:spcPct val="120000"/>
                  </a:lnSpc>
                  <a:buClr>
                    <a:srgbClr val="990000"/>
                  </a:buClr>
                  <a:buSzPct val="85000"/>
                  <a:defRPr/>
                </a:pPr>
                <a:r>
                  <a:rPr lang="en-US" altLang="zh-CN" sz="1800" dirty="0">
                    <a:solidFill>
                      <a:schemeClr val="tx2"/>
                    </a:solidFill>
                    <a:ea typeface="华文细黑" pitchFamily="2" charset="-122"/>
                  </a:rPr>
                  <a:t>.128</a:t>
                </a:r>
              </a:p>
            </p:txBody>
          </p:sp>
        </p:grpSp>
        <p:sp>
          <p:nvSpPr>
            <p:cNvPr id="44044" name="Text Box 12"/>
            <p:cNvSpPr txBox="1">
              <a:spLocks noChangeArrowheads="1"/>
            </p:cNvSpPr>
            <p:nvPr/>
          </p:nvSpPr>
          <p:spPr bwMode="auto">
            <a:xfrm>
              <a:off x="755650" y="2276475"/>
              <a:ext cx="902811" cy="3077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algn="l" eaLnBrk="1" hangingPunct="1"/>
              <a:r>
                <a:rPr lang="zh-CN" altLang="en-US" sz="1400">
                  <a:ea typeface="华文细黑" panose="02010600040101010101" pitchFamily="2" charset="-122"/>
                </a:rPr>
                <a:t>子网掩码</a:t>
              </a:r>
            </a:p>
          </p:txBody>
        </p:sp>
        <p:sp>
          <p:nvSpPr>
            <p:cNvPr id="44045" name="Line 5"/>
            <p:cNvSpPr>
              <a:spLocks noChangeShapeType="1"/>
            </p:cNvSpPr>
            <p:nvPr/>
          </p:nvSpPr>
          <p:spPr bwMode="auto">
            <a:xfrm>
              <a:off x="7020272" y="3789363"/>
              <a:ext cx="1081088" cy="0"/>
            </a:xfrm>
            <a:prstGeom prst="line">
              <a:avLst/>
            </a:prstGeom>
            <a:noFill/>
            <a:ln w="25400">
              <a:solidFill>
                <a:schemeClr val="accent2"/>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44046" name="Line 4"/>
            <p:cNvSpPr>
              <a:spLocks noChangeShapeType="1"/>
            </p:cNvSpPr>
            <p:nvPr/>
          </p:nvSpPr>
          <p:spPr bwMode="auto">
            <a:xfrm flipH="1" flipV="1">
              <a:off x="7020272" y="2709341"/>
              <a:ext cx="15875" cy="1627187"/>
            </a:xfrm>
            <a:prstGeom prst="line">
              <a:avLst/>
            </a:prstGeom>
            <a:noFill/>
            <a:ln w="25400">
              <a:solidFill>
                <a:srgbClr val="9900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44047" name="Text Box 6"/>
            <p:cNvSpPr txBox="1">
              <a:spLocks noChangeArrowheads="1"/>
            </p:cNvSpPr>
            <p:nvPr/>
          </p:nvSpPr>
          <p:spPr bwMode="auto">
            <a:xfrm>
              <a:off x="755650" y="5073650"/>
              <a:ext cx="28448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algn="l">
                <a:spcBef>
                  <a:spcPct val="50000"/>
                </a:spcBef>
              </a:pPr>
              <a:r>
                <a:rPr lang="zh-CN" altLang="en-US" sz="1400">
                  <a:ea typeface="华文细黑" panose="02010600040101010101" pitchFamily="2" charset="-122"/>
                </a:rPr>
                <a:t>主机数</a:t>
              </a:r>
              <a:r>
                <a:rPr lang="en-US" altLang="zh-CN" sz="1400">
                  <a:ea typeface="华文细黑" panose="02010600040101010101" pitchFamily="2" charset="-122"/>
                </a:rPr>
                <a:t>:</a:t>
              </a:r>
              <a:r>
                <a:rPr lang="zh-CN" altLang="en-US" sz="1400">
                  <a:ea typeface="华文细黑" panose="02010600040101010101" pitchFamily="2" charset="-122"/>
                </a:rPr>
                <a:t> </a:t>
              </a:r>
              <a:r>
                <a:rPr lang="en-US" altLang="zh-CN" sz="1400">
                  <a:ea typeface="华文细黑" panose="02010600040101010101" pitchFamily="2" charset="-122"/>
                </a:rPr>
                <a:t>2</a:t>
              </a:r>
              <a:r>
                <a:rPr lang="en-US" altLang="zh-CN" sz="1400" i="1" baseline="30000">
                  <a:ea typeface="华文细黑" panose="02010600040101010101" pitchFamily="2" charset="-122"/>
                </a:rPr>
                <a:t>n</a:t>
              </a:r>
            </a:p>
          </p:txBody>
        </p:sp>
        <p:sp>
          <p:nvSpPr>
            <p:cNvPr id="44048" name="Text Box 14"/>
            <p:cNvSpPr txBox="1">
              <a:spLocks noChangeArrowheads="1"/>
            </p:cNvSpPr>
            <p:nvPr/>
          </p:nvSpPr>
          <p:spPr bwMode="auto">
            <a:xfrm>
              <a:off x="755650" y="4560888"/>
              <a:ext cx="902811" cy="3077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algn="l" eaLnBrk="1" hangingPunct="1"/>
              <a:r>
                <a:rPr lang="zh-CN" altLang="en-US" sz="1400">
                  <a:ea typeface="华文细黑" panose="02010600040101010101" pitchFamily="2" charset="-122"/>
                </a:rPr>
                <a:t>网络地址</a:t>
              </a:r>
            </a:p>
          </p:txBody>
        </p:sp>
        <p:sp>
          <p:nvSpPr>
            <p:cNvPr id="47" name="Rectangle 4"/>
            <p:cNvSpPr>
              <a:spLocks noChangeArrowheads="1"/>
            </p:cNvSpPr>
            <p:nvPr/>
          </p:nvSpPr>
          <p:spPr bwMode="auto">
            <a:xfrm>
              <a:off x="2743334" y="5085232"/>
              <a:ext cx="1296144" cy="432000"/>
            </a:xfrm>
            <a:prstGeom prst="rect">
              <a:avLst/>
            </a:prstGeom>
            <a:solidFill>
              <a:srgbClr val="74C2E1"/>
            </a:solidFill>
            <a:ln w="19050" cap="flat" cmpd="sng" algn="ctr">
              <a:solidFill>
                <a:schemeClr val="bg1">
                  <a:lumMod val="50000"/>
                </a:schemeClr>
              </a:solidFill>
              <a:prstDash val="solid"/>
              <a:round/>
              <a:headEnd type="none" w="med" len="med"/>
              <a:tailEnd type="none" w="med" len="med"/>
            </a:ln>
            <a:effectLst/>
            <a:scene3d>
              <a:camera prst="orthographicFront"/>
              <a:lightRig rig="threePt" dir="t"/>
            </a:scene3d>
            <a:sp3d>
              <a:bevelT w="38100" h="38100"/>
              <a:bevelB/>
            </a:sp3d>
          </p:spPr>
          <p:txBody>
            <a:bodyPr/>
            <a:lstStyle/>
            <a:p>
              <a:pPr algn="ctr" defTabSz="784225">
                <a:lnSpc>
                  <a:spcPct val="120000"/>
                </a:lnSpc>
                <a:buClr>
                  <a:srgbClr val="990000"/>
                </a:buClr>
                <a:buSzPct val="85000"/>
                <a:defRPr/>
              </a:pPr>
              <a:r>
                <a:rPr lang="en-US" altLang="zh-CN" sz="1800" dirty="0">
                  <a:solidFill>
                    <a:schemeClr val="tx2"/>
                  </a:solidFill>
                  <a:ea typeface="华文细黑" pitchFamily="2" charset="-122"/>
                </a:rPr>
                <a:t>128</a:t>
              </a:r>
            </a:p>
          </p:txBody>
        </p:sp>
        <p:sp>
          <p:nvSpPr>
            <p:cNvPr id="52" name="Rectangle 4"/>
            <p:cNvSpPr>
              <a:spLocks noChangeArrowheads="1"/>
            </p:cNvSpPr>
            <p:nvPr/>
          </p:nvSpPr>
          <p:spPr bwMode="auto">
            <a:xfrm>
              <a:off x="2743334" y="5589288"/>
              <a:ext cx="1296144" cy="432000"/>
            </a:xfrm>
            <a:prstGeom prst="rect">
              <a:avLst/>
            </a:prstGeom>
            <a:solidFill>
              <a:srgbClr val="74C2E1"/>
            </a:solidFill>
            <a:ln w="19050" cap="flat" cmpd="sng" algn="ctr">
              <a:solidFill>
                <a:schemeClr val="bg1">
                  <a:lumMod val="50000"/>
                </a:schemeClr>
              </a:solidFill>
              <a:prstDash val="solid"/>
              <a:round/>
              <a:headEnd type="none" w="med" len="med"/>
              <a:tailEnd type="none" w="med" len="med"/>
            </a:ln>
            <a:effectLst/>
            <a:scene3d>
              <a:camera prst="orthographicFront"/>
              <a:lightRig rig="threePt" dir="t"/>
            </a:scene3d>
            <a:sp3d>
              <a:bevelT w="38100" h="38100"/>
              <a:bevelB/>
            </a:sp3d>
          </p:spPr>
          <p:txBody>
            <a:bodyPr/>
            <a:lstStyle/>
            <a:p>
              <a:pPr algn="ctr" defTabSz="784225">
                <a:lnSpc>
                  <a:spcPct val="120000"/>
                </a:lnSpc>
                <a:buClr>
                  <a:srgbClr val="990000"/>
                </a:buClr>
                <a:buSzPct val="85000"/>
                <a:defRPr/>
              </a:pPr>
              <a:r>
                <a:rPr lang="en-US" altLang="zh-CN" sz="1800" dirty="0">
                  <a:solidFill>
                    <a:schemeClr val="tx2"/>
                  </a:solidFill>
                  <a:ea typeface="华文细黑" pitchFamily="2" charset="-122"/>
                </a:rPr>
                <a:t>126</a:t>
              </a:r>
            </a:p>
          </p:txBody>
        </p:sp>
        <p:sp>
          <p:nvSpPr>
            <p:cNvPr id="44055" name="Rectangle 45"/>
            <p:cNvSpPr>
              <a:spLocks noChangeArrowheads="1"/>
            </p:cNvSpPr>
            <p:nvPr/>
          </p:nvSpPr>
          <p:spPr bwMode="auto">
            <a:xfrm>
              <a:off x="755650" y="5599113"/>
              <a:ext cx="1606530" cy="3077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algn="l">
                <a:spcBef>
                  <a:spcPct val="50000"/>
                </a:spcBef>
              </a:pPr>
              <a:r>
                <a:rPr lang="zh-CN" altLang="en-US" sz="1400">
                  <a:ea typeface="华文细黑" panose="02010600040101010101" pitchFamily="2" charset="-122"/>
                </a:rPr>
                <a:t>可用主机数</a:t>
              </a:r>
              <a:r>
                <a:rPr lang="en-US" altLang="zh-CN" sz="1400">
                  <a:ea typeface="华文细黑" panose="02010600040101010101" pitchFamily="2" charset="-122"/>
                </a:rPr>
                <a:t>: 2</a:t>
              </a:r>
              <a:r>
                <a:rPr lang="en-US" altLang="zh-CN" sz="1400" baseline="30000">
                  <a:ea typeface="华文细黑" panose="02010600040101010101" pitchFamily="2" charset="-122"/>
                </a:rPr>
                <a:t>n</a:t>
              </a:r>
              <a:r>
                <a:rPr lang="en-US" altLang="zh-CN" sz="1400">
                  <a:ea typeface="华文细黑" panose="02010600040101010101" pitchFamily="2" charset="-122"/>
                </a:rPr>
                <a:t> - 2</a:t>
              </a:r>
            </a:p>
          </p:txBody>
        </p:sp>
        <p:grpSp>
          <p:nvGrpSpPr>
            <p:cNvPr id="44056" name="Group 4"/>
            <p:cNvGrpSpPr>
              <a:grpSpLocks/>
            </p:cNvGrpSpPr>
            <p:nvPr/>
          </p:nvGrpSpPr>
          <p:grpSpPr bwMode="auto">
            <a:xfrm>
              <a:off x="2743200" y="4581525"/>
              <a:ext cx="5462588" cy="431800"/>
              <a:chOff x="748" y="2745"/>
              <a:chExt cx="1161" cy="254"/>
            </a:xfrm>
          </p:grpSpPr>
          <p:sp>
            <p:nvSpPr>
              <p:cNvPr id="55" name="Rectangle 6"/>
              <p:cNvSpPr>
                <a:spLocks noChangeArrowheads="1"/>
              </p:cNvSpPr>
              <p:nvPr/>
            </p:nvSpPr>
            <p:spPr bwMode="auto">
              <a:xfrm>
                <a:off x="748" y="2745"/>
                <a:ext cx="291" cy="254"/>
              </a:xfrm>
              <a:prstGeom prst="rect">
                <a:avLst/>
              </a:prstGeom>
              <a:solidFill>
                <a:srgbClr val="74C2E1"/>
              </a:solidFill>
              <a:ln w="19050" cap="flat" cmpd="sng" algn="ctr">
                <a:solidFill>
                  <a:schemeClr val="bg1">
                    <a:lumMod val="50000"/>
                  </a:schemeClr>
                </a:solidFill>
                <a:prstDash val="solid"/>
                <a:round/>
                <a:headEnd type="none" w="med" len="med"/>
                <a:tailEnd type="none" w="med" len="med"/>
              </a:ln>
              <a:effectLst/>
              <a:scene3d>
                <a:camera prst="orthographicFront"/>
                <a:lightRig rig="threePt" dir="t"/>
              </a:scene3d>
              <a:sp3d>
                <a:bevelT w="38100" h="38100"/>
                <a:bevelB/>
              </a:sp3d>
            </p:spPr>
            <p:txBody>
              <a:bodyPr/>
              <a:lstStyle/>
              <a:p>
                <a:pPr algn="ctr" defTabSz="784225">
                  <a:lnSpc>
                    <a:spcPct val="120000"/>
                  </a:lnSpc>
                  <a:buClr>
                    <a:srgbClr val="990000"/>
                  </a:buClr>
                  <a:buSzPct val="85000"/>
                  <a:defRPr/>
                </a:pPr>
                <a:r>
                  <a:rPr lang="en-US" altLang="zh-CN" sz="1800" dirty="0">
                    <a:solidFill>
                      <a:schemeClr val="tx2"/>
                    </a:solidFill>
                    <a:ea typeface="华文细黑" pitchFamily="2" charset="-122"/>
                  </a:rPr>
                  <a:t>192</a:t>
                </a:r>
              </a:p>
            </p:txBody>
          </p:sp>
          <p:sp>
            <p:nvSpPr>
              <p:cNvPr id="56" name="Rectangle 5"/>
              <p:cNvSpPr>
                <a:spLocks noChangeArrowheads="1"/>
              </p:cNvSpPr>
              <p:nvPr/>
            </p:nvSpPr>
            <p:spPr bwMode="auto">
              <a:xfrm>
                <a:off x="1037" y="2745"/>
                <a:ext cx="291" cy="254"/>
              </a:xfrm>
              <a:prstGeom prst="rect">
                <a:avLst/>
              </a:prstGeom>
              <a:solidFill>
                <a:srgbClr val="74C2E1"/>
              </a:solidFill>
              <a:ln w="19050" cap="flat" cmpd="sng" algn="ctr">
                <a:solidFill>
                  <a:schemeClr val="bg1">
                    <a:lumMod val="50000"/>
                  </a:schemeClr>
                </a:solidFill>
                <a:prstDash val="solid"/>
                <a:round/>
                <a:headEnd type="none" w="med" len="med"/>
                <a:tailEnd type="none" w="med" len="med"/>
              </a:ln>
              <a:effectLst/>
              <a:scene3d>
                <a:camera prst="orthographicFront"/>
                <a:lightRig rig="threePt" dir="t"/>
              </a:scene3d>
              <a:sp3d>
                <a:bevelT w="38100" h="38100"/>
                <a:bevelB/>
              </a:sp3d>
            </p:spPr>
            <p:txBody>
              <a:bodyPr/>
              <a:lstStyle/>
              <a:p>
                <a:pPr algn="ctr" defTabSz="784225">
                  <a:lnSpc>
                    <a:spcPct val="120000"/>
                  </a:lnSpc>
                  <a:buClr>
                    <a:srgbClr val="990000"/>
                  </a:buClr>
                  <a:buSzPct val="85000"/>
                  <a:defRPr/>
                </a:pPr>
                <a:r>
                  <a:rPr lang="en-US" altLang="zh-CN" sz="1800" dirty="0">
                    <a:solidFill>
                      <a:schemeClr val="tx2"/>
                    </a:solidFill>
                    <a:ea typeface="华文细黑" pitchFamily="2" charset="-122"/>
                  </a:rPr>
                  <a:t>.168</a:t>
                </a:r>
              </a:p>
            </p:txBody>
          </p:sp>
          <p:sp>
            <p:nvSpPr>
              <p:cNvPr id="57" name="Rectangle 5"/>
              <p:cNvSpPr>
                <a:spLocks noChangeArrowheads="1"/>
              </p:cNvSpPr>
              <p:nvPr/>
            </p:nvSpPr>
            <p:spPr bwMode="auto">
              <a:xfrm>
                <a:off x="1327" y="2745"/>
                <a:ext cx="291" cy="254"/>
              </a:xfrm>
              <a:prstGeom prst="rect">
                <a:avLst/>
              </a:prstGeom>
              <a:solidFill>
                <a:srgbClr val="74C2E1"/>
              </a:solidFill>
              <a:ln w="19050" cap="flat" cmpd="sng" algn="ctr">
                <a:solidFill>
                  <a:schemeClr val="bg1">
                    <a:lumMod val="50000"/>
                  </a:schemeClr>
                </a:solidFill>
                <a:prstDash val="solid"/>
                <a:round/>
                <a:headEnd type="none" w="med" len="med"/>
                <a:tailEnd type="none" w="med" len="med"/>
              </a:ln>
              <a:effectLst/>
              <a:scene3d>
                <a:camera prst="orthographicFront"/>
                <a:lightRig rig="threePt" dir="t"/>
              </a:scene3d>
              <a:sp3d>
                <a:bevelT w="38100" h="38100"/>
                <a:bevelB/>
              </a:sp3d>
            </p:spPr>
            <p:txBody>
              <a:bodyPr/>
              <a:lstStyle/>
              <a:p>
                <a:pPr algn="ctr" defTabSz="784225">
                  <a:lnSpc>
                    <a:spcPct val="120000"/>
                  </a:lnSpc>
                  <a:buClr>
                    <a:srgbClr val="990000"/>
                  </a:buClr>
                  <a:buSzPct val="85000"/>
                  <a:defRPr/>
                </a:pPr>
                <a:r>
                  <a:rPr lang="en-US" altLang="zh-CN" sz="1800" dirty="0">
                    <a:solidFill>
                      <a:schemeClr val="tx2"/>
                    </a:solidFill>
                    <a:ea typeface="华文细黑" pitchFamily="2" charset="-122"/>
                  </a:rPr>
                  <a:t>.1</a:t>
                </a:r>
              </a:p>
            </p:txBody>
          </p:sp>
          <p:sp>
            <p:nvSpPr>
              <p:cNvPr id="58" name="Rectangle 5"/>
              <p:cNvSpPr>
                <a:spLocks noChangeArrowheads="1"/>
              </p:cNvSpPr>
              <p:nvPr/>
            </p:nvSpPr>
            <p:spPr bwMode="auto">
              <a:xfrm>
                <a:off x="1618" y="2745"/>
                <a:ext cx="291" cy="254"/>
              </a:xfrm>
              <a:prstGeom prst="rect">
                <a:avLst/>
              </a:prstGeom>
              <a:solidFill>
                <a:srgbClr val="74C2E1"/>
              </a:solidFill>
              <a:ln w="19050" cap="flat" cmpd="sng" algn="ctr">
                <a:solidFill>
                  <a:schemeClr val="bg1">
                    <a:lumMod val="50000"/>
                  </a:schemeClr>
                </a:solidFill>
                <a:prstDash val="solid"/>
                <a:round/>
                <a:headEnd type="none" w="med" len="med"/>
                <a:tailEnd type="none" w="med" len="med"/>
              </a:ln>
              <a:effectLst/>
              <a:scene3d>
                <a:camera prst="orthographicFront"/>
                <a:lightRig rig="threePt" dir="t"/>
              </a:scene3d>
              <a:sp3d>
                <a:bevelT w="38100" h="38100"/>
                <a:bevelB/>
              </a:sp3d>
            </p:spPr>
            <p:txBody>
              <a:bodyPr/>
              <a:lstStyle/>
              <a:p>
                <a:pPr algn="ctr" defTabSz="784225">
                  <a:lnSpc>
                    <a:spcPct val="120000"/>
                  </a:lnSpc>
                  <a:buClr>
                    <a:srgbClr val="990000"/>
                  </a:buClr>
                  <a:buSzPct val="85000"/>
                  <a:defRPr/>
                </a:pPr>
                <a:r>
                  <a:rPr lang="en-US" altLang="zh-CN" sz="1800" dirty="0">
                    <a:solidFill>
                      <a:schemeClr val="tx2"/>
                    </a:solidFill>
                    <a:ea typeface="华文细黑" pitchFamily="2" charset="-122"/>
                  </a:rPr>
                  <a:t>.0</a:t>
                </a:r>
              </a:p>
            </p:txBody>
          </p:sp>
        </p:grpSp>
      </p:gr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标题 9"/>
          <p:cNvSpPr>
            <a:spLocks noGrp="1"/>
          </p:cNvSpPr>
          <p:nvPr>
            <p:ph type="title"/>
          </p:nvPr>
        </p:nvSpPr>
        <p:spPr/>
        <p:txBody>
          <a:bodyPr/>
          <a:lstStyle/>
          <a:p>
            <a:r>
              <a:rPr lang="zh-CN" altLang="en-US" smtClean="0"/>
              <a:t>变长子网掩码举例</a:t>
            </a:r>
          </a:p>
        </p:txBody>
      </p:sp>
      <p:sp>
        <p:nvSpPr>
          <p:cNvPr id="46083" name="灯片编号占位符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algn="l"/>
            <a:r>
              <a:rPr lang="en-US" altLang="zh-CN" sz="1200">
                <a:latin typeface="FrutigerNext LT Bold" panose="020B0803040504020204" pitchFamily="34" charset="0"/>
                <a:ea typeface="宋体" panose="02010600030101010101" pitchFamily="2" charset="-122"/>
              </a:rPr>
              <a:t>Page </a:t>
            </a:r>
            <a:fld id="{539495D2-68C8-4845-BA3C-0E1039D3483B}" type="slidenum">
              <a:rPr lang="en-US" altLang="zh-CN" sz="1200">
                <a:latin typeface="FrutigerNext LT Bold" panose="020B0803040504020204" pitchFamily="34" charset="0"/>
                <a:ea typeface="宋体" panose="02010600030101010101" pitchFamily="2" charset="-122"/>
              </a:rPr>
              <a:pPr algn="l"/>
              <a:t>20</a:t>
            </a:fld>
            <a:endParaRPr lang="en-US" altLang="zh-CN" sz="1200">
              <a:latin typeface="FrutigerNext LT Bold" panose="020B0803040504020204" pitchFamily="34" charset="0"/>
              <a:ea typeface="宋体" panose="02010600030101010101" pitchFamily="2" charset="-122"/>
            </a:endParaRPr>
          </a:p>
        </p:txBody>
      </p:sp>
      <p:sp>
        <p:nvSpPr>
          <p:cNvPr id="48" name="Rectangle 3"/>
          <p:cNvSpPr txBox="1">
            <a:spLocks noChangeArrowheads="1"/>
          </p:cNvSpPr>
          <p:nvPr/>
        </p:nvSpPr>
        <p:spPr bwMode="auto">
          <a:xfrm>
            <a:off x="755650" y="5445125"/>
            <a:ext cx="7627938" cy="863600"/>
          </a:xfrm>
          <a:prstGeom prst="rect">
            <a:avLst/>
          </a:prstGeom>
          <a:noFill/>
          <a:ln>
            <a:miter lim="800000"/>
            <a:headEnd/>
            <a:tailEnd/>
          </a:ln>
        </p:spPr>
        <p:txBody>
          <a:bodyPr/>
          <a:lstStyle/>
          <a:p>
            <a:pPr marL="196850" indent="-252413" defTabSz="801688" eaLnBrk="1" hangingPunct="1">
              <a:lnSpc>
                <a:spcPct val="140000"/>
              </a:lnSpc>
              <a:spcBef>
                <a:spcPct val="30000"/>
              </a:spcBef>
              <a:buSzPct val="80000"/>
              <a:buFont typeface="Wingdings" pitchFamily="2" charset="2"/>
              <a:buChar char="l"/>
              <a:defRPr/>
            </a:pPr>
            <a:r>
              <a:rPr lang="zh-CN" altLang="en-US" sz="1800" kern="0" dirty="0">
                <a:latin typeface="Arial" charset="0"/>
                <a:ea typeface="+mn-ea"/>
                <a:cs typeface="Arial" charset="0"/>
              </a:rPr>
              <a:t>现有一个</a:t>
            </a:r>
            <a:r>
              <a:rPr lang="en-US" altLang="zh-CN" sz="1800" kern="0" dirty="0">
                <a:latin typeface="Arial" charset="0"/>
                <a:ea typeface="+mn-ea"/>
                <a:cs typeface="Arial" charset="0"/>
              </a:rPr>
              <a:t>C</a:t>
            </a:r>
            <a:r>
              <a:rPr lang="zh-CN" altLang="en-US" sz="1800" kern="0" dirty="0">
                <a:latin typeface="Arial" charset="0"/>
                <a:ea typeface="+mn-ea"/>
                <a:cs typeface="Arial" charset="0"/>
              </a:rPr>
              <a:t>类网络地址段</a:t>
            </a:r>
            <a:r>
              <a:rPr lang="en-US" altLang="zh-CN" sz="1800" kern="0" dirty="0">
                <a:latin typeface="Arial" charset="0"/>
                <a:ea typeface="+mn-ea"/>
                <a:cs typeface="Arial" charset="0"/>
              </a:rPr>
              <a:t>192.168.1.0/24</a:t>
            </a:r>
            <a:r>
              <a:rPr lang="zh-CN" altLang="en-US" sz="1800" kern="0" dirty="0">
                <a:latin typeface="Arial" charset="0"/>
                <a:ea typeface="+mn-ea"/>
                <a:cs typeface="Arial" charset="0"/>
              </a:rPr>
              <a:t>，请使用变长子网掩码给三个子网分别分配</a:t>
            </a:r>
            <a:r>
              <a:rPr lang="en-US" altLang="zh-CN" sz="1800" kern="0" dirty="0">
                <a:latin typeface="Arial" charset="0"/>
                <a:ea typeface="+mn-ea"/>
                <a:cs typeface="Arial" charset="0"/>
              </a:rPr>
              <a:t>IP</a:t>
            </a:r>
            <a:r>
              <a:rPr lang="zh-CN" altLang="en-US" sz="1800" kern="0" dirty="0">
                <a:latin typeface="Arial" charset="0"/>
                <a:ea typeface="+mn-ea"/>
                <a:cs typeface="Arial" charset="0"/>
              </a:rPr>
              <a:t>地址。</a:t>
            </a:r>
            <a:endParaRPr lang="en-US" altLang="zh-CN" sz="1800" kern="0" dirty="0">
              <a:latin typeface="Arial" charset="0"/>
              <a:ea typeface="+mn-ea"/>
              <a:cs typeface="Arial" charset="0"/>
            </a:endParaRPr>
          </a:p>
          <a:p>
            <a:pPr marL="654050" lvl="1" indent="-252413" defTabSz="801688" eaLnBrk="1" hangingPunct="1">
              <a:lnSpc>
                <a:spcPct val="140000"/>
              </a:lnSpc>
              <a:spcBef>
                <a:spcPct val="30000"/>
              </a:spcBef>
              <a:buSzPct val="80000"/>
              <a:buFont typeface="Wingdings" pitchFamily="2" charset="2"/>
              <a:buChar char="l"/>
              <a:defRPr/>
            </a:pPr>
            <a:endParaRPr lang="zh-CN" altLang="en-US" sz="2000" kern="0" dirty="0">
              <a:latin typeface="Arial" charset="0"/>
              <a:ea typeface="+mn-ea"/>
              <a:cs typeface="Arial" charset="0"/>
            </a:endParaRPr>
          </a:p>
        </p:txBody>
      </p:sp>
      <p:grpSp>
        <p:nvGrpSpPr>
          <p:cNvPr id="46085" name="Group 28"/>
          <p:cNvGrpSpPr>
            <a:grpSpLocks/>
          </p:cNvGrpSpPr>
          <p:nvPr/>
        </p:nvGrpSpPr>
        <p:grpSpPr bwMode="auto">
          <a:xfrm>
            <a:off x="1149350" y="1106488"/>
            <a:ext cx="6807200" cy="3887787"/>
            <a:chOff x="1149350" y="1106488"/>
            <a:chExt cx="6807200" cy="3887787"/>
          </a:xfrm>
        </p:grpSpPr>
        <p:grpSp>
          <p:nvGrpSpPr>
            <p:cNvPr id="46086" name="Group 25"/>
            <p:cNvGrpSpPr>
              <a:grpSpLocks/>
            </p:cNvGrpSpPr>
            <p:nvPr/>
          </p:nvGrpSpPr>
          <p:grpSpPr bwMode="auto">
            <a:xfrm>
              <a:off x="1149350" y="1106488"/>
              <a:ext cx="6807200" cy="3887787"/>
              <a:chOff x="1149350" y="1412875"/>
              <a:chExt cx="6807200" cy="3887788"/>
            </a:xfrm>
          </p:grpSpPr>
          <p:sp>
            <p:nvSpPr>
              <p:cNvPr id="64" name="椭圆 50"/>
              <p:cNvSpPr/>
              <p:nvPr/>
            </p:nvSpPr>
            <p:spPr bwMode="auto">
              <a:xfrm>
                <a:off x="5033963" y="3557588"/>
                <a:ext cx="2058987" cy="1743075"/>
              </a:xfrm>
              <a:prstGeom prst="ellipse">
                <a:avLst/>
              </a:prstGeom>
              <a:noFill/>
              <a:ln w="9525" cap="flat" cmpd="sng" algn="ctr">
                <a:solidFill>
                  <a:schemeClr val="bg1">
                    <a:lumMod val="50000"/>
                  </a:schemeClr>
                </a:solidFill>
                <a:prstDash val="lgDash"/>
                <a:round/>
                <a:headEnd type="none" w="med" len="med"/>
                <a:tailEnd type="none" w="med" len="med"/>
              </a:ln>
              <a:effectLst/>
            </p:spPr>
            <p:txBody>
              <a:bodyPr/>
              <a:lstStyle/>
              <a:p>
                <a:pPr algn="ctr" defTabSz="784225">
                  <a:defRPr/>
                </a:pPr>
                <a:endParaRPr lang="zh-CN" altLang="en-US">
                  <a:latin typeface="Arial" charset="0"/>
                  <a:ea typeface="宋体" charset="-122"/>
                </a:endParaRPr>
              </a:p>
            </p:txBody>
          </p:sp>
          <p:sp>
            <p:nvSpPr>
              <p:cNvPr id="65" name="椭圆 49"/>
              <p:cNvSpPr/>
              <p:nvPr/>
            </p:nvSpPr>
            <p:spPr bwMode="auto">
              <a:xfrm>
                <a:off x="5003800" y="1412875"/>
                <a:ext cx="2187575" cy="1885950"/>
              </a:xfrm>
              <a:prstGeom prst="ellipse">
                <a:avLst/>
              </a:prstGeom>
              <a:noFill/>
              <a:ln w="9525" cap="flat" cmpd="sng" algn="ctr">
                <a:solidFill>
                  <a:schemeClr val="bg1">
                    <a:lumMod val="50000"/>
                  </a:schemeClr>
                </a:solidFill>
                <a:prstDash val="lgDash"/>
                <a:round/>
                <a:headEnd type="none" w="med" len="med"/>
                <a:tailEnd type="none" w="med" len="med"/>
              </a:ln>
              <a:effectLst/>
            </p:spPr>
            <p:txBody>
              <a:bodyPr/>
              <a:lstStyle/>
              <a:p>
                <a:pPr algn="ctr" defTabSz="784225">
                  <a:defRPr/>
                </a:pPr>
                <a:endParaRPr lang="zh-CN" altLang="en-US">
                  <a:latin typeface="Arial" charset="0"/>
                  <a:ea typeface="宋体" charset="-122"/>
                </a:endParaRPr>
              </a:p>
            </p:txBody>
          </p:sp>
          <p:sp>
            <p:nvSpPr>
              <p:cNvPr id="66" name="椭圆 48"/>
              <p:cNvSpPr/>
              <p:nvPr/>
            </p:nvSpPr>
            <p:spPr bwMode="auto">
              <a:xfrm>
                <a:off x="1149350" y="1782762"/>
                <a:ext cx="3744913" cy="3211514"/>
              </a:xfrm>
              <a:prstGeom prst="ellipse">
                <a:avLst/>
              </a:prstGeom>
              <a:noFill/>
              <a:ln w="9525" cap="flat" cmpd="sng" algn="ctr">
                <a:solidFill>
                  <a:schemeClr val="bg1">
                    <a:lumMod val="50000"/>
                  </a:schemeClr>
                </a:solidFill>
                <a:prstDash val="lgDash"/>
                <a:round/>
                <a:headEnd type="none" w="med" len="med"/>
                <a:tailEnd type="none" w="med" len="med"/>
              </a:ln>
              <a:effectLst/>
            </p:spPr>
            <p:txBody>
              <a:bodyPr/>
              <a:lstStyle/>
              <a:p>
                <a:pPr algn="ctr" defTabSz="784225">
                  <a:defRPr/>
                </a:pPr>
                <a:endParaRPr lang="zh-CN" altLang="en-US">
                  <a:latin typeface="Arial" charset="0"/>
                  <a:ea typeface="宋体" charset="-122"/>
                </a:endParaRPr>
              </a:p>
            </p:txBody>
          </p:sp>
          <p:grpSp>
            <p:nvGrpSpPr>
              <p:cNvPr id="46094" name="组合 41"/>
              <p:cNvGrpSpPr>
                <a:grpSpLocks/>
              </p:cNvGrpSpPr>
              <p:nvPr/>
            </p:nvGrpSpPr>
            <p:grpSpPr bwMode="auto">
              <a:xfrm>
                <a:off x="1592263" y="2642000"/>
                <a:ext cx="6364287" cy="2649620"/>
                <a:chOff x="611188" y="3201988"/>
                <a:chExt cx="7210425" cy="3726396"/>
              </a:xfrm>
            </p:grpSpPr>
            <p:pic>
              <p:nvPicPr>
                <p:cNvPr id="46098" name="Picture 2"/>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53845" y="4292600"/>
                  <a:ext cx="120651" cy="1090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099" name="Picture 2"/>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76353" y="3213099"/>
                  <a:ext cx="120650" cy="1090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100" name="Picture 2"/>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67882" y="4292601"/>
                  <a:ext cx="120650" cy="1090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101" name="Picture 2"/>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80693" y="3201988"/>
                  <a:ext cx="120650" cy="1090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102" name="Picture 2"/>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1188" y="4221163"/>
                  <a:ext cx="7210425" cy="120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6103" name="TextBox 9"/>
                <p:cNvSpPr txBox="1">
                  <a:spLocks noChangeArrowheads="1"/>
                </p:cNvSpPr>
                <p:nvPr/>
              </p:nvSpPr>
              <p:spPr bwMode="auto">
                <a:xfrm>
                  <a:off x="1809522" y="6090433"/>
                  <a:ext cx="1044634" cy="4328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r>
                    <a:rPr lang="en-US" altLang="zh-CN" sz="1400">
                      <a:ea typeface="宋体" panose="02010600030101010101" pitchFamily="2" charset="-122"/>
                    </a:rPr>
                    <a:t>30</a:t>
                  </a:r>
                  <a:r>
                    <a:rPr lang="zh-CN" altLang="en-US" sz="1400">
                      <a:ea typeface="宋体" panose="02010600030101010101" pitchFamily="2" charset="-122"/>
                    </a:rPr>
                    <a:t>个主机</a:t>
                  </a:r>
                </a:p>
              </p:txBody>
            </p:sp>
            <p:sp>
              <p:nvSpPr>
                <p:cNvPr id="46104" name="TextBox 13"/>
                <p:cNvSpPr txBox="1">
                  <a:spLocks noChangeArrowheads="1"/>
                </p:cNvSpPr>
                <p:nvPr/>
              </p:nvSpPr>
              <p:spPr bwMode="auto">
                <a:xfrm>
                  <a:off x="5149541" y="6495530"/>
                  <a:ext cx="1044634" cy="4328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r>
                    <a:rPr lang="en-US" altLang="zh-CN" sz="1400">
                      <a:ea typeface="宋体" panose="02010600030101010101" pitchFamily="2" charset="-122"/>
                    </a:rPr>
                    <a:t>10</a:t>
                  </a:r>
                  <a:r>
                    <a:rPr lang="zh-CN" altLang="en-US" sz="1400">
                      <a:ea typeface="宋体" panose="02010600030101010101" pitchFamily="2" charset="-122"/>
                    </a:rPr>
                    <a:t>个主机</a:t>
                  </a:r>
                </a:p>
              </p:txBody>
            </p:sp>
            <p:pic>
              <p:nvPicPr>
                <p:cNvPr id="46105" name="Picture 2"/>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14420" y="3236315"/>
                  <a:ext cx="120650" cy="1090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6106" name="TextBox 13"/>
                <p:cNvSpPr txBox="1">
                  <a:spLocks noChangeArrowheads="1"/>
                </p:cNvSpPr>
                <p:nvPr/>
              </p:nvSpPr>
              <p:spPr bwMode="auto">
                <a:xfrm>
                  <a:off x="5161493" y="3661022"/>
                  <a:ext cx="1116942" cy="4328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r>
                    <a:rPr lang="en-US" altLang="zh-CN" sz="1400">
                      <a:ea typeface="宋体" panose="02010600030101010101" pitchFamily="2" charset="-122"/>
                    </a:rPr>
                    <a:t>20</a:t>
                  </a:r>
                  <a:r>
                    <a:rPr lang="zh-CN" altLang="en-US" sz="1400">
                      <a:ea typeface="宋体" panose="02010600030101010101" pitchFamily="2" charset="-122"/>
                    </a:rPr>
                    <a:t>个主机</a:t>
                  </a:r>
                </a:p>
              </p:txBody>
            </p:sp>
          </p:grpSp>
          <p:pic>
            <p:nvPicPr>
              <p:cNvPr id="46095" name="Picture 1950" descr="图片69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410325" y="2060575"/>
                <a:ext cx="725488" cy="692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096" name="Picture 2"/>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43525" y="2597150"/>
                <a:ext cx="93663"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097" name="Picture 1950" descr="图片69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70475" y="2060575"/>
                <a:ext cx="725488" cy="692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46087" name="Picture 1950" descr="图片69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486472" y="1772816"/>
              <a:ext cx="725488" cy="692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088" name="Picture 1950" descr="图片69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97200" y="3717032"/>
              <a:ext cx="725488" cy="692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089" name="Picture 1950" descr="图片69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30288" y="1772816"/>
              <a:ext cx="725488" cy="692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090" name="Picture 1950" descr="图片69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816128" y="3717032"/>
              <a:ext cx="725488" cy="692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Line 19"/>
          <p:cNvSpPr>
            <a:spLocks noChangeShapeType="1"/>
          </p:cNvSpPr>
          <p:nvPr/>
        </p:nvSpPr>
        <p:spPr bwMode="auto">
          <a:xfrm>
            <a:off x="3419475" y="3860800"/>
            <a:ext cx="2952750" cy="64770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8131" name="Line 21"/>
          <p:cNvSpPr>
            <a:spLocks noChangeShapeType="1"/>
          </p:cNvSpPr>
          <p:nvPr/>
        </p:nvSpPr>
        <p:spPr bwMode="auto">
          <a:xfrm>
            <a:off x="3625850" y="4005263"/>
            <a:ext cx="2746375" cy="172720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8132" name="Line 21"/>
          <p:cNvSpPr>
            <a:spLocks noChangeShapeType="1"/>
          </p:cNvSpPr>
          <p:nvPr/>
        </p:nvSpPr>
        <p:spPr bwMode="auto">
          <a:xfrm flipV="1">
            <a:off x="3419475" y="2276475"/>
            <a:ext cx="3529013" cy="1584325"/>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8133" name="Line 19"/>
          <p:cNvSpPr>
            <a:spLocks noChangeShapeType="1"/>
          </p:cNvSpPr>
          <p:nvPr/>
        </p:nvSpPr>
        <p:spPr bwMode="auto">
          <a:xfrm flipV="1">
            <a:off x="3492500" y="3357563"/>
            <a:ext cx="3527425" cy="511175"/>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8134" name="标题 9"/>
          <p:cNvSpPr>
            <a:spLocks noGrp="1"/>
          </p:cNvSpPr>
          <p:nvPr>
            <p:ph type="title"/>
          </p:nvPr>
        </p:nvSpPr>
        <p:spPr/>
        <p:txBody>
          <a:bodyPr/>
          <a:lstStyle/>
          <a:p>
            <a:r>
              <a:rPr lang="zh-CN" altLang="en-US" smtClean="0"/>
              <a:t>无类域间路由</a:t>
            </a:r>
          </a:p>
        </p:txBody>
      </p:sp>
      <p:sp>
        <p:nvSpPr>
          <p:cNvPr id="48135" name="灯片编号占位符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algn="l"/>
            <a:r>
              <a:rPr lang="en-US" altLang="zh-CN" sz="1200">
                <a:latin typeface="FrutigerNext LT Bold" panose="020B0803040504020204" pitchFamily="34" charset="0"/>
                <a:ea typeface="宋体" panose="02010600030101010101" pitchFamily="2" charset="-122"/>
              </a:rPr>
              <a:t>Page </a:t>
            </a:r>
            <a:fld id="{176085A8-0CF7-4C31-93F4-D1BA6A159304}" type="slidenum">
              <a:rPr lang="en-US" altLang="zh-CN" sz="1200">
                <a:latin typeface="FrutigerNext LT Bold" panose="020B0803040504020204" pitchFamily="34" charset="0"/>
                <a:ea typeface="宋体" panose="02010600030101010101" pitchFamily="2" charset="-122"/>
              </a:rPr>
              <a:pPr algn="l"/>
              <a:t>21</a:t>
            </a:fld>
            <a:endParaRPr lang="en-US" altLang="zh-CN" sz="1200">
              <a:latin typeface="FrutigerNext LT Bold" panose="020B0803040504020204" pitchFamily="34" charset="0"/>
              <a:ea typeface="宋体" panose="02010600030101010101" pitchFamily="2" charset="-122"/>
            </a:endParaRPr>
          </a:p>
        </p:txBody>
      </p:sp>
      <p:sp>
        <p:nvSpPr>
          <p:cNvPr id="48136" name="Line 12"/>
          <p:cNvSpPr>
            <a:spLocks noChangeShapeType="1"/>
          </p:cNvSpPr>
          <p:nvPr/>
        </p:nvSpPr>
        <p:spPr bwMode="auto">
          <a:xfrm flipV="1">
            <a:off x="1763713" y="3860800"/>
            <a:ext cx="1728787"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48137" name="Text Box 14"/>
          <p:cNvSpPr txBox="1">
            <a:spLocks noChangeArrowheads="1"/>
          </p:cNvSpPr>
          <p:nvPr/>
        </p:nvSpPr>
        <p:spPr bwMode="auto">
          <a:xfrm>
            <a:off x="6181725" y="1492250"/>
            <a:ext cx="132556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rnd" algn="ctr">
                <a:solidFill>
                  <a:srgbClr val="000000"/>
                </a:solidFill>
                <a:prstDash val="sysDot"/>
                <a:miter lim="800000"/>
                <a:headEnd/>
                <a:tailEnd/>
              </a14:hiddenLine>
            </a:ext>
          </a:extLst>
        </p:spPr>
        <p:txBody>
          <a:bodyPr wrap="none" anchor="ctr">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eaLnBrk="1" hangingPunct="1"/>
            <a:r>
              <a:rPr kumimoji="1" lang="en-US" altLang="zh-CN" sz="1600">
                <a:ea typeface="宋体" panose="02010600030101010101" pitchFamily="2" charset="-122"/>
              </a:rPr>
              <a:t>10.24.0.0/24</a:t>
            </a:r>
          </a:p>
        </p:txBody>
      </p:sp>
      <p:sp>
        <p:nvSpPr>
          <p:cNvPr id="48138" name="Rectangle 15"/>
          <p:cNvSpPr>
            <a:spLocks noChangeArrowheads="1"/>
          </p:cNvSpPr>
          <p:nvPr/>
        </p:nvSpPr>
        <p:spPr bwMode="auto">
          <a:xfrm>
            <a:off x="6192838" y="3868738"/>
            <a:ext cx="1325562"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rnd" algn="ctr">
                <a:solidFill>
                  <a:srgbClr val="000000"/>
                </a:solidFill>
                <a:prstDash val="sysDot"/>
                <a:miter lim="800000"/>
                <a:headEnd/>
                <a:tailEnd/>
              </a14:hiddenLine>
            </a:ext>
          </a:extLst>
        </p:spPr>
        <p:txBody>
          <a:bodyPr wrap="none" anchor="ctr">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eaLnBrk="1" hangingPunct="1"/>
            <a:r>
              <a:rPr kumimoji="1" lang="en-US" altLang="zh-CN" sz="1600">
                <a:ea typeface="宋体" panose="02010600030101010101" pitchFamily="2" charset="-122"/>
              </a:rPr>
              <a:t>10.24.2.0/24</a:t>
            </a:r>
          </a:p>
        </p:txBody>
      </p:sp>
      <p:sp>
        <p:nvSpPr>
          <p:cNvPr id="48139" name="Rectangle 16"/>
          <p:cNvSpPr>
            <a:spLocks noChangeArrowheads="1"/>
          </p:cNvSpPr>
          <p:nvPr/>
        </p:nvSpPr>
        <p:spPr bwMode="auto">
          <a:xfrm>
            <a:off x="6156325" y="5056188"/>
            <a:ext cx="1325563"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rnd" algn="ctr">
                <a:solidFill>
                  <a:srgbClr val="000000"/>
                </a:solidFill>
                <a:prstDash val="sysDot"/>
                <a:miter lim="800000"/>
                <a:headEnd/>
                <a:tailEnd/>
              </a14:hiddenLine>
            </a:ext>
          </a:extLst>
        </p:spPr>
        <p:txBody>
          <a:bodyPr wrap="none" anchor="ctr">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eaLnBrk="1" hangingPunct="1"/>
            <a:r>
              <a:rPr kumimoji="1" lang="en-US" altLang="zh-CN" sz="1600">
                <a:ea typeface="宋体" panose="02010600030101010101" pitchFamily="2" charset="-122"/>
              </a:rPr>
              <a:t>10.24.3.0/24</a:t>
            </a:r>
          </a:p>
        </p:txBody>
      </p:sp>
      <p:sp>
        <p:nvSpPr>
          <p:cNvPr id="48140" name="Text Box 18"/>
          <p:cNvSpPr txBox="1">
            <a:spLocks noChangeArrowheads="1"/>
          </p:cNvSpPr>
          <p:nvPr/>
        </p:nvSpPr>
        <p:spPr bwMode="auto">
          <a:xfrm>
            <a:off x="1825625" y="2851150"/>
            <a:ext cx="13271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rnd">
                <a:solidFill>
                  <a:srgbClr val="000000"/>
                </a:solidFill>
                <a:prstDash val="sysDot"/>
                <a:miter lim="800000"/>
                <a:headEnd/>
                <a:tailEnd/>
              </a14:hiddenLine>
            </a:ext>
          </a:extLst>
        </p:spPr>
        <p:txBody>
          <a:bodyPr wrap="none" anchor="ctr">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eaLnBrk="1" hangingPunct="1"/>
            <a:r>
              <a:rPr kumimoji="1" lang="zh-CN" altLang="en-US" sz="1600">
                <a:ea typeface="华文细黑" panose="02010600040101010101" pitchFamily="2" charset="-122"/>
              </a:rPr>
              <a:t>通告路由</a:t>
            </a:r>
            <a:endParaRPr kumimoji="1" lang="en-US" altLang="zh-CN" sz="1600">
              <a:ea typeface="华文细黑" panose="02010600040101010101" pitchFamily="2" charset="-122"/>
            </a:endParaRPr>
          </a:p>
          <a:p>
            <a:pPr eaLnBrk="1" hangingPunct="1"/>
            <a:r>
              <a:rPr kumimoji="1" lang="en-US" altLang="zh-CN" sz="1600">
                <a:ea typeface="华文细黑" panose="02010600040101010101" pitchFamily="2" charset="-122"/>
              </a:rPr>
              <a:t>10.24.0.0/22</a:t>
            </a:r>
          </a:p>
        </p:txBody>
      </p:sp>
      <p:pic>
        <p:nvPicPr>
          <p:cNvPr id="48141" name="Picture 1439" descr="图片3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59113" y="3573463"/>
            <a:ext cx="600075" cy="542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42" name="Picture 229" descr="图片76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96025" y="4205288"/>
            <a:ext cx="1073150" cy="627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43" name="Picture 229" descr="图片76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96025" y="5394325"/>
            <a:ext cx="1073150" cy="627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44" name="Picture 229" descr="图片76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24600" y="3017838"/>
            <a:ext cx="1073150" cy="627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8145" name="Rectangle 16"/>
          <p:cNvSpPr>
            <a:spLocks noChangeArrowheads="1"/>
          </p:cNvSpPr>
          <p:nvPr/>
        </p:nvSpPr>
        <p:spPr bwMode="auto">
          <a:xfrm>
            <a:off x="6192838" y="2679700"/>
            <a:ext cx="13271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rnd" algn="ctr">
                <a:solidFill>
                  <a:srgbClr val="000000"/>
                </a:solidFill>
                <a:prstDash val="sysDot"/>
                <a:miter lim="800000"/>
                <a:headEnd/>
                <a:tailEnd/>
              </a14:hiddenLine>
            </a:ext>
          </a:extLst>
        </p:spPr>
        <p:txBody>
          <a:bodyPr wrap="none" anchor="ctr">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eaLnBrk="1" hangingPunct="1"/>
            <a:r>
              <a:rPr kumimoji="1" lang="en-US" altLang="zh-CN" sz="1600">
                <a:ea typeface="宋体" panose="02010600030101010101" pitchFamily="2" charset="-122"/>
              </a:rPr>
              <a:t>10.24.1.0/24</a:t>
            </a:r>
          </a:p>
        </p:txBody>
      </p:sp>
      <p:pic>
        <p:nvPicPr>
          <p:cNvPr id="48146" name="Picture 229" descr="图片76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34125" y="1828800"/>
            <a:ext cx="1073150" cy="627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47" name="Picture 242" descr="图片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27088" y="3463925"/>
            <a:ext cx="1439862" cy="847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矩形 19"/>
          <p:cNvSpPr/>
          <p:nvPr/>
        </p:nvSpPr>
        <p:spPr>
          <a:xfrm>
            <a:off x="900113" y="5805488"/>
            <a:ext cx="4572000" cy="479425"/>
          </a:xfrm>
          <a:prstGeom prst="rect">
            <a:avLst/>
          </a:prstGeom>
        </p:spPr>
        <p:txBody>
          <a:bodyPr>
            <a:spAutoFit/>
          </a:bodyPr>
          <a:lstStyle/>
          <a:p>
            <a:pPr marL="196850" indent="-252413" defTabSz="801688" eaLnBrk="1" hangingPunct="1">
              <a:lnSpc>
                <a:spcPct val="140000"/>
              </a:lnSpc>
              <a:spcBef>
                <a:spcPct val="30000"/>
              </a:spcBef>
              <a:buSzPct val="80000"/>
              <a:buFont typeface="Wingdings" pitchFamily="2" charset="2"/>
              <a:buChar char="l"/>
              <a:defRPr/>
            </a:pPr>
            <a:r>
              <a:rPr lang="en-US" altLang="zh-CN" sz="1800" kern="0" dirty="0">
                <a:latin typeface="Arial" charset="0"/>
                <a:ea typeface="+mn-ea"/>
                <a:cs typeface="Arial" charset="0"/>
              </a:rPr>
              <a:t>CIDR </a:t>
            </a:r>
            <a:r>
              <a:rPr lang="zh-CN" altLang="en-US" sz="1800" kern="0" dirty="0">
                <a:latin typeface="Arial" charset="0"/>
                <a:ea typeface="+mn-ea"/>
                <a:cs typeface="Arial" charset="0"/>
              </a:rPr>
              <a:t>增强了网络的可扩展性。</a:t>
            </a:r>
          </a:p>
        </p:txBody>
      </p:sp>
      <p:sp>
        <p:nvSpPr>
          <p:cNvPr id="48149" name="Line 12"/>
          <p:cNvSpPr>
            <a:spLocks noChangeShapeType="1"/>
          </p:cNvSpPr>
          <p:nvPr/>
        </p:nvSpPr>
        <p:spPr bwMode="auto">
          <a:xfrm flipV="1">
            <a:off x="2093913" y="3500438"/>
            <a:ext cx="792162" cy="0"/>
          </a:xfrm>
          <a:prstGeom prst="line">
            <a:avLst/>
          </a:prstGeom>
          <a:noFill/>
          <a:ln w="28575">
            <a:solidFill>
              <a:srgbClr val="C00000"/>
            </a:solidFill>
            <a:round/>
            <a:headEnd type="arrow" w="med" len="med"/>
            <a:tailEnd/>
          </a:ln>
          <a:extLst>
            <a:ext uri="{909E8E84-426E-40DD-AFC4-6F175D3DCCD1}">
              <a14:hiddenFill xmlns:a14="http://schemas.microsoft.com/office/drawing/2010/main">
                <a:noFill/>
              </a14:hiddenFill>
            </a:ext>
          </a:extLst>
        </p:spPr>
        <p:txBody>
          <a:bodyPr wrap="none" anchor="ctr"/>
          <a:lstStyle/>
          <a:p>
            <a:endParaRPr lang="zh-CN" alt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标题 9"/>
          <p:cNvSpPr>
            <a:spLocks noGrp="1"/>
          </p:cNvSpPr>
          <p:nvPr>
            <p:ph type="title"/>
          </p:nvPr>
        </p:nvSpPr>
        <p:spPr/>
        <p:txBody>
          <a:bodyPr/>
          <a:lstStyle/>
          <a:p>
            <a:r>
              <a:rPr lang="zh-CN" altLang="en-US" smtClean="0"/>
              <a:t>网关</a:t>
            </a:r>
          </a:p>
        </p:txBody>
      </p:sp>
      <p:sp>
        <p:nvSpPr>
          <p:cNvPr id="50179" name="灯片编号占位符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algn="l"/>
            <a:r>
              <a:rPr lang="en-US" altLang="zh-CN" sz="1200">
                <a:latin typeface="FrutigerNext LT Bold" panose="020B0803040504020204" pitchFamily="34" charset="0"/>
                <a:ea typeface="宋体" panose="02010600030101010101" pitchFamily="2" charset="-122"/>
              </a:rPr>
              <a:t>Page </a:t>
            </a:r>
            <a:fld id="{C8AD7409-F5BE-4AC8-B63A-681645ABF89A}" type="slidenum">
              <a:rPr lang="en-US" altLang="zh-CN" sz="1200">
                <a:latin typeface="FrutigerNext LT Bold" panose="020B0803040504020204" pitchFamily="34" charset="0"/>
                <a:ea typeface="宋体" panose="02010600030101010101" pitchFamily="2" charset="-122"/>
              </a:rPr>
              <a:pPr algn="l"/>
              <a:t>22</a:t>
            </a:fld>
            <a:endParaRPr lang="en-US" altLang="zh-CN" sz="1200">
              <a:latin typeface="FrutigerNext LT Bold" panose="020B0803040504020204" pitchFamily="34" charset="0"/>
              <a:ea typeface="宋体" panose="02010600030101010101" pitchFamily="2" charset="-122"/>
            </a:endParaRPr>
          </a:p>
        </p:txBody>
      </p:sp>
      <p:pic>
        <p:nvPicPr>
          <p:cNvPr id="50180" name="Picture 2"/>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84438" y="2884488"/>
            <a:ext cx="3609975" cy="120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181" name="Picture 1950" descr="图片69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46263" y="2614613"/>
            <a:ext cx="709612" cy="688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182" name="Picture 1950" descr="图片69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11863" y="2598738"/>
            <a:ext cx="709612" cy="690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0183" name="TextBox 8"/>
          <p:cNvSpPr txBox="1">
            <a:spLocks noChangeArrowheads="1"/>
          </p:cNvSpPr>
          <p:nvPr/>
        </p:nvSpPr>
        <p:spPr bwMode="auto">
          <a:xfrm>
            <a:off x="1763713" y="2133600"/>
            <a:ext cx="703262" cy="306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r>
              <a:rPr lang="zh-CN" altLang="en-US" sz="1400">
                <a:ea typeface="华文细黑" panose="02010600040101010101" pitchFamily="2" charset="-122"/>
              </a:rPr>
              <a:t>主机</a:t>
            </a:r>
            <a:r>
              <a:rPr lang="en-US" altLang="zh-CN" sz="1400">
                <a:ea typeface="华文细黑" panose="02010600040101010101" pitchFamily="2" charset="-122"/>
              </a:rPr>
              <a:t> A</a:t>
            </a:r>
            <a:endParaRPr lang="zh-CN" altLang="en-US" sz="1400">
              <a:ea typeface="华文细黑" panose="02010600040101010101" pitchFamily="2" charset="-122"/>
            </a:endParaRPr>
          </a:p>
        </p:txBody>
      </p:sp>
      <p:sp>
        <p:nvSpPr>
          <p:cNvPr id="50184" name="TextBox 9"/>
          <p:cNvSpPr txBox="1">
            <a:spLocks noChangeArrowheads="1"/>
          </p:cNvSpPr>
          <p:nvPr/>
        </p:nvSpPr>
        <p:spPr bwMode="auto">
          <a:xfrm>
            <a:off x="6084888" y="2133600"/>
            <a:ext cx="712787" cy="306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r>
              <a:rPr lang="zh-CN" altLang="en-US" sz="1400">
                <a:ea typeface="华文细黑" panose="02010600040101010101" pitchFamily="2" charset="-122"/>
              </a:rPr>
              <a:t>主机</a:t>
            </a:r>
            <a:r>
              <a:rPr lang="en-US" altLang="zh-CN" sz="1400">
                <a:ea typeface="华文细黑" panose="02010600040101010101" pitchFamily="2" charset="-122"/>
              </a:rPr>
              <a:t> B</a:t>
            </a:r>
            <a:endParaRPr lang="zh-CN" altLang="en-US" sz="1400">
              <a:ea typeface="华文细黑" panose="02010600040101010101" pitchFamily="2" charset="-122"/>
            </a:endParaRPr>
          </a:p>
        </p:txBody>
      </p:sp>
      <p:pic>
        <p:nvPicPr>
          <p:cNvPr id="50185" name="Picture 1439" descr="图片3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94163" y="2689225"/>
            <a:ext cx="606425" cy="550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0186" name="TextBox 8"/>
          <p:cNvSpPr txBox="1">
            <a:spLocks noChangeArrowheads="1"/>
          </p:cNvSpPr>
          <p:nvPr/>
        </p:nvSpPr>
        <p:spPr bwMode="auto">
          <a:xfrm>
            <a:off x="5940425" y="3284538"/>
            <a:ext cx="112871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r>
              <a:rPr lang="en-US" altLang="zh-CN" sz="1400">
                <a:ea typeface="华文细黑" panose="02010600040101010101" pitchFamily="2" charset="-122"/>
              </a:rPr>
              <a:t>192.168.2.1</a:t>
            </a:r>
            <a:endParaRPr lang="zh-CN" altLang="en-US" sz="1400">
              <a:ea typeface="华文细黑" panose="02010600040101010101" pitchFamily="2" charset="-122"/>
            </a:endParaRPr>
          </a:p>
        </p:txBody>
      </p:sp>
      <p:sp>
        <p:nvSpPr>
          <p:cNvPr id="50187" name="TextBox 8"/>
          <p:cNvSpPr txBox="1">
            <a:spLocks noChangeArrowheads="1"/>
          </p:cNvSpPr>
          <p:nvPr/>
        </p:nvSpPr>
        <p:spPr bwMode="auto">
          <a:xfrm>
            <a:off x="1547813" y="3284538"/>
            <a:ext cx="1128712"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r>
              <a:rPr lang="en-US" altLang="zh-CN" sz="1400">
                <a:ea typeface="华文细黑" panose="02010600040101010101" pitchFamily="2" charset="-122"/>
              </a:rPr>
              <a:t>192.168.1.1</a:t>
            </a:r>
            <a:endParaRPr lang="zh-CN" altLang="en-US" sz="1400">
              <a:ea typeface="华文细黑" panose="02010600040101010101" pitchFamily="2" charset="-122"/>
            </a:endParaRPr>
          </a:p>
        </p:txBody>
      </p:sp>
      <p:sp>
        <p:nvSpPr>
          <p:cNvPr id="50188" name="TextBox 8"/>
          <p:cNvSpPr txBox="1">
            <a:spLocks noChangeArrowheads="1"/>
          </p:cNvSpPr>
          <p:nvPr/>
        </p:nvSpPr>
        <p:spPr bwMode="auto">
          <a:xfrm>
            <a:off x="2771775" y="2997200"/>
            <a:ext cx="13271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r>
              <a:rPr lang="en-US" altLang="zh-CN" sz="1400">
                <a:ea typeface="华文细黑" panose="02010600040101010101" pitchFamily="2" charset="-122"/>
              </a:rPr>
              <a:t>192.168.1.253</a:t>
            </a:r>
            <a:endParaRPr lang="zh-CN" altLang="en-US" sz="1400">
              <a:ea typeface="华文细黑" panose="02010600040101010101" pitchFamily="2" charset="-122"/>
            </a:endParaRPr>
          </a:p>
        </p:txBody>
      </p:sp>
      <p:sp>
        <p:nvSpPr>
          <p:cNvPr id="50189" name="TextBox 8"/>
          <p:cNvSpPr txBox="1">
            <a:spLocks noChangeArrowheads="1"/>
          </p:cNvSpPr>
          <p:nvPr/>
        </p:nvSpPr>
        <p:spPr bwMode="auto">
          <a:xfrm>
            <a:off x="4643438" y="2997200"/>
            <a:ext cx="132873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r>
              <a:rPr lang="en-US" altLang="zh-CN" sz="1400">
                <a:ea typeface="华文细黑" panose="02010600040101010101" pitchFamily="2" charset="-122"/>
              </a:rPr>
              <a:t>192.168.2.253</a:t>
            </a:r>
            <a:endParaRPr lang="zh-CN" altLang="en-US" sz="1400">
              <a:ea typeface="华文细黑" panose="02010600040101010101" pitchFamily="2" charset="-122"/>
            </a:endParaRPr>
          </a:p>
        </p:txBody>
      </p:sp>
      <p:sp>
        <p:nvSpPr>
          <p:cNvPr id="33" name="Rectangle 3"/>
          <p:cNvSpPr txBox="1">
            <a:spLocks noChangeArrowheads="1"/>
          </p:cNvSpPr>
          <p:nvPr/>
        </p:nvSpPr>
        <p:spPr bwMode="auto">
          <a:xfrm>
            <a:off x="827088" y="5805488"/>
            <a:ext cx="7627937" cy="504825"/>
          </a:xfrm>
          <a:prstGeom prst="rect">
            <a:avLst/>
          </a:prstGeom>
          <a:noFill/>
          <a:ln>
            <a:miter lim="800000"/>
            <a:headEnd/>
            <a:tailEnd/>
          </a:ln>
        </p:spPr>
        <p:txBody>
          <a:bodyPr/>
          <a:lstStyle/>
          <a:p>
            <a:pPr marL="196850" indent="-252413" defTabSz="801688" eaLnBrk="1" hangingPunct="1">
              <a:lnSpc>
                <a:spcPct val="140000"/>
              </a:lnSpc>
              <a:spcBef>
                <a:spcPct val="30000"/>
              </a:spcBef>
              <a:buSzPct val="80000"/>
              <a:buFont typeface="Wingdings" pitchFamily="2" charset="2"/>
              <a:buChar char="l"/>
              <a:defRPr/>
            </a:pPr>
            <a:r>
              <a:rPr lang="zh-CN" altLang="en-US" sz="1800" kern="0" dirty="0">
                <a:latin typeface="Arial" charset="0"/>
                <a:ea typeface="+mn-ea"/>
                <a:cs typeface="Arial" charset="0"/>
              </a:rPr>
              <a:t>网关用来转发来自不同网段之间的数据包。</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标题 9"/>
          <p:cNvSpPr>
            <a:spLocks noGrp="1"/>
          </p:cNvSpPr>
          <p:nvPr>
            <p:ph type="title"/>
          </p:nvPr>
        </p:nvSpPr>
        <p:spPr/>
        <p:txBody>
          <a:bodyPr/>
          <a:lstStyle/>
          <a:p>
            <a:r>
              <a:rPr lang="en-US" altLang="zh-CN" smtClean="0"/>
              <a:t>IP</a:t>
            </a:r>
            <a:r>
              <a:rPr lang="zh-CN" altLang="en-US" smtClean="0"/>
              <a:t>包分片</a:t>
            </a:r>
          </a:p>
        </p:txBody>
      </p:sp>
      <p:pic>
        <p:nvPicPr>
          <p:cNvPr id="52227" name="Picture 2"/>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00338" y="2413000"/>
            <a:ext cx="3609975" cy="120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228" name="Picture 1950" descr="图片69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08175" y="1981200"/>
            <a:ext cx="931863" cy="90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229" name="Picture 1950" descr="图片69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83300" y="1909763"/>
            <a:ext cx="931863" cy="90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230" name="Picture 1439" descr="图片3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95738" y="2084388"/>
            <a:ext cx="798512" cy="725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4"/>
          <p:cNvSpPr>
            <a:spLocks noChangeArrowheads="1"/>
          </p:cNvSpPr>
          <p:nvPr/>
        </p:nvSpPr>
        <p:spPr bwMode="auto">
          <a:xfrm>
            <a:off x="2771304" y="2852738"/>
            <a:ext cx="1079500" cy="360362"/>
          </a:xfrm>
          <a:prstGeom prst="rect">
            <a:avLst/>
          </a:prstGeom>
          <a:solidFill>
            <a:srgbClr val="74C2E1"/>
          </a:solidFill>
          <a:ln w="19050" cap="flat" cmpd="sng" algn="ctr">
            <a:solidFill>
              <a:schemeClr val="bg1">
                <a:lumMod val="50000"/>
              </a:schemeClr>
            </a:solidFill>
            <a:prstDash val="solid"/>
            <a:round/>
            <a:headEnd type="none" w="med" len="med"/>
            <a:tailEnd type="none" w="med" len="med"/>
          </a:ln>
          <a:effectLst/>
          <a:scene3d>
            <a:camera prst="orthographicFront"/>
            <a:lightRig rig="threePt" dir="t"/>
          </a:scene3d>
          <a:sp3d>
            <a:bevelT w="38100" h="38100"/>
            <a:bevelB/>
          </a:sp3d>
        </p:spPr>
        <p:txBody>
          <a:bodyPr/>
          <a:lstStyle/>
          <a:p>
            <a:pPr algn="ctr" defTabSz="784225">
              <a:lnSpc>
                <a:spcPct val="120000"/>
              </a:lnSpc>
              <a:buClr>
                <a:srgbClr val="990000"/>
              </a:buClr>
              <a:buSzPct val="85000"/>
              <a:defRPr/>
            </a:pPr>
            <a:endParaRPr lang="zh-CN" altLang="en-US" sz="1800" dirty="0">
              <a:solidFill>
                <a:schemeClr val="tx2"/>
              </a:solidFill>
              <a:latin typeface="Arial" charset="0"/>
              <a:ea typeface="宋体" pitchFamily="2" charset="-122"/>
            </a:endParaRPr>
          </a:p>
        </p:txBody>
      </p:sp>
      <p:grpSp>
        <p:nvGrpSpPr>
          <p:cNvPr id="52234" name="Group 83"/>
          <p:cNvGrpSpPr>
            <a:grpSpLocks/>
          </p:cNvGrpSpPr>
          <p:nvPr/>
        </p:nvGrpSpPr>
        <p:grpSpPr bwMode="auto">
          <a:xfrm>
            <a:off x="4932363" y="2852738"/>
            <a:ext cx="1247775" cy="360362"/>
            <a:chOff x="1430" y="1570"/>
            <a:chExt cx="786" cy="227"/>
          </a:xfrm>
        </p:grpSpPr>
        <p:sp>
          <p:nvSpPr>
            <p:cNvPr id="2" name="Rectangle 84"/>
            <p:cNvSpPr>
              <a:spLocks noChangeArrowheads="1"/>
            </p:cNvSpPr>
            <p:nvPr/>
          </p:nvSpPr>
          <p:spPr bwMode="auto">
            <a:xfrm>
              <a:off x="1430" y="1570"/>
              <a:ext cx="151" cy="227"/>
            </a:xfrm>
            <a:prstGeom prst="rect">
              <a:avLst/>
            </a:prstGeom>
            <a:solidFill>
              <a:srgbClr val="74C2E1"/>
            </a:solidFill>
            <a:ln w="19050" cap="flat" cmpd="sng" algn="ctr">
              <a:solidFill>
                <a:schemeClr val="bg1">
                  <a:lumMod val="50000"/>
                </a:schemeClr>
              </a:solidFill>
              <a:prstDash val="solid"/>
              <a:round/>
              <a:headEnd type="none" w="med" len="med"/>
              <a:tailEnd type="none" w="med" len="med"/>
            </a:ln>
            <a:effectLst/>
            <a:scene3d>
              <a:camera prst="orthographicFront"/>
              <a:lightRig rig="threePt" dir="t"/>
            </a:scene3d>
            <a:sp3d>
              <a:bevelT w="38100" h="38100"/>
              <a:bevelB/>
            </a:sp3d>
          </p:spPr>
          <p:txBody>
            <a:bodyPr/>
            <a:lstStyle/>
            <a:p>
              <a:pPr algn="ctr" defTabSz="784225">
                <a:lnSpc>
                  <a:spcPct val="120000"/>
                </a:lnSpc>
                <a:buClr>
                  <a:srgbClr val="990000"/>
                </a:buClr>
                <a:buSzPct val="85000"/>
                <a:defRPr/>
              </a:pPr>
              <a:endParaRPr lang="zh-CN" altLang="en-US" sz="1800" dirty="0">
                <a:solidFill>
                  <a:schemeClr val="tx2"/>
                </a:solidFill>
                <a:latin typeface="Arial" charset="0"/>
                <a:ea typeface="宋体" pitchFamily="2" charset="-122"/>
              </a:endParaRPr>
            </a:p>
          </p:txBody>
        </p:sp>
        <p:sp>
          <p:nvSpPr>
            <p:cNvPr id="3" name="Rectangle 85"/>
            <p:cNvSpPr>
              <a:spLocks noChangeArrowheads="1"/>
            </p:cNvSpPr>
            <p:nvPr/>
          </p:nvSpPr>
          <p:spPr bwMode="auto">
            <a:xfrm>
              <a:off x="1625" y="1570"/>
              <a:ext cx="273" cy="227"/>
            </a:xfrm>
            <a:prstGeom prst="rect">
              <a:avLst/>
            </a:prstGeom>
            <a:solidFill>
              <a:srgbClr val="74C2E1"/>
            </a:solidFill>
            <a:ln w="19050" cap="flat" cmpd="sng" algn="ctr">
              <a:solidFill>
                <a:schemeClr val="bg1">
                  <a:lumMod val="50000"/>
                </a:schemeClr>
              </a:solidFill>
              <a:prstDash val="solid"/>
              <a:round/>
              <a:headEnd type="none" w="med" len="med"/>
              <a:tailEnd type="none" w="med" len="med"/>
            </a:ln>
            <a:effectLst/>
            <a:scene3d>
              <a:camera prst="orthographicFront"/>
              <a:lightRig rig="threePt" dir="t"/>
            </a:scene3d>
            <a:sp3d>
              <a:bevelT w="38100" h="38100"/>
              <a:bevelB/>
            </a:sp3d>
          </p:spPr>
          <p:txBody>
            <a:bodyPr/>
            <a:lstStyle/>
            <a:p>
              <a:pPr algn="ctr" defTabSz="784225">
                <a:lnSpc>
                  <a:spcPct val="120000"/>
                </a:lnSpc>
                <a:buClr>
                  <a:srgbClr val="990000"/>
                </a:buClr>
                <a:buSzPct val="85000"/>
                <a:defRPr/>
              </a:pPr>
              <a:endParaRPr lang="zh-CN" altLang="en-US" sz="1800" dirty="0">
                <a:solidFill>
                  <a:schemeClr val="tx2"/>
                </a:solidFill>
                <a:latin typeface="Arial" charset="0"/>
                <a:ea typeface="宋体" pitchFamily="2" charset="-122"/>
              </a:endParaRPr>
            </a:p>
          </p:txBody>
        </p:sp>
        <p:sp>
          <p:nvSpPr>
            <p:cNvPr id="5" name="Rectangle 86"/>
            <p:cNvSpPr>
              <a:spLocks noChangeArrowheads="1"/>
            </p:cNvSpPr>
            <p:nvPr/>
          </p:nvSpPr>
          <p:spPr bwMode="auto">
            <a:xfrm>
              <a:off x="1943" y="1570"/>
              <a:ext cx="273" cy="227"/>
            </a:xfrm>
            <a:prstGeom prst="rect">
              <a:avLst/>
            </a:prstGeom>
            <a:solidFill>
              <a:srgbClr val="74C2E1"/>
            </a:solidFill>
            <a:ln w="19050" cap="flat" cmpd="sng" algn="ctr">
              <a:solidFill>
                <a:schemeClr val="bg1">
                  <a:lumMod val="50000"/>
                </a:schemeClr>
              </a:solidFill>
              <a:prstDash val="solid"/>
              <a:round/>
              <a:headEnd type="none" w="med" len="med"/>
              <a:tailEnd type="none" w="med" len="med"/>
            </a:ln>
            <a:effectLst/>
            <a:scene3d>
              <a:camera prst="orthographicFront"/>
              <a:lightRig rig="threePt" dir="t"/>
            </a:scene3d>
            <a:sp3d>
              <a:bevelT w="38100" h="38100"/>
              <a:bevelB/>
            </a:sp3d>
          </p:spPr>
          <p:txBody>
            <a:bodyPr/>
            <a:lstStyle/>
            <a:p>
              <a:pPr algn="ctr" defTabSz="784225">
                <a:lnSpc>
                  <a:spcPct val="120000"/>
                </a:lnSpc>
                <a:buClr>
                  <a:srgbClr val="990000"/>
                </a:buClr>
                <a:buSzPct val="85000"/>
                <a:defRPr/>
              </a:pPr>
              <a:endParaRPr lang="zh-CN" altLang="en-US" sz="1800" dirty="0">
                <a:solidFill>
                  <a:schemeClr val="tx2"/>
                </a:solidFill>
                <a:latin typeface="Arial" charset="0"/>
                <a:ea typeface="宋体" pitchFamily="2" charset="-122"/>
              </a:endParaRPr>
            </a:p>
          </p:txBody>
        </p:sp>
      </p:grpSp>
      <p:sp>
        <p:nvSpPr>
          <p:cNvPr id="52235" name="TextBox 8"/>
          <p:cNvSpPr txBox="1">
            <a:spLocks noChangeArrowheads="1"/>
          </p:cNvSpPr>
          <p:nvPr/>
        </p:nvSpPr>
        <p:spPr bwMode="auto">
          <a:xfrm>
            <a:off x="2174875" y="1625600"/>
            <a:ext cx="70326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r>
              <a:rPr lang="zh-CN" altLang="en-US" sz="1400">
                <a:ea typeface="华文细黑" panose="02010600040101010101" pitchFamily="2" charset="-122"/>
              </a:rPr>
              <a:t>主机</a:t>
            </a:r>
            <a:r>
              <a:rPr lang="en-US" altLang="zh-CN" sz="1400">
                <a:ea typeface="华文细黑" panose="02010600040101010101" pitchFamily="2" charset="-122"/>
              </a:rPr>
              <a:t> A</a:t>
            </a:r>
            <a:endParaRPr lang="zh-CN" altLang="en-US" sz="1400">
              <a:ea typeface="华文细黑" panose="02010600040101010101" pitchFamily="2" charset="-122"/>
            </a:endParaRPr>
          </a:p>
        </p:txBody>
      </p:sp>
      <p:sp>
        <p:nvSpPr>
          <p:cNvPr id="52236" name="TextBox 9"/>
          <p:cNvSpPr txBox="1">
            <a:spLocks noChangeArrowheads="1"/>
          </p:cNvSpPr>
          <p:nvPr/>
        </p:nvSpPr>
        <p:spPr bwMode="auto">
          <a:xfrm>
            <a:off x="6273800" y="1625600"/>
            <a:ext cx="71278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r>
              <a:rPr lang="zh-CN" altLang="en-US" sz="1400">
                <a:ea typeface="华文细黑" panose="02010600040101010101" pitchFamily="2" charset="-122"/>
              </a:rPr>
              <a:t>主机</a:t>
            </a:r>
            <a:r>
              <a:rPr lang="en-US" altLang="zh-CN" sz="1400">
                <a:ea typeface="华文细黑" panose="02010600040101010101" pitchFamily="2" charset="-122"/>
              </a:rPr>
              <a:t> B</a:t>
            </a:r>
            <a:endParaRPr lang="zh-CN" altLang="en-US" sz="1400">
              <a:ea typeface="华文细黑" panose="02010600040101010101" pitchFamily="2" charset="-122"/>
            </a:endParaRPr>
          </a:p>
        </p:txBody>
      </p:sp>
      <p:sp>
        <p:nvSpPr>
          <p:cNvPr id="52237" name="灯片编号占位符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algn="l"/>
            <a:r>
              <a:rPr lang="en-US" altLang="zh-CN" sz="1200">
                <a:latin typeface="FrutigerNext LT Bold" panose="020B0803040504020204" pitchFamily="34" charset="0"/>
                <a:ea typeface="宋体" panose="02010600030101010101" pitchFamily="2" charset="-122"/>
              </a:rPr>
              <a:t>Page </a:t>
            </a:r>
            <a:fld id="{8A7A9D15-CC59-4E09-916B-057AFF339F50}" type="slidenum">
              <a:rPr lang="en-US" altLang="zh-CN" sz="1200">
                <a:latin typeface="FrutigerNext LT Bold" panose="020B0803040504020204" pitchFamily="34" charset="0"/>
                <a:ea typeface="宋体" panose="02010600030101010101" pitchFamily="2" charset="-122"/>
              </a:rPr>
              <a:pPr algn="l"/>
              <a:t>23</a:t>
            </a:fld>
            <a:endParaRPr lang="en-US" altLang="zh-CN" sz="1200">
              <a:latin typeface="FrutigerNext LT Bold" panose="020B0803040504020204" pitchFamily="34" charset="0"/>
              <a:ea typeface="宋体" panose="02010600030101010101" pitchFamily="2" charset="-122"/>
            </a:endParaRPr>
          </a:p>
        </p:txBody>
      </p:sp>
      <p:grpSp>
        <p:nvGrpSpPr>
          <p:cNvPr id="52238" name="组合 42"/>
          <p:cNvGrpSpPr>
            <a:grpSpLocks/>
          </p:cNvGrpSpPr>
          <p:nvPr/>
        </p:nvGrpSpPr>
        <p:grpSpPr bwMode="auto">
          <a:xfrm>
            <a:off x="1471613" y="3302000"/>
            <a:ext cx="6273800" cy="2863850"/>
            <a:chOff x="1471613" y="3302000"/>
            <a:chExt cx="6273800" cy="2863850"/>
          </a:xfrm>
        </p:grpSpPr>
        <p:sp>
          <p:nvSpPr>
            <p:cNvPr id="44" name="Rectangle 4"/>
            <p:cNvSpPr>
              <a:spLocks noChangeArrowheads="1"/>
            </p:cNvSpPr>
            <p:nvPr/>
          </p:nvSpPr>
          <p:spPr bwMode="auto">
            <a:xfrm>
              <a:off x="1471613" y="3302000"/>
              <a:ext cx="6269037" cy="2863850"/>
            </a:xfrm>
            <a:prstGeom prst="rect">
              <a:avLst/>
            </a:prstGeom>
            <a:solidFill>
              <a:schemeClr val="bg1"/>
            </a:solidFill>
            <a:ln w="3175">
              <a:solidFill>
                <a:schemeClr val="bg1">
                  <a:lumMod val="50000"/>
                </a:schemeClr>
              </a:solidFill>
              <a:miter lim="800000"/>
              <a:headEnd/>
              <a:tailEnd/>
            </a:ln>
          </p:spPr>
          <p:txBody>
            <a:bodyPr wrap="none" anchor="ctr"/>
            <a:lstStyle/>
            <a:p>
              <a:pPr algn="ctr">
                <a:defRPr/>
              </a:pPr>
              <a:endParaRPr lang="zh-CN" altLang="en-US" sz="1200">
                <a:latin typeface="Arial" charset="0"/>
                <a:ea typeface="宋体" charset="-122"/>
              </a:endParaRPr>
            </a:p>
          </p:txBody>
        </p:sp>
        <p:sp>
          <p:nvSpPr>
            <p:cNvPr id="52240" name="Line 6"/>
            <p:cNvSpPr>
              <a:spLocks noChangeShapeType="1"/>
            </p:cNvSpPr>
            <p:nvPr/>
          </p:nvSpPr>
          <p:spPr bwMode="auto">
            <a:xfrm>
              <a:off x="3823959" y="4202113"/>
              <a:ext cx="0" cy="0"/>
            </a:xfrm>
            <a:prstGeom prst="line">
              <a:avLst/>
            </a:prstGeom>
            <a:noFill/>
            <a:ln w="3175" cap="rnd">
              <a:solidFill>
                <a:schemeClr val="tx1"/>
              </a:solidFill>
              <a:prstDash val="sysDot"/>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48" name="Line 7"/>
            <p:cNvSpPr>
              <a:spLocks noChangeShapeType="1"/>
            </p:cNvSpPr>
            <p:nvPr/>
          </p:nvSpPr>
          <p:spPr bwMode="auto">
            <a:xfrm>
              <a:off x="1471613" y="4314825"/>
              <a:ext cx="6269037" cy="0"/>
            </a:xfrm>
            <a:prstGeom prst="line">
              <a:avLst/>
            </a:prstGeom>
            <a:noFill/>
            <a:ln w="3175">
              <a:solidFill>
                <a:schemeClr val="bg1">
                  <a:lumMod val="50000"/>
                </a:schemeClr>
              </a:solidFill>
              <a:round/>
              <a:headEnd/>
              <a:tailEnd/>
            </a:ln>
          </p:spPr>
          <p:txBody>
            <a:bodyPr wrap="none" anchor="ctr"/>
            <a:lstStyle/>
            <a:p>
              <a:pPr algn="ctr">
                <a:defRPr/>
              </a:pPr>
              <a:endParaRPr lang="zh-CN" altLang="en-US" sz="1200">
                <a:latin typeface="Arial" charset="0"/>
              </a:endParaRPr>
            </a:p>
          </p:txBody>
        </p:sp>
        <p:sp>
          <p:nvSpPr>
            <p:cNvPr id="58" name="Line 8"/>
            <p:cNvSpPr>
              <a:spLocks noChangeShapeType="1"/>
            </p:cNvSpPr>
            <p:nvPr/>
          </p:nvSpPr>
          <p:spPr bwMode="auto">
            <a:xfrm>
              <a:off x="1471613" y="4852988"/>
              <a:ext cx="6269037" cy="0"/>
            </a:xfrm>
            <a:prstGeom prst="line">
              <a:avLst/>
            </a:prstGeom>
            <a:noFill/>
            <a:ln w="3175">
              <a:solidFill>
                <a:schemeClr val="bg1">
                  <a:lumMod val="50000"/>
                </a:schemeClr>
              </a:solidFill>
              <a:round/>
              <a:headEnd/>
              <a:tailEnd/>
            </a:ln>
          </p:spPr>
          <p:txBody>
            <a:bodyPr wrap="none" anchor="ctr"/>
            <a:lstStyle/>
            <a:p>
              <a:pPr algn="ctr">
                <a:defRPr/>
              </a:pPr>
              <a:endParaRPr lang="zh-CN" altLang="en-US" sz="1200">
                <a:latin typeface="Arial" charset="0"/>
              </a:endParaRPr>
            </a:p>
          </p:txBody>
        </p:sp>
        <p:sp>
          <p:nvSpPr>
            <p:cNvPr id="59" name="Line 9"/>
            <p:cNvSpPr>
              <a:spLocks noChangeShapeType="1"/>
            </p:cNvSpPr>
            <p:nvPr/>
          </p:nvSpPr>
          <p:spPr bwMode="auto">
            <a:xfrm>
              <a:off x="1471613" y="5724525"/>
              <a:ext cx="6269037" cy="0"/>
            </a:xfrm>
            <a:prstGeom prst="line">
              <a:avLst/>
            </a:prstGeom>
            <a:noFill/>
            <a:ln w="3175">
              <a:solidFill>
                <a:schemeClr val="bg1">
                  <a:lumMod val="50000"/>
                </a:schemeClr>
              </a:solidFill>
              <a:round/>
              <a:headEnd/>
              <a:tailEnd/>
            </a:ln>
          </p:spPr>
          <p:txBody>
            <a:bodyPr wrap="none" anchor="ctr"/>
            <a:lstStyle/>
            <a:p>
              <a:pPr algn="ctr">
                <a:defRPr/>
              </a:pPr>
              <a:endParaRPr lang="zh-CN" altLang="en-US" sz="1200">
                <a:latin typeface="Arial" charset="0"/>
              </a:endParaRPr>
            </a:p>
          </p:txBody>
        </p:sp>
        <p:sp>
          <p:nvSpPr>
            <p:cNvPr id="60" name="Line 10"/>
            <p:cNvSpPr>
              <a:spLocks noChangeShapeType="1"/>
            </p:cNvSpPr>
            <p:nvPr/>
          </p:nvSpPr>
          <p:spPr bwMode="auto">
            <a:xfrm>
              <a:off x="1474788" y="5300663"/>
              <a:ext cx="6264275" cy="0"/>
            </a:xfrm>
            <a:prstGeom prst="line">
              <a:avLst/>
            </a:prstGeom>
            <a:noFill/>
            <a:ln w="3175">
              <a:solidFill>
                <a:schemeClr val="bg1">
                  <a:lumMod val="50000"/>
                </a:schemeClr>
              </a:solidFill>
              <a:round/>
              <a:headEnd/>
              <a:tailEnd/>
            </a:ln>
          </p:spPr>
          <p:txBody>
            <a:bodyPr wrap="none" anchor="ctr"/>
            <a:lstStyle/>
            <a:p>
              <a:pPr algn="ctr">
                <a:defRPr/>
              </a:pPr>
              <a:endParaRPr lang="zh-CN" altLang="en-US" sz="1200">
                <a:latin typeface="Arial" charset="0"/>
              </a:endParaRPr>
            </a:p>
          </p:txBody>
        </p:sp>
        <p:sp>
          <p:nvSpPr>
            <p:cNvPr id="64" name="Line 12"/>
            <p:cNvSpPr>
              <a:spLocks noChangeShapeType="1"/>
            </p:cNvSpPr>
            <p:nvPr/>
          </p:nvSpPr>
          <p:spPr bwMode="auto">
            <a:xfrm>
              <a:off x="2247900" y="3303588"/>
              <a:ext cx="0" cy="484187"/>
            </a:xfrm>
            <a:prstGeom prst="line">
              <a:avLst/>
            </a:prstGeom>
            <a:noFill/>
            <a:ln w="3175">
              <a:solidFill>
                <a:schemeClr val="bg1">
                  <a:lumMod val="50000"/>
                </a:schemeClr>
              </a:solidFill>
              <a:round/>
              <a:headEnd/>
              <a:tailEnd/>
            </a:ln>
          </p:spPr>
          <p:txBody>
            <a:bodyPr wrap="none" anchor="ctr"/>
            <a:lstStyle/>
            <a:p>
              <a:pPr algn="ctr">
                <a:defRPr/>
              </a:pPr>
              <a:endParaRPr lang="zh-CN" altLang="en-US" sz="1200">
                <a:latin typeface="Arial" charset="0"/>
              </a:endParaRPr>
            </a:p>
          </p:txBody>
        </p:sp>
        <p:sp>
          <p:nvSpPr>
            <p:cNvPr id="65" name="Line 13"/>
            <p:cNvSpPr>
              <a:spLocks noChangeShapeType="1"/>
            </p:cNvSpPr>
            <p:nvPr/>
          </p:nvSpPr>
          <p:spPr bwMode="auto">
            <a:xfrm>
              <a:off x="3328988" y="3303588"/>
              <a:ext cx="0" cy="484187"/>
            </a:xfrm>
            <a:prstGeom prst="line">
              <a:avLst/>
            </a:prstGeom>
            <a:noFill/>
            <a:ln w="3175">
              <a:solidFill>
                <a:schemeClr val="bg1">
                  <a:lumMod val="50000"/>
                </a:schemeClr>
              </a:solidFill>
              <a:round/>
              <a:headEnd/>
              <a:tailEnd/>
            </a:ln>
          </p:spPr>
          <p:txBody>
            <a:bodyPr wrap="none" anchor="ctr"/>
            <a:lstStyle/>
            <a:p>
              <a:pPr algn="ctr">
                <a:defRPr/>
              </a:pPr>
              <a:endParaRPr lang="zh-CN" altLang="en-US" sz="1200">
                <a:latin typeface="Arial" charset="0"/>
              </a:endParaRPr>
            </a:p>
          </p:txBody>
        </p:sp>
        <p:sp>
          <p:nvSpPr>
            <p:cNvPr id="66" name="Line 15"/>
            <p:cNvSpPr>
              <a:spLocks noChangeShapeType="1"/>
            </p:cNvSpPr>
            <p:nvPr/>
          </p:nvSpPr>
          <p:spPr bwMode="auto">
            <a:xfrm>
              <a:off x="3038475" y="4314825"/>
              <a:ext cx="0" cy="539750"/>
            </a:xfrm>
            <a:prstGeom prst="line">
              <a:avLst/>
            </a:prstGeom>
            <a:noFill/>
            <a:ln w="3175">
              <a:solidFill>
                <a:schemeClr val="bg1">
                  <a:lumMod val="50000"/>
                </a:schemeClr>
              </a:solidFill>
              <a:round/>
              <a:headEnd/>
              <a:tailEnd/>
            </a:ln>
          </p:spPr>
          <p:txBody>
            <a:bodyPr wrap="none" anchor="ctr"/>
            <a:lstStyle/>
            <a:p>
              <a:pPr algn="ctr">
                <a:defRPr/>
              </a:pPr>
              <a:endParaRPr lang="zh-CN" altLang="en-US" sz="1200">
                <a:latin typeface="Arial" charset="0"/>
              </a:endParaRPr>
            </a:p>
          </p:txBody>
        </p:sp>
        <p:sp>
          <p:nvSpPr>
            <p:cNvPr id="52248" name="Text Box 16"/>
            <p:cNvSpPr txBox="1">
              <a:spLocks noChangeArrowheads="1"/>
            </p:cNvSpPr>
            <p:nvPr/>
          </p:nvSpPr>
          <p:spPr bwMode="auto">
            <a:xfrm>
              <a:off x="1547817" y="3409950"/>
              <a:ext cx="69536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rnd">
                  <a:solidFill>
                    <a:srgbClr val="000000"/>
                  </a:solidFill>
                  <a:prstDash val="sysDot"/>
                  <a:miter lim="800000"/>
                  <a:headEnd/>
                  <a:tailEnd/>
                </a14:hiddenLine>
              </a:ext>
            </a:extLst>
          </p:spPr>
          <p:txBody>
            <a:bodyPr wrap="none" anchor="ctr">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eaLnBrk="1" hangingPunct="1"/>
              <a:r>
                <a:rPr kumimoji="1" lang="en-US" altLang="zh-CN" sz="1200">
                  <a:ea typeface="华文细黑" panose="02010600040101010101" pitchFamily="2" charset="-122"/>
                </a:rPr>
                <a:t>Version</a:t>
              </a:r>
            </a:p>
          </p:txBody>
        </p:sp>
        <p:sp>
          <p:nvSpPr>
            <p:cNvPr id="52249" name="Text Box 18"/>
            <p:cNvSpPr txBox="1">
              <a:spLocks noChangeArrowheads="1"/>
            </p:cNvSpPr>
            <p:nvPr/>
          </p:nvSpPr>
          <p:spPr bwMode="auto">
            <a:xfrm>
              <a:off x="3587856" y="3394075"/>
              <a:ext cx="773152"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rnd">
                  <a:solidFill>
                    <a:srgbClr val="000000"/>
                  </a:solidFill>
                  <a:prstDash val="sysDot"/>
                  <a:miter lim="800000"/>
                  <a:headEnd/>
                  <a:tailEnd/>
                </a14:hiddenLine>
              </a:ext>
            </a:extLst>
          </p:spPr>
          <p:txBody>
            <a:bodyPr wrap="none" anchor="ctr">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eaLnBrk="1" hangingPunct="1"/>
              <a:r>
                <a:rPr kumimoji="1" lang="en-US" altLang="zh-CN" sz="1200">
                  <a:ea typeface="华文细黑" panose="02010600040101010101" pitchFamily="2" charset="-122"/>
                </a:rPr>
                <a:t>DS Field</a:t>
              </a:r>
            </a:p>
          </p:txBody>
        </p:sp>
        <p:sp>
          <p:nvSpPr>
            <p:cNvPr id="52250" name="Text Box 19"/>
            <p:cNvSpPr txBox="1">
              <a:spLocks noChangeArrowheads="1"/>
            </p:cNvSpPr>
            <p:nvPr/>
          </p:nvSpPr>
          <p:spPr bwMode="auto">
            <a:xfrm>
              <a:off x="5777129" y="3394075"/>
              <a:ext cx="1019226"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rnd">
                  <a:solidFill>
                    <a:srgbClr val="000000"/>
                  </a:solidFill>
                  <a:prstDash val="sysDot"/>
                  <a:miter lim="800000"/>
                  <a:headEnd/>
                  <a:tailEnd/>
                </a14:hiddenLine>
              </a:ext>
            </a:extLst>
          </p:spPr>
          <p:txBody>
            <a:bodyPr wrap="none" anchor="ctr">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eaLnBrk="1" hangingPunct="1"/>
              <a:r>
                <a:rPr kumimoji="1" lang="en-US" altLang="zh-CN" sz="1200">
                  <a:ea typeface="华文细黑" panose="02010600040101010101" pitchFamily="2" charset="-122"/>
                </a:rPr>
                <a:t>Total Length</a:t>
              </a:r>
            </a:p>
          </p:txBody>
        </p:sp>
        <p:sp>
          <p:nvSpPr>
            <p:cNvPr id="52251" name="Text Box 25"/>
            <p:cNvSpPr txBox="1">
              <a:spLocks noChangeArrowheads="1"/>
            </p:cNvSpPr>
            <p:nvPr/>
          </p:nvSpPr>
          <p:spPr bwMode="auto">
            <a:xfrm>
              <a:off x="5310381" y="4443413"/>
              <a:ext cx="145581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rnd">
                  <a:solidFill>
                    <a:srgbClr val="000000"/>
                  </a:solidFill>
                  <a:prstDash val="sysDot"/>
                  <a:miter lim="800000"/>
                  <a:headEnd/>
                  <a:tailEnd/>
                </a14:hiddenLine>
              </a:ext>
            </a:extLst>
          </p:spPr>
          <p:txBody>
            <a:bodyPr wrap="none" anchor="ctr">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eaLnBrk="1" hangingPunct="1"/>
              <a:r>
                <a:rPr kumimoji="1" lang="en-US" altLang="zh-CN" sz="1200">
                  <a:ea typeface="华文细黑" panose="02010600040101010101" pitchFamily="2" charset="-122"/>
                </a:rPr>
                <a:t>Header Checksum</a:t>
              </a:r>
            </a:p>
          </p:txBody>
        </p:sp>
        <p:sp>
          <p:nvSpPr>
            <p:cNvPr id="52252" name="Text Box 26"/>
            <p:cNvSpPr txBox="1">
              <a:spLocks noChangeArrowheads="1"/>
            </p:cNvSpPr>
            <p:nvPr/>
          </p:nvSpPr>
          <p:spPr bwMode="auto">
            <a:xfrm>
              <a:off x="3886321" y="4957763"/>
              <a:ext cx="1454223"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rnd">
                  <a:solidFill>
                    <a:srgbClr val="000000"/>
                  </a:solidFill>
                  <a:prstDash val="sysDot"/>
                  <a:miter lim="800000"/>
                  <a:headEnd/>
                  <a:tailEnd/>
                </a14:hiddenLine>
              </a:ext>
            </a:extLst>
          </p:spPr>
          <p:txBody>
            <a:bodyPr wrap="none" anchor="ctr">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eaLnBrk="1" hangingPunct="1"/>
              <a:r>
                <a:rPr kumimoji="1" lang="en-US" altLang="zh-CN" sz="1200">
                  <a:ea typeface="华文细黑" panose="02010600040101010101" pitchFamily="2" charset="-122"/>
                </a:rPr>
                <a:t>Source IP Address</a:t>
              </a:r>
            </a:p>
          </p:txBody>
        </p:sp>
        <p:sp>
          <p:nvSpPr>
            <p:cNvPr id="52253" name="Text Box 27"/>
            <p:cNvSpPr txBox="1">
              <a:spLocks noChangeArrowheads="1"/>
            </p:cNvSpPr>
            <p:nvPr/>
          </p:nvSpPr>
          <p:spPr bwMode="auto">
            <a:xfrm>
              <a:off x="3746614" y="5378450"/>
              <a:ext cx="173522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rnd">
                  <a:solidFill>
                    <a:srgbClr val="000000"/>
                  </a:solidFill>
                  <a:prstDash val="sysDot"/>
                  <a:miter lim="800000"/>
                  <a:headEnd/>
                  <a:tailEnd/>
                </a14:hiddenLine>
              </a:ext>
            </a:extLst>
          </p:spPr>
          <p:txBody>
            <a:bodyPr wrap="none" anchor="ctr">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eaLnBrk="1" hangingPunct="1"/>
              <a:r>
                <a:rPr kumimoji="1" lang="en-US" altLang="zh-CN" sz="1200">
                  <a:ea typeface="华文细黑" panose="02010600040101010101" pitchFamily="2" charset="-122"/>
                </a:rPr>
                <a:t>Destination IP Address</a:t>
              </a:r>
            </a:p>
          </p:txBody>
        </p:sp>
        <p:sp>
          <p:nvSpPr>
            <p:cNvPr id="52254" name="Text Box 28"/>
            <p:cNvSpPr txBox="1">
              <a:spLocks noChangeArrowheads="1"/>
            </p:cNvSpPr>
            <p:nvPr/>
          </p:nvSpPr>
          <p:spPr bwMode="auto">
            <a:xfrm>
              <a:off x="4137159" y="5821363"/>
              <a:ext cx="94461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rnd">
                  <a:solidFill>
                    <a:srgbClr val="000000"/>
                  </a:solidFill>
                  <a:prstDash val="sysDot"/>
                  <a:miter lim="800000"/>
                  <a:headEnd/>
                  <a:tailEnd/>
                </a14:hiddenLine>
              </a:ext>
            </a:extLst>
          </p:spPr>
          <p:txBody>
            <a:bodyPr wrap="none" anchor="ctr">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eaLnBrk="1" hangingPunct="1"/>
              <a:r>
                <a:rPr kumimoji="1" lang="en-US" altLang="zh-CN" sz="1200">
                  <a:ea typeface="华文细黑" panose="02010600040101010101" pitchFamily="2" charset="-122"/>
                </a:rPr>
                <a:t>IP  Options</a:t>
              </a:r>
            </a:p>
          </p:txBody>
        </p:sp>
        <p:sp>
          <p:nvSpPr>
            <p:cNvPr id="52255" name="Text Box 17"/>
            <p:cNvSpPr txBox="1">
              <a:spLocks noChangeArrowheads="1"/>
            </p:cNvSpPr>
            <p:nvPr/>
          </p:nvSpPr>
          <p:spPr bwMode="auto">
            <a:xfrm>
              <a:off x="2452737" y="3327400"/>
              <a:ext cx="68742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rnd">
                  <a:solidFill>
                    <a:srgbClr val="000000"/>
                  </a:solidFill>
                  <a:prstDash val="sysDot"/>
                  <a:miter lim="800000"/>
                  <a:headEnd/>
                  <a:tailEnd/>
                </a14:hiddenLine>
              </a:ext>
            </a:extLst>
          </p:spPr>
          <p:txBody>
            <a:bodyPr wrap="none" anchor="ctr">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eaLnBrk="1" hangingPunct="1"/>
              <a:r>
                <a:rPr kumimoji="1" lang="en-US" altLang="zh-CN" sz="1200">
                  <a:ea typeface="华文细黑" panose="02010600040101010101" pitchFamily="2" charset="-122"/>
                </a:rPr>
                <a:t>Header</a:t>
              </a:r>
            </a:p>
            <a:p>
              <a:pPr eaLnBrk="1" hangingPunct="1"/>
              <a:r>
                <a:rPr kumimoji="1" lang="en-US" altLang="zh-CN" sz="1200">
                  <a:ea typeface="华文细黑" panose="02010600040101010101" pitchFamily="2" charset="-122"/>
                </a:rPr>
                <a:t>Length</a:t>
              </a:r>
            </a:p>
          </p:txBody>
        </p:sp>
        <p:sp>
          <p:nvSpPr>
            <p:cNvPr id="75" name="Line 14"/>
            <p:cNvSpPr>
              <a:spLocks noChangeShapeType="1"/>
            </p:cNvSpPr>
            <p:nvPr/>
          </p:nvSpPr>
          <p:spPr bwMode="auto">
            <a:xfrm>
              <a:off x="6961188" y="3789363"/>
              <a:ext cx="0" cy="506412"/>
            </a:xfrm>
            <a:prstGeom prst="line">
              <a:avLst/>
            </a:prstGeom>
            <a:noFill/>
            <a:ln w="3175">
              <a:solidFill>
                <a:schemeClr val="bg1">
                  <a:lumMod val="50000"/>
                </a:schemeClr>
              </a:solidFill>
              <a:round/>
              <a:headEnd/>
              <a:tailEnd/>
            </a:ln>
          </p:spPr>
          <p:txBody>
            <a:bodyPr wrap="none" anchor="ctr"/>
            <a:lstStyle/>
            <a:p>
              <a:pPr algn="ctr">
                <a:defRPr/>
              </a:pPr>
              <a:endParaRPr lang="zh-CN" altLang="en-US" sz="1200">
                <a:latin typeface="Arial" charset="0"/>
              </a:endParaRPr>
            </a:p>
          </p:txBody>
        </p:sp>
        <p:sp>
          <p:nvSpPr>
            <p:cNvPr id="76" name="Line 5"/>
            <p:cNvSpPr>
              <a:spLocks noChangeShapeType="1"/>
            </p:cNvSpPr>
            <p:nvPr/>
          </p:nvSpPr>
          <p:spPr bwMode="auto">
            <a:xfrm>
              <a:off x="1471613" y="3790950"/>
              <a:ext cx="6269037" cy="0"/>
            </a:xfrm>
            <a:prstGeom prst="line">
              <a:avLst/>
            </a:prstGeom>
            <a:noFill/>
            <a:ln w="3175">
              <a:solidFill>
                <a:schemeClr val="bg1">
                  <a:lumMod val="50000"/>
                </a:schemeClr>
              </a:solidFill>
              <a:round/>
              <a:headEnd/>
              <a:tailEnd/>
            </a:ln>
          </p:spPr>
          <p:txBody>
            <a:bodyPr wrap="none" anchor="ctr"/>
            <a:lstStyle/>
            <a:p>
              <a:pPr algn="ctr">
                <a:defRPr/>
              </a:pPr>
              <a:endParaRPr lang="zh-CN" altLang="en-US" sz="1200">
                <a:latin typeface="Arial" charset="0"/>
              </a:endParaRPr>
            </a:p>
          </p:txBody>
        </p:sp>
        <p:sp>
          <p:nvSpPr>
            <p:cNvPr id="52258" name="Text Box 24"/>
            <p:cNvSpPr txBox="1">
              <a:spLocks noChangeArrowheads="1"/>
            </p:cNvSpPr>
            <p:nvPr/>
          </p:nvSpPr>
          <p:spPr bwMode="auto">
            <a:xfrm>
              <a:off x="3485631" y="4439801"/>
              <a:ext cx="747751"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rnd">
                  <a:solidFill>
                    <a:srgbClr val="000000"/>
                  </a:solidFill>
                  <a:prstDash val="sysDot"/>
                  <a:miter lim="800000"/>
                  <a:headEnd/>
                  <a:tailEnd/>
                </a14:hiddenLine>
              </a:ext>
            </a:extLst>
          </p:spPr>
          <p:txBody>
            <a:bodyPr wrap="none" anchor="ctr">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eaLnBrk="1" hangingPunct="1"/>
              <a:r>
                <a:rPr kumimoji="1" lang="en-US" altLang="zh-CN" sz="1200">
                  <a:ea typeface="华文细黑" panose="02010600040101010101" pitchFamily="2" charset="-122"/>
                </a:rPr>
                <a:t>Protocol</a:t>
              </a:r>
            </a:p>
          </p:txBody>
        </p:sp>
        <p:sp>
          <p:nvSpPr>
            <p:cNvPr id="52259" name="Text Box 23"/>
            <p:cNvSpPr txBox="1">
              <a:spLocks noChangeArrowheads="1"/>
            </p:cNvSpPr>
            <p:nvPr/>
          </p:nvSpPr>
          <p:spPr bwMode="auto">
            <a:xfrm>
              <a:off x="1743810" y="4441438"/>
              <a:ext cx="105906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rnd">
                  <a:solidFill>
                    <a:srgbClr val="000000"/>
                  </a:solidFill>
                  <a:prstDash val="sysDot"/>
                  <a:miter lim="800000"/>
                  <a:headEnd/>
                  <a:tailEnd/>
                </a14:hiddenLine>
              </a:ext>
            </a:extLst>
          </p:spPr>
          <p:txBody>
            <a:bodyPr wrap="none" anchor="ctr">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eaLnBrk="1" hangingPunct="1"/>
              <a:r>
                <a:rPr kumimoji="1" lang="en-US" altLang="zh-CN" sz="1200">
                  <a:ea typeface="华文细黑" panose="02010600040101010101" pitchFamily="2" charset="-122"/>
                </a:rPr>
                <a:t>Time to Live </a:t>
              </a:r>
            </a:p>
          </p:txBody>
        </p:sp>
        <p:sp>
          <p:nvSpPr>
            <p:cNvPr id="52260" name="矩形 40"/>
            <p:cNvSpPr>
              <a:spLocks noChangeArrowheads="1"/>
            </p:cNvSpPr>
            <p:nvPr/>
          </p:nvSpPr>
          <p:spPr bwMode="auto">
            <a:xfrm>
              <a:off x="1480823" y="3805238"/>
              <a:ext cx="6264590" cy="511175"/>
            </a:xfrm>
            <a:prstGeom prst="rect">
              <a:avLst/>
            </a:prstGeom>
            <a:solidFill>
              <a:schemeClr val="bg2"/>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lgn="ctr" defTabSz="784225">
                <a:defRPr sz="2100">
                  <a:solidFill>
                    <a:schemeClr val="tx1"/>
                  </a:solidFill>
                  <a:latin typeface="Arial" panose="020B0604020202020204" pitchFamily="34" charset="0"/>
                  <a:ea typeface="MS PGothic" panose="020B0600070205080204" pitchFamily="34" charset="-128"/>
                </a:defRPr>
              </a:lvl1pPr>
              <a:lvl2pPr marL="742950" indent="-285750" algn="ctr" defTabSz="784225">
                <a:defRPr sz="2100">
                  <a:solidFill>
                    <a:schemeClr val="tx1"/>
                  </a:solidFill>
                  <a:latin typeface="Arial" panose="020B0604020202020204" pitchFamily="34" charset="0"/>
                  <a:ea typeface="MS PGothic" panose="020B0600070205080204" pitchFamily="34" charset="-128"/>
                </a:defRPr>
              </a:lvl2pPr>
              <a:lvl3pPr marL="1143000" indent="-228600" algn="ctr" defTabSz="784225">
                <a:defRPr sz="2100">
                  <a:solidFill>
                    <a:schemeClr val="tx1"/>
                  </a:solidFill>
                  <a:latin typeface="Arial" panose="020B0604020202020204" pitchFamily="34" charset="0"/>
                  <a:ea typeface="MS PGothic" panose="020B0600070205080204" pitchFamily="34" charset="-128"/>
                </a:defRPr>
              </a:lvl3pPr>
              <a:lvl4pPr marL="1600200" indent="-228600" algn="ctr" defTabSz="784225">
                <a:defRPr sz="2100">
                  <a:solidFill>
                    <a:schemeClr val="tx1"/>
                  </a:solidFill>
                  <a:latin typeface="Arial" panose="020B0604020202020204" pitchFamily="34" charset="0"/>
                  <a:ea typeface="MS PGothic" panose="020B0600070205080204" pitchFamily="34" charset="-128"/>
                </a:defRPr>
              </a:lvl4pPr>
              <a:lvl5pPr marL="2057400" indent="-228600" algn="ctr" defTabSz="784225">
                <a:defRPr sz="2100">
                  <a:solidFill>
                    <a:schemeClr val="tx1"/>
                  </a:solidFill>
                  <a:latin typeface="Arial" panose="020B0604020202020204" pitchFamily="34" charset="0"/>
                  <a:ea typeface="MS PGothic" panose="020B0600070205080204" pitchFamily="34" charset="-128"/>
                </a:defRPr>
              </a:lvl5pPr>
              <a:lvl6pPr marL="2514600" indent="-228600" algn="ctr" defTabSz="784225"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defTabSz="784225"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defTabSz="784225"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defTabSz="784225"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endParaRPr lang="zh-CN" altLang="en-US">
                <a:ea typeface="宋体" panose="02010600030101010101" pitchFamily="2" charset="-122"/>
              </a:endParaRPr>
            </a:p>
          </p:txBody>
        </p:sp>
        <p:sp>
          <p:nvSpPr>
            <p:cNvPr id="52261" name="Text Box 22"/>
            <p:cNvSpPr txBox="1">
              <a:spLocks noChangeArrowheads="1"/>
            </p:cNvSpPr>
            <p:nvPr/>
          </p:nvSpPr>
          <p:spPr bwMode="auto">
            <a:xfrm>
              <a:off x="5883274" y="3922713"/>
              <a:ext cx="1371669"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rnd">
                  <a:solidFill>
                    <a:srgbClr val="000000"/>
                  </a:solidFill>
                  <a:prstDash val="sysDot"/>
                  <a:miter lim="800000"/>
                  <a:headEnd/>
                  <a:tailEnd/>
                </a14:hiddenLine>
              </a:ext>
            </a:extLst>
          </p:spPr>
          <p:txBody>
            <a:bodyPr wrap="none" anchor="ctr">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eaLnBrk="1" hangingPunct="1"/>
              <a:r>
                <a:rPr kumimoji="1" lang="en-US" altLang="zh-CN" sz="1200" b="1">
                  <a:solidFill>
                    <a:schemeClr val="tx2"/>
                  </a:solidFill>
                  <a:ea typeface="华文细黑" panose="02010600040101010101" pitchFamily="2" charset="-122"/>
                </a:rPr>
                <a:t>Fragment Offset</a:t>
              </a:r>
            </a:p>
          </p:txBody>
        </p:sp>
        <p:sp>
          <p:nvSpPr>
            <p:cNvPr id="52262" name="Text Box 21"/>
            <p:cNvSpPr txBox="1">
              <a:spLocks noChangeArrowheads="1"/>
            </p:cNvSpPr>
            <p:nvPr/>
          </p:nvSpPr>
          <p:spPr bwMode="auto">
            <a:xfrm>
              <a:off x="4779905" y="3922713"/>
              <a:ext cx="585817"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rnd">
                  <a:solidFill>
                    <a:srgbClr val="000000"/>
                  </a:solidFill>
                  <a:prstDash val="sysDot"/>
                  <a:miter lim="800000"/>
                  <a:headEnd/>
                  <a:tailEnd/>
                </a14:hiddenLine>
              </a:ext>
            </a:extLst>
          </p:spPr>
          <p:txBody>
            <a:bodyPr wrap="none" anchor="ctr">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eaLnBrk="1" hangingPunct="1"/>
              <a:r>
                <a:rPr kumimoji="1" lang="en-US" altLang="zh-CN" sz="1200" b="1">
                  <a:solidFill>
                    <a:schemeClr val="tx2"/>
                  </a:solidFill>
                  <a:ea typeface="华文细黑" panose="02010600040101010101" pitchFamily="2" charset="-122"/>
                </a:rPr>
                <a:t>Flags</a:t>
              </a:r>
            </a:p>
          </p:txBody>
        </p:sp>
        <p:sp>
          <p:nvSpPr>
            <p:cNvPr id="52263" name="Text Box 20"/>
            <p:cNvSpPr txBox="1">
              <a:spLocks noChangeArrowheads="1"/>
            </p:cNvSpPr>
            <p:nvPr/>
          </p:nvSpPr>
          <p:spPr bwMode="auto">
            <a:xfrm>
              <a:off x="2365197" y="3922713"/>
              <a:ext cx="1146233"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rnd">
                  <a:solidFill>
                    <a:srgbClr val="000000"/>
                  </a:solidFill>
                  <a:prstDash val="sysDot"/>
                  <a:miter lim="800000"/>
                  <a:headEnd/>
                  <a:tailEnd/>
                </a14:hiddenLine>
              </a:ext>
            </a:extLst>
          </p:spPr>
          <p:txBody>
            <a:bodyPr wrap="none" anchor="ctr">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eaLnBrk="1" hangingPunct="1"/>
              <a:r>
                <a:rPr kumimoji="1" lang="en-US" altLang="zh-CN" sz="1200" b="1">
                  <a:solidFill>
                    <a:schemeClr val="tx2"/>
                  </a:solidFill>
                  <a:ea typeface="华文细黑" panose="02010600040101010101" pitchFamily="2" charset="-122"/>
                </a:rPr>
                <a:t>Identification</a:t>
              </a:r>
            </a:p>
          </p:txBody>
        </p:sp>
        <p:sp>
          <p:nvSpPr>
            <p:cNvPr id="83" name="Line 11"/>
            <p:cNvSpPr>
              <a:spLocks noChangeShapeType="1"/>
            </p:cNvSpPr>
            <p:nvPr/>
          </p:nvSpPr>
          <p:spPr bwMode="auto">
            <a:xfrm>
              <a:off x="4606925" y="3302000"/>
              <a:ext cx="0" cy="1547813"/>
            </a:xfrm>
            <a:prstGeom prst="line">
              <a:avLst/>
            </a:prstGeom>
            <a:noFill/>
            <a:ln w="3175">
              <a:solidFill>
                <a:schemeClr val="bg1">
                  <a:lumMod val="50000"/>
                </a:schemeClr>
              </a:solidFill>
              <a:round/>
              <a:headEnd/>
              <a:tailEnd/>
            </a:ln>
          </p:spPr>
          <p:txBody>
            <a:bodyPr wrap="none" anchor="ctr"/>
            <a:lstStyle/>
            <a:p>
              <a:pPr algn="ctr">
                <a:defRPr/>
              </a:pPr>
              <a:endParaRPr lang="zh-CN" altLang="en-US" sz="1200">
                <a:latin typeface="Arial" charset="0"/>
              </a:endParaRPr>
            </a:p>
          </p:txBody>
        </p:sp>
        <p:sp>
          <p:nvSpPr>
            <p:cNvPr id="84" name="Line 14"/>
            <p:cNvSpPr>
              <a:spLocks noChangeShapeType="1"/>
            </p:cNvSpPr>
            <p:nvPr/>
          </p:nvSpPr>
          <p:spPr bwMode="auto">
            <a:xfrm>
              <a:off x="5532438" y="3808413"/>
              <a:ext cx="0" cy="506412"/>
            </a:xfrm>
            <a:prstGeom prst="line">
              <a:avLst/>
            </a:prstGeom>
            <a:noFill/>
            <a:ln w="3175">
              <a:solidFill>
                <a:schemeClr val="bg1">
                  <a:lumMod val="50000"/>
                </a:schemeClr>
              </a:solidFill>
              <a:round/>
              <a:headEnd/>
              <a:tailEnd/>
            </a:ln>
          </p:spPr>
          <p:txBody>
            <a:bodyPr wrap="none" anchor="ctr"/>
            <a:lstStyle/>
            <a:p>
              <a:pPr algn="ctr">
                <a:defRPr/>
              </a:pPr>
              <a:endParaRPr lang="zh-CN" altLang="en-US" sz="1200">
                <a:latin typeface="Arial" charset="0"/>
              </a:endParaRPr>
            </a:p>
          </p:txBody>
        </p:sp>
      </p:gr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标题 9"/>
          <p:cNvSpPr>
            <a:spLocks noGrp="1"/>
          </p:cNvSpPr>
          <p:nvPr>
            <p:ph type="title"/>
          </p:nvPr>
        </p:nvSpPr>
        <p:spPr/>
        <p:txBody>
          <a:bodyPr/>
          <a:lstStyle/>
          <a:p>
            <a:r>
              <a:rPr lang="zh-CN" altLang="en-US" smtClean="0"/>
              <a:t>生存时间</a:t>
            </a:r>
          </a:p>
        </p:txBody>
      </p:sp>
      <p:pic>
        <p:nvPicPr>
          <p:cNvPr id="54275" name="Picture 2"/>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79563" y="2279650"/>
            <a:ext cx="6130925" cy="120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4276" name="Picture 1950" descr="图片69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47738" y="1844675"/>
            <a:ext cx="931862" cy="90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4277" name="Picture 1950" descr="图片69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48513" y="1844675"/>
            <a:ext cx="931862" cy="90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4278" name="TextBox 44"/>
          <p:cNvSpPr txBox="1">
            <a:spLocks noChangeArrowheads="1"/>
          </p:cNvSpPr>
          <p:nvPr/>
        </p:nvSpPr>
        <p:spPr bwMode="auto">
          <a:xfrm>
            <a:off x="1041400" y="1628775"/>
            <a:ext cx="70326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r>
              <a:rPr lang="zh-CN" altLang="en-US" sz="1400">
                <a:ea typeface="华文细黑" panose="02010600040101010101" pitchFamily="2" charset="-122"/>
              </a:rPr>
              <a:t>主机 </a:t>
            </a:r>
            <a:r>
              <a:rPr lang="en-US" altLang="zh-CN" sz="1400">
                <a:ea typeface="华文细黑" panose="02010600040101010101" pitchFamily="2" charset="-122"/>
              </a:rPr>
              <a:t>A</a:t>
            </a:r>
            <a:endParaRPr lang="zh-CN" altLang="en-US" sz="1400">
              <a:ea typeface="华文细黑" panose="02010600040101010101" pitchFamily="2" charset="-122"/>
            </a:endParaRPr>
          </a:p>
        </p:txBody>
      </p:sp>
      <p:pic>
        <p:nvPicPr>
          <p:cNvPr id="54279" name="Picture 1439" descr="图片3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16263" y="1989138"/>
            <a:ext cx="798512" cy="725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4280" name="TextBox 46"/>
          <p:cNvSpPr txBox="1">
            <a:spLocks noChangeArrowheads="1"/>
          </p:cNvSpPr>
          <p:nvPr/>
        </p:nvSpPr>
        <p:spPr bwMode="auto">
          <a:xfrm>
            <a:off x="1963738" y="2708275"/>
            <a:ext cx="9048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r>
              <a:rPr lang="en-US" altLang="zh-CN" sz="1400">
                <a:ea typeface="宋体" panose="02010600030101010101" pitchFamily="2" charset="-122"/>
              </a:rPr>
              <a:t>TTL=255</a:t>
            </a:r>
            <a:endParaRPr lang="zh-CN" altLang="en-US" sz="1400">
              <a:ea typeface="宋体" panose="02010600030101010101" pitchFamily="2" charset="-122"/>
            </a:endParaRPr>
          </a:p>
        </p:txBody>
      </p:sp>
      <p:pic>
        <p:nvPicPr>
          <p:cNvPr id="54281" name="Picture 1439" descr="图片3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60950" y="1989138"/>
            <a:ext cx="798513" cy="725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4282" name="TextBox 49"/>
          <p:cNvSpPr txBox="1">
            <a:spLocks noChangeArrowheads="1"/>
          </p:cNvSpPr>
          <p:nvPr/>
        </p:nvSpPr>
        <p:spPr bwMode="auto">
          <a:xfrm>
            <a:off x="3979863" y="2708275"/>
            <a:ext cx="9048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r>
              <a:rPr lang="en-US" altLang="zh-CN" sz="1400">
                <a:ea typeface="宋体" panose="02010600030101010101" pitchFamily="2" charset="-122"/>
              </a:rPr>
              <a:t>TTL=254</a:t>
            </a:r>
            <a:endParaRPr lang="zh-CN" altLang="en-US" sz="1400">
              <a:ea typeface="宋体" panose="02010600030101010101" pitchFamily="2" charset="-122"/>
            </a:endParaRPr>
          </a:p>
        </p:txBody>
      </p:sp>
      <p:sp>
        <p:nvSpPr>
          <p:cNvPr id="54283" name="TextBox 50"/>
          <p:cNvSpPr txBox="1">
            <a:spLocks noChangeArrowheads="1"/>
          </p:cNvSpPr>
          <p:nvPr/>
        </p:nvSpPr>
        <p:spPr bwMode="auto">
          <a:xfrm>
            <a:off x="6069013" y="2708275"/>
            <a:ext cx="90328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r>
              <a:rPr lang="en-US" altLang="zh-CN" sz="1400">
                <a:ea typeface="宋体" panose="02010600030101010101" pitchFamily="2" charset="-122"/>
              </a:rPr>
              <a:t>TTL=253</a:t>
            </a:r>
            <a:endParaRPr lang="zh-CN" altLang="en-US" sz="1400">
              <a:ea typeface="宋体" panose="02010600030101010101" pitchFamily="2" charset="-122"/>
            </a:endParaRPr>
          </a:p>
        </p:txBody>
      </p:sp>
      <p:sp>
        <p:nvSpPr>
          <p:cNvPr id="54284" name="TextBox 52"/>
          <p:cNvSpPr txBox="1">
            <a:spLocks noChangeArrowheads="1"/>
          </p:cNvSpPr>
          <p:nvPr/>
        </p:nvSpPr>
        <p:spPr bwMode="auto">
          <a:xfrm>
            <a:off x="7285038" y="1628775"/>
            <a:ext cx="7143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r>
              <a:rPr lang="zh-CN" altLang="en-US" sz="1400">
                <a:ea typeface="华文细黑" panose="02010600040101010101" pitchFamily="2" charset="-122"/>
              </a:rPr>
              <a:t>主机 </a:t>
            </a:r>
            <a:r>
              <a:rPr lang="en-US" altLang="zh-CN" sz="1400">
                <a:ea typeface="华文细黑" panose="02010600040101010101" pitchFamily="2" charset="-122"/>
              </a:rPr>
              <a:t>B</a:t>
            </a:r>
            <a:endParaRPr lang="zh-CN" altLang="en-US" sz="1400">
              <a:ea typeface="华文细黑" panose="02010600040101010101" pitchFamily="2" charset="-122"/>
            </a:endParaRPr>
          </a:p>
        </p:txBody>
      </p:sp>
      <p:sp>
        <p:nvSpPr>
          <p:cNvPr id="54285" name="灯片编号占位符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algn="l"/>
            <a:r>
              <a:rPr lang="en-US" altLang="zh-CN" sz="1200">
                <a:latin typeface="FrutigerNext LT Bold" panose="020B0803040504020204" pitchFamily="34" charset="0"/>
                <a:ea typeface="宋体" panose="02010600030101010101" pitchFamily="2" charset="-122"/>
              </a:rPr>
              <a:t>Page </a:t>
            </a:r>
            <a:fld id="{92008951-3110-43DF-8D3F-F12118F074B3}" type="slidenum">
              <a:rPr lang="en-US" altLang="zh-CN" sz="1200">
                <a:latin typeface="FrutigerNext LT Bold" panose="020B0803040504020204" pitchFamily="34" charset="0"/>
                <a:ea typeface="宋体" panose="02010600030101010101" pitchFamily="2" charset="-122"/>
              </a:rPr>
              <a:pPr algn="l"/>
              <a:t>24</a:t>
            </a:fld>
            <a:endParaRPr lang="en-US" altLang="zh-CN" sz="1200">
              <a:latin typeface="FrutigerNext LT Bold" panose="020B0803040504020204" pitchFamily="34" charset="0"/>
              <a:ea typeface="宋体" panose="02010600030101010101" pitchFamily="2" charset="-122"/>
            </a:endParaRPr>
          </a:p>
        </p:txBody>
      </p:sp>
      <p:grpSp>
        <p:nvGrpSpPr>
          <p:cNvPr id="54286" name="Group 77"/>
          <p:cNvGrpSpPr>
            <a:grpSpLocks/>
          </p:cNvGrpSpPr>
          <p:nvPr/>
        </p:nvGrpSpPr>
        <p:grpSpPr bwMode="auto">
          <a:xfrm>
            <a:off x="1471613" y="3302000"/>
            <a:ext cx="6269037" cy="2863850"/>
            <a:chOff x="1254150" y="3302000"/>
            <a:chExt cx="6269037" cy="2863850"/>
          </a:xfrm>
        </p:grpSpPr>
        <p:sp>
          <p:nvSpPr>
            <p:cNvPr id="40" name="Rectangle 4"/>
            <p:cNvSpPr>
              <a:spLocks noChangeArrowheads="1"/>
            </p:cNvSpPr>
            <p:nvPr/>
          </p:nvSpPr>
          <p:spPr bwMode="auto">
            <a:xfrm>
              <a:off x="1254150" y="3302000"/>
              <a:ext cx="6269037" cy="2863850"/>
            </a:xfrm>
            <a:prstGeom prst="rect">
              <a:avLst/>
            </a:prstGeom>
            <a:solidFill>
              <a:schemeClr val="bg1"/>
            </a:solidFill>
            <a:ln w="3175">
              <a:solidFill>
                <a:schemeClr val="bg1">
                  <a:lumMod val="50000"/>
                </a:schemeClr>
              </a:solidFill>
              <a:miter lim="800000"/>
              <a:headEnd/>
              <a:tailEnd/>
            </a:ln>
          </p:spPr>
          <p:txBody>
            <a:bodyPr wrap="none" anchor="ctr"/>
            <a:lstStyle/>
            <a:p>
              <a:pPr algn="ctr">
                <a:defRPr/>
              </a:pPr>
              <a:endParaRPr lang="zh-CN" altLang="en-US" sz="1200">
                <a:latin typeface="Arial" charset="0"/>
                <a:ea typeface="宋体" charset="-122"/>
              </a:endParaRPr>
            </a:p>
          </p:txBody>
        </p:sp>
        <p:sp>
          <p:nvSpPr>
            <p:cNvPr id="54288" name="Line 6"/>
            <p:cNvSpPr>
              <a:spLocks noChangeShapeType="1"/>
            </p:cNvSpPr>
            <p:nvPr/>
          </p:nvSpPr>
          <p:spPr bwMode="auto">
            <a:xfrm>
              <a:off x="1254150" y="4202113"/>
              <a:ext cx="0" cy="0"/>
            </a:xfrm>
            <a:prstGeom prst="line">
              <a:avLst/>
            </a:prstGeom>
            <a:noFill/>
            <a:ln w="3175" cap="rnd">
              <a:solidFill>
                <a:schemeClr val="tx1"/>
              </a:solidFill>
              <a:prstDash val="sysDot"/>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43" name="Line 7"/>
            <p:cNvSpPr>
              <a:spLocks noChangeShapeType="1"/>
            </p:cNvSpPr>
            <p:nvPr/>
          </p:nvSpPr>
          <p:spPr bwMode="auto">
            <a:xfrm>
              <a:off x="1254150" y="4314825"/>
              <a:ext cx="6269037" cy="0"/>
            </a:xfrm>
            <a:prstGeom prst="line">
              <a:avLst/>
            </a:prstGeom>
            <a:noFill/>
            <a:ln w="3175">
              <a:solidFill>
                <a:schemeClr val="bg1">
                  <a:lumMod val="50000"/>
                </a:schemeClr>
              </a:solidFill>
              <a:round/>
              <a:headEnd/>
              <a:tailEnd/>
            </a:ln>
          </p:spPr>
          <p:txBody>
            <a:bodyPr wrap="none" anchor="ctr"/>
            <a:lstStyle/>
            <a:p>
              <a:pPr algn="ctr">
                <a:defRPr/>
              </a:pPr>
              <a:endParaRPr lang="zh-CN" altLang="en-US" sz="1200">
                <a:latin typeface="Arial" charset="0"/>
              </a:endParaRPr>
            </a:p>
          </p:txBody>
        </p:sp>
        <p:sp>
          <p:nvSpPr>
            <p:cNvPr id="44" name="Line 8"/>
            <p:cNvSpPr>
              <a:spLocks noChangeShapeType="1"/>
            </p:cNvSpPr>
            <p:nvPr/>
          </p:nvSpPr>
          <p:spPr bwMode="auto">
            <a:xfrm>
              <a:off x="1254150" y="4852988"/>
              <a:ext cx="6269037" cy="0"/>
            </a:xfrm>
            <a:prstGeom prst="line">
              <a:avLst/>
            </a:prstGeom>
            <a:noFill/>
            <a:ln w="3175">
              <a:solidFill>
                <a:schemeClr val="bg1">
                  <a:lumMod val="50000"/>
                </a:schemeClr>
              </a:solidFill>
              <a:round/>
              <a:headEnd/>
              <a:tailEnd/>
            </a:ln>
          </p:spPr>
          <p:txBody>
            <a:bodyPr wrap="none" anchor="ctr"/>
            <a:lstStyle/>
            <a:p>
              <a:pPr algn="ctr">
                <a:defRPr/>
              </a:pPr>
              <a:endParaRPr lang="zh-CN" altLang="en-US" sz="1200">
                <a:latin typeface="Arial" charset="0"/>
              </a:endParaRPr>
            </a:p>
          </p:txBody>
        </p:sp>
        <p:sp>
          <p:nvSpPr>
            <p:cNvPr id="45" name="Line 9"/>
            <p:cNvSpPr>
              <a:spLocks noChangeShapeType="1"/>
            </p:cNvSpPr>
            <p:nvPr/>
          </p:nvSpPr>
          <p:spPr bwMode="auto">
            <a:xfrm>
              <a:off x="1254150" y="5724525"/>
              <a:ext cx="6269037" cy="0"/>
            </a:xfrm>
            <a:prstGeom prst="line">
              <a:avLst/>
            </a:prstGeom>
            <a:noFill/>
            <a:ln w="3175">
              <a:solidFill>
                <a:schemeClr val="bg1">
                  <a:lumMod val="50000"/>
                </a:schemeClr>
              </a:solidFill>
              <a:round/>
              <a:headEnd/>
              <a:tailEnd/>
            </a:ln>
          </p:spPr>
          <p:txBody>
            <a:bodyPr wrap="none" anchor="ctr"/>
            <a:lstStyle/>
            <a:p>
              <a:pPr algn="ctr">
                <a:defRPr/>
              </a:pPr>
              <a:endParaRPr lang="zh-CN" altLang="en-US" sz="1200">
                <a:latin typeface="Arial" charset="0"/>
              </a:endParaRPr>
            </a:p>
          </p:txBody>
        </p:sp>
        <p:sp>
          <p:nvSpPr>
            <p:cNvPr id="46" name="Line 10"/>
            <p:cNvSpPr>
              <a:spLocks noChangeShapeType="1"/>
            </p:cNvSpPr>
            <p:nvPr/>
          </p:nvSpPr>
          <p:spPr bwMode="auto">
            <a:xfrm>
              <a:off x="1257325" y="5300663"/>
              <a:ext cx="6264275" cy="0"/>
            </a:xfrm>
            <a:prstGeom prst="line">
              <a:avLst/>
            </a:prstGeom>
            <a:noFill/>
            <a:ln w="3175">
              <a:solidFill>
                <a:schemeClr val="bg1">
                  <a:lumMod val="50000"/>
                </a:schemeClr>
              </a:solidFill>
              <a:round/>
              <a:headEnd/>
              <a:tailEnd/>
            </a:ln>
          </p:spPr>
          <p:txBody>
            <a:bodyPr wrap="none" anchor="ctr"/>
            <a:lstStyle/>
            <a:p>
              <a:pPr algn="ctr">
                <a:defRPr/>
              </a:pPr>
              <a:endParaRPr lang="zh-CN" altLang="en-US" sz="1200">
                <a:latin typeface="Arial" charset="0"/>
              </a:endParaRPr>
            </a:p>
          </p:txBody>
        </p:sp>
        <p:sp>
          <p:nvSpPr>
            <p:cNvPr id="47" name="Line 11"/>
            <p:cNvSpPr>
              <a:spLocks noChangeShapeType="1"/>
            </p:cNvSpPr>
            <p:nvPr/>
          </p:nvSpPr>
          <p:spPr bwMode="auto">
            <a:xfrm>
              <a:off x="4389462" y="3302000"/>
              <a:ext cx="0" cy="1547813"/>
            </a:xfrm>
            <a:prstGeom prst="line">
              <a:avLst/>
            </a:prstGeom>
            <a:noFill/>
            <a:ln w="3175">
              <a:solidFill>
                <a:schemeClr val="bg1">
                  <a:lumMod val="50000"/>
                </a:schemeClr>
              </a:solidFill>
              <a:round/>
              <a:headEnd/>
              <a:tailEnd/>
            </a:ln>
          </p:spPr>
          <p:txBody>
            <a:bodyPr wrap="none" anchor="ctr"/>
            <a:lstStyle/>
            <a:p>
              <a:pPr algn="ctr">
                <a:defRPr/>
              </a:pPr>
              <a:endParaRPr lang="zh-CN" altLang="en-US" sz="1200">
                <a:latin typeface="Arial" charset="0"/>
              </a:endParaRPr>
            </a:p>
          </p:txBody>
        </p:sp>
        <p:sp>
          <p:nvSpPr>
            <p:cNvPr id="48" name="Line 12"/>
            <p:cNvSpPr>
              <a:spLocks noChangeShapeType="1"/>
            </p:cNvSpPr>
            <p:nvPr/>
          </p:nvSpPr>
          <p:spPr bwMode="auto">
            <a:xfrm>
              <a:off x="2030437" y="3303588"/>
              <a:ext cx="0" cy="484187"/>
            </a:xfrm>
            <a:prstGeom prst="line">
              <a:avLst/>
            </a:prstGeom>
            <a:noFill/>
            <a:ln w="3175">
              <a:solidFill>
                <a:schemeClr val="bg1">
                  <a:lumMod val="50000"/>
                </a:schemeClr>
              </a:solidFill>
              <a:round/>
              <a:headEnd/>
              <a:tailEnd/>
            </a:ln>
          </p:spPr>
          <p:txBody>
            <a:bodyPr wrap="none" anchor="ctr"/>
            <a:lstStyle/>
            <a:p>
              <a:pPr algn="ctr">
                <a:defRPr/>
              </a:pPr>
              <a:endParaRPr lang="zh-CN" altLang="en-US" sz="1200">
                <a:latin typeface="Arial" charset="0"/>
              </a:endParaRPr>
            </a:p>
          </p:txBody>
        </p:sp>
        <p:sp>
          <p:nvSpPr>
            <p:cNvPr id="49" name="Line 13"/>
            <p:cNvSpPr>
              <a:spLocks noChangeShapeType="1"/>
            </p:cNvSpPr>
            <p:nvPr/>
          </p:nvSpPr>
          <p:spPr bwMode="auto">
            <a:xfrm>
              <a:off x="3111525" y="3303588"/>
              <a:ext cx="0" cy="484187"/>
            </a:xfrm>
            <a:prstGeom prst="line">
              <a:avLst/>
            </a:prstGeom>
            <a:noFill/>
            <a:ln w="3175">
              <a:solidFill>
                <a:schemeClr val="bg1">
                  <a:lumMod val="50000"/>
                </a:schemeClr>
              </a:solidFill>
              <a:round/>
              <a:headEnd/>
              <a:tailEnd/>
            </a:ln>
          </p:spPr>
          <p:txBody>
            <a:bodyPr wrap="none" anchor="ctr"/>
            <a:lstStyle/>
            <a:p>
              <a:pPr algn="ctr">
                <a:defRPr/>
              </a:pPr>
              <a:endParaRPr lang="zh-CN" altLang="en-US" sz="1200">
                <a:latin typeface="Arial" charset="0"/>
              </a:endParaRPr>
            </a:p>
          </p:txBody>
        </p:sp>
        <p:sp>
          <p:nvSpPr>
            <p:cNvPr id="51" name="Line 15"/>
            <p:cNvSpPr>
              <a:spLocks noChangeShapeType="1"/>
            </p:cNvSpPr>
            <p:nvPr/>
          </p:nvSpPr>
          <p:spPr bwMode="auto">
            <a:xfrm>
              <a:off x="2820123" y="4322306"/>
              <a:ext cx="0" cy="522000"/>
            </a:xfrm>
            <a:prstGeom prst="line">
              <a:avLst/>
            </a:prstGeom>
            <a:noFill/>
            <a:ln w="3175">
              <a:solidFill>
                <a:schemeClr val="bg1">
                  <a:lumMod val="50000"/>
                </a:schemeClr>
              </a:solidFill>
              <a:round/>
              <a:headEnd/>
              <a:tailEnd/>
            </a:ln>
          </p:spPr>
          <p:txBody>
            <a:bodyPr wrap="none" anchor="ctr"/>
            <a:lstStyle/>
            <a:p>
              <a:pPr algn="ctr">
                <a:defRPr/>
              </a:pPr>
              <a:endParaRPr lang="zh-CN" altLang="en-US" sz="1200">
                <a:latin typeface="Arial" charset="0"/>
              </a:endParaRPr>
            </a:p>
          </p:txBody>
        </p:sp>
        <p:sp>
          <p:nvSpPr>
            <p:cNvPr id="54297" name="Text Box 16"/>
            <p:cNvSpPr txBox="1">
              <a:spLocks noChangeArrowheads="1"/>
            </p:cNvSpPr>
            <p:nvPr/>
          </p:nvSpPr>
          <p:spPr bwMode="auto">
            <a:xfrm>
              <a:off x="1330350" y="3409950"/>
              <a:ext cx="69532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rnd">
                  <a:solidFill>
                    <a:srgbClr val="000000"/>
                  </a:solidFill>
                  <a:prstDash val="sysDot"/>
                  <a:miter lim="800000"/>
                  <a:headEnd/>
                  <a:tailEnd/>
                </a14:hiddenLine>
              </a:ext>
            </a:extLst>
          </p:spPr>
          <p:txBody>
            <a:bodyPr wrap="none" anchor="ctr">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eaLnBrk="1" hangingPunct="1"/>
              <a:r>
                <a:rPr kumimoji="1" lang="en-US" altLang="zh-CN" sz="1200">
                  <a:ea typeface="华文细黑" panose="02010600040101010101" pitchFamily="2" charset="-122"/>
                </a:rPr>
                <a:t>Version</a:t>
              </a:r>
            </a:p>
          </p:txBody>
        </p:sp>
        <p:sp>
          <p:nvSpPr>
            <p:cNvPr id="54298" name="Text Box 18"/>
            <p:cNvSpPr txBox="1">
              <a:spLocks noChangeArrowheads="1"/>
            </p:cNvSpPr>
            <p:nvPr/>
          </p:nvSpPr>
          <p:spPr bwMode="auto">
            <a:xfrm>
              <a:off x="3370287" y="3394075"/>
              <a:ext cx="773113"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rnd">
                  <a:solidFill>
                    <a:srgbClr val="000000"/>
                  </a:solidFill>
                  <a:prstDash val="sysDot"/>
                  <a:miter lim="800000"/>
                  <a:headEnd/>
                  <a:tailEnd/>
                </a14:hiddenLine>
              </a:ext>
            </a:extLst>
          </p:spPr>
          <p:txBody>
            <a:bodyPr wrap="none" anchor="ctr">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eaLnBrk="1" hangingPunct="1"/>
              <a:r>
                <a:rPr kumimoji="1" lang="en-US" altLang="zh-CN" sz="1200">
                  <a:ea typeface="华文细黑" panose="02010600040101010101" pitchFamily="2" charset="-122"/>
                </a:rPr>
                <a:t>DS Field</a:t>
              </a:r>
            </a:p>
          </p:txBody>
        </p:sp>
        <p:sp>
          <p:nvSpPr>
            <p:cNvPr id="54299" name="Text Box 19"/>
            <p:cNvSpPr txBox="1">
              <a:spLocks noChangeArrowheads="1"/>
            </p:cNvSpPr>
            <p:nvPr/>
          </p:nvSpPr>
          <p:spPr bwMode="auto">
            <a:xfrm>
              <a:off x="5559450" y="3394075"/>
              <a:ext cx="10191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rnd">
                  <a:solidFill>
                    <a:srgbClr val="000000"/>
                  </a:solidFill>
                  <a:prstDash val="sysDot"/>
                  <a:miter lim="800000"/>
                  <a:headEnd/>
                  <a:tailEnd/>
                </a14:hiddenLine>
              </a:ext>
            </a:extLst>
          </p:spPr>
          <p:txBody>
            <a:bodyPr wrap="none" anchor="ctr">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eaLnBrk="1" hangingPunct="1"/>
              <a:r>
                <a:rPr kumimoji="1" lang="en-US" altLang="zh-CN" sz="1200">
                  <a:ea typeface="华文细黑" panose="02010600040101010101" pitchFamily="2" charset="-122"/>
                </a:rPr>
                <a:t>Total Length</a:t>
              </a:r>
            </a:p>
          </p:txBody>
        </p:sp>
        <p:sp>
          <p:nvSpPr>
            <p:cNvPr id="54300" name="Text Box 25"/>
            <p:cNvSpPr txBox="1">
              <a:spLocks noChangeArrowheads="1"/>
            </p:cNvSpPr>
            <p:nvPr/>
          </p:nvSpPr>
          <p:spPr bwMode="auto">
            <a:xfrm>
              <a:off x="5092725" y="4443413"/>
              <a:ext cx="1455737"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rnd">
                  <a:solidFill>
                    <a:srgbClr val="000000"/>
                  </a:solidFill>
                  <a:prstDash val="sysDot"/>
                  <a:miter lim="800000"/>
                  <a:headEnd/>
                  <a:tailEnd/>
                </a14:hiddenLine>
              </a:ext>
            </a:extLst>
          </p:spPr>
          <p:txBody>
            <a:bodyPr wrap="none" anchor="ctr">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eaLnBrk="1" hangingPunct="1"/>
              <a:r>
                <a:rPr kumimoji="1" lang="en-US" altLang="zh-CN" sz="1200">
                  <a:ea typeface="华文细黑" panose="02010600040101010101" pitchFamily="2" charset="-122"/>
                </a:rPr>
                <a:t>Header Checksum</a:t>
              </a:r>
            </a:p>
          </p:txBody>
        </p:sp>
        <p:sp>
          <p:nvSpPr>
            <p:cNvPr id="54301" name="Text Box 26"/>
            <p:cNvSpPr txBox="1">
              <a:spLocks noChangeArrowheads="1"/>
            </p:cNvSpPr>
            <p:nvPr/>
          </p:nvSpPr>
          <p:spPr bwMode="auto">
            <a:xfrm>
              <a:off x="3668737" y="4957763"/>
              <a:ext cx="145415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rnd">
                  <a:solidFill>
                    <a:srgbClr val="000000"/>
                  </a:solidFill>
                  <a:prstDash val="sysDot"/>
                  <a:miter lim="800000"/>
                  <a:headEnd/>
                  <a:tailEnd/>
                </a14:hiddenLine>
              </a:ext>
            </a:extLst>
          </p:spPr>
          <p:txBody>
            <a:bodyPr wrap="none" anchor="ctr">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eaLnBrk="1" hangingPunct="1"/>
              <a:r>
                <a:rPr kumimoji="1" lang="en-US" altLang="zh-CN" sz="1200">
                  <a:ea typeface="华文细黑" panose="02010600040101010101" pitchFamily="2" charset="-122"/>
                </a:rPr>
                <a:t>Source IP Address</a:t>
              </a:r>
            </a:p>
          </p:txBody>
        </p:sp>
        <p:sp>
          <p:nvSpPr>
            <p:cNvPr id="54302" name="Text Box 27"/>
            <p:cNvSpPr txBox="1">
              <a:spLocks noChangeArrowheads="1"/>
            </p:cNvSpPr>
            <p:nvPr/>
          </p:nvSpPr>
          <p:spPr bwMode="auto">
            <a:xfrm>
              <a:off x="3529037" y="5378450"/>
              <a:ext cx="173513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rnd">
                  <a:solidFill>
                    <a:srgbClr val="000000"/>
                  </a:solidFill>
                  <a:prstDash val="sysDot"/>
                  <a:miter lim="800000"/>
                  <a:headEnd/>
                  <a:tailEnd/>
                </a14:hiddenLine>
              </a:ext>
            </a:extLst>
          </p:spPr>
          <p:txBody>
            <a:bodyPr wrap="none" anchor="ctr">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eaLnBrk="1" hangingPunct="1"/>
              <a:r>
                <a:rPr kumimoji="1" lang="en-US" altLang="zh-CN" sz="1200">
                  <a:ea typeface="华文细黑" panose="02010600040101010101" pitchFamily="2" charset="-122"/>
                </a:rPr>
                <a:t>Destination IP Address</a:t>
              </a:r>
            </a:p>
          </p:txBody>
        </p:sp>
        <p:sp>
          <p:nvSpPr>
            <p:cNvPr id="54303" name="Text Box 28"/>
            <p:cNvSpPr txBox="1">
              <a:spLocks noChangeArrowheads="1"/>
            </p:cNvSpPr>
            <p:nvPr/>
          </p:nvSpPr>
          <p:spPr bwMode="auto">
            <a:xfrm>
              <a:off x="3919562" y="5821363"/>
              <a:ext cx="944563"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rnd">
                  <a:solidFill>
                    <a:srgbClr val="000000"/>
                  </a:solidFill>
                  <a:prstDash val="sysDot"/>
                  <a:miter lim="800000"/>
                  <a:headEnd/>
                  <a:tailEnd/>
                </a14:hiddenLine>
              </a:ext>
            </a:extLst>
          </p:spPr>
          <p:txBody>
            <a:bodyPr wrap="none" anchor="ctr">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eaLnBrk="1" hangingPunct="1"/>
              <a:r>
                <a:rPr kumimoji="1" lang="en-US" altLang="zh-CN" sz="1200">
                  <a:ea typeface="华文细黑" panose="02010600040101010101" pitchFamily="2" charset="-122"/>
                </a:rPr>
                <a:t>IP  Options</a:t>
              </a:r>
            </a:p>
          </p:txBody>
        </p:sp>
        <p:sp>
          <p:nvSpPr>
            <p:cNvPr id="54304" name="Text Box 17"/>
            <p:cNvSpPr txBox="1">
              <a:spLocks noChangeArrowheads="1"/>
            </p:cNvSpPr>
            <p:nvPr/>
          </p:nvSpPr>
          <p:spPr bwMode="auto">
            <a:xfrm>
              <a:off x="2235225" y="3327400"/>
              <a:ext cx="6873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rnd">
                  <a:solidFill>
                    <a:srgbClr val="000000"/>
                  </a:solidFill>
                  <a:prstDash val="sysDot"/>
                  <a:miter lim="800000"/>
                  <a:headEnd/>
                  <a:tailEnd/>
                </a14:hiddenLine>
              </a:ext>
            </a:extLst>
          </p:spPr>
          <p:txBody>
            <a:bodyPr wrap="none" anchor="ctr">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eaLnBrk="1" hangingPunct="1"/>
              <a:r>
                <a:rPr kumimoji="1" lang="en-US" altLang="zh-CN" sz="1200">
                  <a:ea typeface="华文细黑" panose="02010600040101010101" pitchFamily="2" charset="-122"/>
                </a:rPr>
                <a:t>Header</a:t>
              </a:r>
            </a:p>
            <a:p>
              <a:pPr eaLnBrk="1" hangingPunct="1"/>
              <a:r>
                <a:rPr kumimoji="1" lang="en-US" altLang="zh-CN" sz="1200">
                  <a:ea typeface="华文细黑" panose="02010600040101010101" pitchFamily="2" charset="-122"/>
                </a:rPr>
                <a:t>Length</a:t>
              </a:r>
            </a:p>
          </p:txBody>
        </p:sp>
        <p:sp>
          <p:nvSpPr>
            <p:cNvPr id="54305" name="Text Box 22"/>
            <p:cNvSpPr txBox="1">
              <a:spLocks noChangeArrowheads="1"/>
            </p:cNvSpPr>
            <p:nvPr/>
          </p:nvSpPr>
          <p:spPr bwMode="auto">
            <a:xfrm>
              <a:off x="5737753" y="3922326"/>
              <a:ext cx="129439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rnd">
                  <a:solidFill>
                    <a:srgbClr val="000000"/>
                  </a:solidFill>
                  <a:prstDash val="sysDot"/>
                  <a:miter lim="800000"/>
                  <a:headEnd/>
                  <a:tailEnd/>
                </a14:hiddenLine>
              </a:ext>
            </a:extLst>
          </p:spPr>
          <p:txBody>
            <a:bodyPr wrap="none" anchor="ctr">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eaLnBrk="1" hangingPunct="1"/>
              <a:r>
                <a:rPr kumimoji="1" lang="en-US" altLang="zh-CN" sz="1200">
                  <a:ea typeface="华文细黑" panose="02010600040101010101" pitchFamily="2" charset="-122"/>
                </a:rPr>
                <a:t>Fragment</a:t>
              </a:r>
              <a:r>
                <a:rPr kumimoji="1" lang="en-US" altLang="zh-CN" sz="1200" b="1">
                  <a:solidFill>
                    <a:schemeClr val="tx2"/>
                  </a:solidFill>
                  <a:ea typeface="华文细黑" panose="02010600040101010101" pitchFamily="2" charset="-122"/>
                </a:rPr>
                <a:t> </a:t>
              </a:r>
              <a:r>
                <a:rPr kumimoji="1" lang="en-US" altLang="zh-CN" sz="1200">
                  <a:ea typeface="华文细黑" panose="02010600040101010101" pitchFamily="2" charset="-122"/>
                </a:rPr>
                <a:t>Offset</a:t>
              </a:r>
            </a:p>
          </p:txBody>
        </p:sp>
        <p:sp>
          <p:nvSpPr>
            <p:cNvPr id="54306" name="Text Box 21"/>
            <p:cNvSpPr txBox="1">
              <a:spLocks noChangeArrowheads="1"/>
            </p:cNvSpPr>
            <p:nvPr/>
          </p:nvSpPr>
          <p:spPr bwMode="auto">
            <a:xfrm>
              <a:off x="4608846" y="3922326"/>
              <a:ext cx="55976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rnd">
                  <a:solidFill>
                    <a:srgbClr val="000000"/>
                  </a:solidFill>
                  <a:prstDash val="sysDot"/>
                  <a:miter lim="800000"/>
                  <a:headEnd/>
                  <a:tailEnd/>
                </a14:hiddenLine>
              </a:ext>
            </a:extLst>
          </p:spPr>
          <p:txBody>
            <a:bodyPr wrap="none" anchor="ctr">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eaLnBrk="1" hangingPunct="1"/>
              <a:r>
                <a:rPr kumimoji="1" lang="en-US" altLang="zh-CN" sz="1200">
                  <a:ea typeface="华文细黑" panose="02010600040101010101" pitchFamily="2" charset="-122"/>
                </a:rPr>
                <a:t>Flags</a:t>
              </a:r>
            </a:p>
          </p:txBody>
        </p:sp>
        <p:sp>
          <p:nvSpPr>
            <p:cNvPr id="54307" name="Text Box 20"/>
            <p:cNvSpPr txBox="1">
              <a:spLocks noChangeArrowheads="1"/>
            </p:cNvSpPr>
            <p:nvPr/>
          </p:nvSpPr>
          <p:spPr bwMode="auto">
            <a:xfrm>
              <a:off x="2231598" y="3922326"/>
              <a:ext cx="104547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rnd">
                  <a:solidFill>
                    <a:srgbClr val="000000"/>
                  </a:solidFill>
                  <a:prstDash val="sysDot"/>
                  <a:miter lim="800000"/>
                  <a:headEnd/>
                  <a:tailEnd/>
                </a14:hiddenLine>
              </a:ext>
            </a:extLst>
          </p:spPr>
          <p:txBody>
            <a:bodyPr wrap="none" anchor="ctr">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eaLnBrk="1" hangingPunct="1"/>
              <a:r>
                <a:rPr kumimoji="1" lang="en-US" altLang="zh-CN" sz="1200">
                  <a:ea typeface="华文细黑" panose="02010600040101010101" pitchFamily="2" charset="-122"/>
                </a:rPr>
                <a:t>Identification</a:t>
              </a:r>
            </a:p>
          </p:txBody>
        </p:sp>
        <p:sp>
          <p:nvSpPr>
            <p:cNvPr id="73" name="Line 14"/>
            <p:cNvSpPr>
              <a:spLocks noChangeShapeType="1"/>
            </p:cNvSpPr>
            <p:nvPr/>
          </p:nvSpPr>
          <p:spPr bwMode="auto">
            <a:xfrm>
              <a:off x="5314975" y="3808413"/>
              <a:ext cx="0" cy="506412"/>
            </a:xfrm>
            <a:prstGeom prst="line">
              <a:avLst/>
            </a:prstGeom>
            <a:noFill/>
            <a:ln w="3175">
              <a:solidFill>
                <a:schemeClr val="bg1">
                  <a:lumMod val="50000"/>
                </a:schemeClr>
              </a:solidFill>
              <a:round/>
              <a:headEnd/>
              <a:tailEnd/>
            </a:ln>
          </p:spPr>
          <p:txBody>
            <a:bodyPr wrap="none" anchor="ctr"/>
            <a:lstStyle/>
            <a:p>
              <a:pPr algn="ctr">
                <a:defRPr/>
              </a:pPr>
              <a:endParaRPr lang="zh-CN" altLang="en-US" sz="1200">
                <a:latin typeface="Arial" charset="0"/>
              </a:endParaRPr>
            </a:p>
          </p:txBody>
        </p:sp>
        <p:sp>
          <p:nvSpPr>
            <p:cNvPr id="74" name="Line 14"/>
            <p:cNvSpPr>
              <a:spLocks noChangeShapeType="1"/>
            </p:cNvSpPr>
            <p:nvPr/>
          </p:nvSpPr>
          <p:spPr bwMode="auto">
            <a:xfrm>
              <a:off x="4391050" y="3789363"/>
              <a:ext cx="0" cy="506412"/>
            </a:xfrm>
            <a:prstGeom prst="line">
              <a:avLst/>
            </a:prstGeom>
            <a:noFill/>
            <a:ln w="3175">
              <a:solidFill>
                <a:schemeClr val="bg1">
                  <a:lumMod val="50000"/>
                </a:schemeClr>
              </a:solidFill>
              <a:round/>
              <a:headEnd/>
              <a:tailEnd/>
            </a:ln>
          </p:spPr>
          <p:txBody>
            <a:bodyPr wrap="none" anchor="ctr"/>
            <a:lstStyle/>
            <a:p>
              <a:pPr algn="ctr">
                <a:defRPr/>
              </a:pPr>
              <a:endParaRPr lang="zh-CN" altLang="en-US" sz="1200">
                <a:latin typeface="Arial" charset="0"/>
              </a:endParaRPr>
            </a:p>
          </p:txBody>
        </p:sp>
        <p:sp>
          <p:nvSpPr>
            <p:cNvPr id="75" name="Line 5"/>
            <p:cNvSpPr>
              <a:spLocks noChangeShapeType="1"/>
            </p:cNvSpPr>
            <p:nvPr/>
          </p:nvSpPr>
          <p:spPr bwMode="auto">
            <a:xfrm>
              <a:off x="1254150" y="3790950"/>
              <a:ext cx="6269037" cy="0"/>
            </a:xfrm>
            <a:prstGeom prst="line">
              <a:avLst/>
            </a:prstGeom>
            <a:noFill/>
            <a:ln w="3175">
              <a:solidFill>
                <a:schemeClr val="bg1">
                  <a:lumMod val="50000"/>
                </a:schemeClr>
              </a:solidFill>
              <a:round/>
              <a:headEnd/>
              <a:tailEnd/>
            </a:ln>
          </p:spPr>
          <p:txBody>
            <a:bodyPr wrap="none" anchor="ctr"/>
            <a:lstStyle/>
            <a:p>
              <a:pPr algn="ctr">
                <a:defRPr/>
              </a:pPr>
              <a:endParaRPr lang="zh-CN" altLang="en-US" sz="1200">
                <a:latin typeface="Arial" charset="0"/>
              </a:endParaRPr>
            </a:p>
          </p:txBody>
        </p:sp>
        <p:sp>
          <p:nvSpPr>
            <p:cNvPr id="54311" name="Text Box 24"/>
            <p:cNvSpPr txBox="1">
              <a:spLocks noChangeArrowheads="1"/>
            </p:cNvSpPr>
            <p:nvPr/>
          </p:nvSpPr>
          <p:spPr bwMode="auto">
            <a:xfrm>
              <a:off x="3268067" y="4439801"/>
              <a:ext cx="747713"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rnd">
                  <a:solidFill>
                    <a:srgbClr val="000000"/>
                  </a:solidFill>
                  <a:prstDash val="sysDot"/>
                  <a:miter lim="800000"/>
                  <a:headEnd/>
                  <a:tailEnd/>
                </a14:hiddenLine>
              </a:ext>
            </a:extLst>
          </p:spPr>
          <p:txBody>
            <a:bodyPr wrap="none" anchor="ctr">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eaLnBrk="1" hangingPunct="1"/>
              <a:r>
                <a:rPr kumimoji="1" lang="en-US" altLang="zh-CN" sz="1200">
                  <a:ea typeface="华文细黑" panose="02010600040101010101" pitchFamily="2" charset="-122"/>
                </a:rPr>
                <a:t>Protocol</a:t>
              </a:r>
            </a:p>
          </p:txBody>
        </p:sp>
        <p:sp>
          <p:nvSpPr>
            <p:cNvPr id="54312" name="矩形 40"/>
            <p:cNvSpPr>
              <a:spLocks noChangeArrowheads="1"/>
            </p:cNvSpPr>
            <p:nvPr/>
          </p:nvSpPr>
          <p:spPr bwMode="auto">
            <a:xfrm>
              <a:off x="1265643" y="4322306"/>
              <a:ext cx="1554480" cy="530352"/>
            </a:xfrm>
            <a:prstGeom prst="rect">
              <a:avLst/>
            </a:prstGeom>
            <a:solidFill>
              <a:schemeClr val="bg2"/>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lgn="ctr" defTabSz="784225">
                <a:defRPr sz="2100">
                  <a:solidFill>
                    <a:schemeClr val="tx1"/>
                  </a:solidFill>
                  <a:latin typeface="Arial" panose="020B0604020202020204" pitchFamily="34" charset="0"/>
                  <a:ea typeface="MS PGothic" panose="020B0600070205080204" pitchFamily="34" charset="-128"/>
                </a:defRPr>
              </a:lvl1pPr>
              <a:lvl2pPr marL="742950" indent="-285750" algn="ctr" defTabSz="784225">
                <a:defRPr sz="2100">
                  <a:solidFill>
                    <a:schemeClr val="tx1"/>
                  </a:solidFill>
                  <a:latin typeface="Arial" panose="020B0604020202020204" pitchFamily="34" charset="0"/>
                  <a:ea typeface="MS PGothic" panose="020B0600070205080204" pitchFamily="34" charset="-128"/>
                </a:defRPr>
              </a:lvl2pPr>
              <a:lvl3pPr marL="1143000" indent="-228600" algn="ctr" defTabSz="784225">
                <a:defRPr sz="2100">
                  <a:solidFill>
                    <a:schemeClr val="tx1"/>
                  </a:solidFill>
                  <a:latin typeface="Arial" panose="020B0604020202020204" pitchFamily="34" charset="0"/>
                  <a:ea typeface="MS PGothic" panose="020B0600070205080204" pitchFamily="34" charset="-128"/>
                </a:defRPr>
              </a:lvl3pPr>
              <a:lvl4pPr marL="1600200" indent="-228600" algn="ctr" defTabSz="784225">
                <a:defRPr sz="2100">
                  <a:solidFill>
                    <a:schemeClr val="tx1"/>
                  </a:solidFill>
                  <a:latin typeface="Arial" panose="020B0604020202020204" pitchFamily="34" charset="0"/>
                  <a:ea typeface="MS PGothic" panose="020B0600070205080204" pitchFamily="34" charset="-128"/>
                </a:defRPr>
              </a:lvl4pPr>
              <a:lvl5pPr marL="2057400" indent="-228600" algn="ctr" defTabSz="784225">
                <a:defRPr sz="2100">
                  <a:solidFill>
                    <a:schemeClr val="tx1"/>
                  </a:solidFill>
                  <a:latin typeface="Arial" panose="020B0604020202020204" pitchFamily="34" charset="0"/>
                  <a:ea typeface="MS PGothic" panose="020B0600070205080204" pitchFamily="34" charset="-128"/>
                </a:defRPr>
              </a:lvl5pPr>
              <a:lvl6pPr marL="2514600" indent="-228600" algn="ctr" defTabSz="784225"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defTabSz="784225"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defTabSz="784225"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defTabSz="784225"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endParaRPr lang="zh-CN" altLang="en-US">
                <a:ea typeface="宋体" panose="02010600030101010101" pitchFamily="2" charset="-122"/>
              </a:endParaRPr>
            </a:p>
          </p:txBody>
        </p:sp>
        <p:sp>
          <p:nvSpPr>
            <p:cNvPr id="54313" name="Text Box 23"/>
            <p:cNvSpPr txBox="1">
              <a:spLocks noChangeArrowheads="1"/>
            </p:cNvSpPr>
            <p:nvPr/>
          </p:nvSpPr>
          <p:spPr bwMode="auto">
            <a:xfrm>
              <a:off x="1493600" y="4441438"/>
              <a:ext cx="112447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rnd">
                  <a:solidFill>
                    <a:srgbClr val="000000"/>
                  </a:solidFill>
                  <a:prstDash val="sysDot"/>
                  <a:miter lim="800000"/>
                  <a:headEnd/>
                  <a:tailEnd/>
                </a14:hiddenLine>
              </a:ext>
            </a:extLst>
          </p:spPr>
          <p:txBody>
            <a:bodyPr wrap="none" anchor="ctr">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eaLnBrk="1" hangingPunct="1"/>
              <a:r>
                <a:rPr kumimoji="1" lang="en-US" altLang="zh-CN" sz="1200" b="1">
                  <a:solidFill>
                    <a:schemeClr val="tx2"/>
                  </a:solidFill>
                  <a:ea typeface="华文细黑" panose="02010600040101010101" pitchFamily="2" charset="-122"/>
                </a:rPr>
                <a:t>Time to Live </a:t>
              </a:r>
            </a:p>
          </p:txBody>
        </p:sp>
      </p:gr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标题 9"/>
          <p:cNvSpPr>
            <a:spLocks noGrp="1"/>
          </p:cNvSpPr>
          <p:nvPr>
            <p:ph type="title"/>
          </p:nvPr>
        </p:nvSpPr>
        <p:spPr/>
        <p:txBody>
          <a:bodyPr/>
          <a:lstStyle/>
          <a:p>
            <a:r>
              <a:rPr lang="zh-CN" altLang="en-US" smtClean="0"/>
              <a:t>协议号</a:t>
            </a:r>
          </a:p>
        </p:txBody>
      </p:sp>
      <p:sp>
        <p:nvSpPr>
          <p:cNvPr id="56323" name="灯片编号占位符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algn="l"/>
            <a:r>
              <a:rPr lang="en-US" altLang="zh-CN" sz="1200">
                <a:latin typeface="FrutigerNext LT Bold" panose="020B0803040504020204" pitchFamily="34" charset="0"/>
                <a:ea typeface="宋体" panose="02010600030101010101" pitchFamily="2" charset="-122"/>
              </a:rPr>
              <a:t>Page </a:t>
            </a:r>
            <a:fld id="{F340E155-37A2-43D3-9229-BFFD43E56AE8}" type="slidenum">
              <a:rPr lang="en-US" altLang="zh-CN" sz="1200">
                <a:latin typeface="FrutigerNext LT Bold" panose="020B0803040504020204" pitchFamily="34" charset="0"/>
                <a:ea typeface="宋体" panose="02010600030101010101" pitchFamily="2" charset="-122"/>
              </a:rPr>
              <a:pPr algn="l"/>
              <a:t>25</a:t>
            </a:fld>
            <a:endParaRPr lang="en-US" altLang="zh-CN" sz="1200">
              <a:latin typeface="FrutigerNext LT Bold" panose="020B0803040504020204" pitchFamily="34" charset="0"/>
              <a:ea typeface="宋体" panose="02010600030101010101" pitchFamily="2" charset="-122"/>
            </a:endParaRPr>
          </a:p>
        </p:txBody>
      </p:sp>
      <p:sp>
        <p:nvSpPr>
          <p:cNvPr id="41" name="任意多边形 45"/>
          <p:cNvSpPr/>
          <p:nvPr/>
        </p:nvSpPr>
        <p:spPr bwMode="auto">
          <a:xfrm>
            <a:off x="2014538" y="1844675"/>
            <a:ext cx="4730750" cy="457200"/>
          </a:xfrm>
          <a:custGeom>
            <a:avLst/>
            <a:gdLst>
              <a:gd name="connsiteX0" fmla="*/ 693683 w 3799490"/>
              <a:gd name="connsiteY0" fmla="*/ 0 h 1497724"/>
              <a:gd name="connsiteX1" fmla="*/ 2144111 w 3799490"/>
              <a:gd name="connsiteY1" fmla="*/ 0 h 1497724"/>
              <a:gd name="connsiteX2" fmla="*/ 3799490 w 3799490"/>
              <a:gd name="connsiteY2" fmla="*/ 1497724 h 1497724"/>
              <a:gd name="connsiteX3" fmla="*/ 0 w 3799490"/>
              <a:gd name="connsiteY3" fmla="*/ 1497724 h 1497724"/>
              <a:gd name="connsiteX4" fmla="*/ 693683 w 3799490"/>
              <a:gd name="connsiteY4" fmla="*/ 0 h 1497724"/>
              <a:gd name="connsiteX0" fmla="*/ 948279 w 3799490"/>
              <a:gd name="connsiteY0" fmla="*/ 0 h 1497724"/>
              <a:gd name="connsiteX1" fmla="*/ 2144111 w 3799490"/>
              <a:gd name="connsiteY1" fmla="*/ 0 h 1497724"/>
              <a:gd name="connsiteX2" fmla="*/ 3799490 w 3799490"/>
              <a:gd name="connsiteY2" fmla="*/ 1497724 h 1497724"/>
              <a:gd name="connsiteX3" fmla="*/ 0 w 3799490"/>
              <a:gd name="connsiteY3" fmla="*/ 1497724 h 1497724"/>
              <a:gd name="connsiteX4" fmla="*/ 948279 w 3799490"/>
              <a:gd name="connsiteY4" fmla="*/ 0 h 1497724"/>
              <a:gd name="connsiteX0" fmla="*/ 948279 w 3799490"/>
              <a:gd name="connsiteY0" fmla="*/ 0 h 1497724"/>
              <a:gd name="connsiteX1" fmla="*/ 1833339 w 3799490"/>
              <a:gd name="connsiteY1" fmla="*/ 0 h 1497724"/>
              <a:gd name="connsiteX2" fmla="*/ 3799490 w 3799490"/>
              <a:gd name="connsiteY2" fmla="*/ 1497724 h 1497724"/>
              <a:gd name="connsiteX3" fmla="*/ 0 w 3799490"/>
              <a:gd name="connsiteY3" fmla="*/ 1497724 h 1497724"/>
              <a:gd name="connsiteX4" fmla="*/ 948279 w 3799490"/>
              <a:gd name="connsiteY4" fmla="*/ 0 h 1497724"/>
              <a:gd name="connsiteX0" fmla="*/ 948279 w 3799490"/>
              <a:gd name="connsiteY0" fmla="*/ 0 h 1497724"/>
              <a:gd name="connsiteX1" fmla="*/ 1706902 w 3799490"/>
              <a:gd name="connsiteY1" fmla="*/ 0 h 1497724"/>
              <a:gd name="connsiteX2" fmla="*/ 3799490 w 3799490"/>
              <a:gd name="connsiteY2" fmla="*/ 1497724 h 1497724"/>
              <a:gd name="connsiteX3" fmla="*/ 0 w 3799490"/>
              <a:gd name="connsiteY3" fmla="*/ 1497724 h 1497724"/>
              <a:gd name="connsiteX4" fmla="*/ 948279 w 3799490"/>
              <a:gd name="connsiteY4" fmla="*/ 0 h 1497724"/>
              <a:gd name="connsiteX0" fmla="*/ 948279 w 3799490"/>
              <a:gd name="connsiteY0" fmla="*/ 0 h 1497724"/>
              <a:gd name="connsiteX1" fmla="*/ 1541822 w 3799490"/>
              <a:gd name="connsiteY1" fmla="*/ 0 h 1497724"/>
              <a:gd name="connsiteX2" fmla="*/ 3799490 w 3799490"/>
              <a:gd name="connsiteY2" fmla="*/ 1497724 h 1497724"/>
              <a:gd name="connsiteX3" fmla="*/ 0 w 3799490"/>
              <a:gd name="connsiteY3" fmla="*/ 1497724 h 1497724"/>
              <a:gd name="connsiteX4" fmla="*/ 948279 w 3799490"/>
              <a:gd name="connsiteY4" fmla="*/ 0 h 1497724"/>
              <a:gd name="connsiteX0" fmla="*/ 770911 w 3799490"/>
              <a:gd name="connsiteY0" fmla="*/ 0 h 1497724"/>
              <a:gd name="connsiteX1" fmla="*/ 1541822 w 3799490"/>
              <a:gd name="connsiteY1" fmla="*/ 0 h 1497724"/>
              <a:gd name="connsiteX2" fmla="*/ 3799490 w 3799490"/>
              <a:gd name="connsiteY2" fmla="*/ 1497724 h 1497724"/>
              <a:gd name="connsiteX3" fmla="*/ 0 w 3799490"/>
              <a:gd name="connsiteY3" fmla="*/ 1497724 h 1497724"/>
              <a:gd name="connsiteX4" fmla="*/ 770911 w 3799490"/>
              <a:gd name="connsiteY4" fmla="*/ 0 h 1497724"/>
              <a:gd name="connsiteX0" fmla="*/ 770911 w 3799490"/>
              <a:gd name="connsiteY0" fmla="*/ 0 h 1497724"/>
              <a:gd name="connsiteX1" fmla="*/ 1474701 w 3799490"/>
              <a:gd name="connsiteY1" fmla="*/ 0 h 1497724"/>
              <a:gd name="connsiteX2" fmla="*/ 3799490 w 3799490"/>
              <a:gd name="connsiteY2" fmla="*/ 1497724 h 1497724"/>
              <a:gd name="connsiteX3" fmla="*/ 0 w 3799490"/>
              <a:gd name="connsiteY3" fmla="*/ 1497724 h 1497724"/>
              <a:gd name="connsiteX4" fmla="*/ 770911 w 3799490"/>
              <a:gd name="connsiteY4" fmla="*/ 0 h 1497724"/>
              <a:gd name="connsiteX0" fmla="*/ 770911 w 3500052"/>
              <a:gd name="connsiteY0" fmla="*/ 0 h 1497724"/>
              <a:gd name="connsiteX1" fmla="*/ 1474701 w 3500052"/>
              <a:gd name="connsiteY1" fmla="*/ 0 h 1497724"/>
              <a:gd name="connsiteX2" fmla="*/ 3500052 w 3500052"/>
              <a:gd name="connsiteY2" fmla="*/ 1497724 h 1497724"/>
              <a:gd name="connsiteX3" fmla="*/ 0 w 3500052"/>
              <a:gd name="connsiteY3" fmla="*/ 1497724 h 1497724"/>
              <a:gd name="connsiteX4" fmla="*/ 770911 w 3500052"/>
              <a:gd name="connsiteY4" fmla="*/ 0 h 1497724"/>
              <a:gd name="connsiteX0" fmla="*/ 763399 w 3500052"/>
              <a:gd name="connsiteY0" fmla="*/ 427879 h 1497724"/>
              <a:gd name="connsiteX1" fmla="*/ 1474701 w 3500052"/>
              <a:gd name="connsiteY1" fmla="*/ 0 h 1497724"/>
              <a:gd name="connsiteX2" fmla="*/ 3500052 w 3500052"/>
              <a:gd name="connsiteY2" fmla="*/ 1497724 h 1497724"/>
              <a:gd name="connsiteX3" fmla="*/ 0 w 3500052"/>
              <a:gd name="connsiteY3" fmla="*/ 1497724 h 1497724"/>
              <a:gd name="connsiteX4" fmla="*/ 763399 w 3500052"/>
              <a:gd name="connsiteY4" fmla="*/ 427879 h 1497724"/>
              <a:gd name="connsiteX0" fmla="*/ 763399 w 3500052"/>
              <a:gd name="connsiteY0" fmla="*/ 213940 h 1283785"/>
              <a:gd name="connsiteX1" fmla="*/ 1644482 w 3500052"/>
              <a:gd name="connsiteY1" fmla="*/ 0 h 1283785"/>
              <a:gd name="connsiteX2" fmla="*/ 3500052 w 3500052"/>
              <a:gd name="connsiteY2" fmla="*/ 1283785 h 1283785"/>
              <a:gd name="connsiteX3" fmla="*/ 0 w 3500052"/>
              <a:gd name="connsiteY3" fmla="*/ 1283785 h 1283785"/>
              <a:gd name="connsiteX4" fmla="*/ 763399 w 3500052"/>
              <a:gd name="connsiteY4" fmla="*/ 213940 h 1283785"/>
              <a:gd name="connsiteX0" fmla="*/ 763399 w 3500052"/>
              <a:gd name="connsiteY0" fmla="*/ 0 h 1283785"/>
              <a:gd name="connsiteX1" fmla="*/ 1644482 w 3500052"/>
              <a:gd name="connsiteY1" fmla="*/ 0 h 1283785"/>
              <a:gd name="connsiteX2" fmla="*/ 3500052 w 3500052"/>
              <a:gd name="connsiteY2" fmla="*/ 1283785 h 1283785"/>
              <a:gd name="connsiteX3" fmla="*/ 0 w 3500052"/>
              <a:gd name="connsiteY3" fmla="*/ 1283785 h 1283785"/>
              <a:gd name="connsiteX4" fmla="*/ 763399 w 3500052"/>
              <a:gd name="connsiteY4" fmla="*/ 0 h 1283785"/>
              <a:gd name="connsiteX0" fmla="*/ 881083 w 3617736"/>
              <a:gd name="connsiteY0" fmla="*/ 0 h 1283785"/>
              <a:gd name="connsiteX1" fmla="*/ 1762166 w 3617736"/>
              <a:gd name="connsiteY1" fmla="*/ 0 h 1283785"/>
              <a:gd name="connsiteX2" fmla="*/ 3617736 w 3617736"/>
              <a:gd name="connsiteY2" fmla="*/ 1283785 h 1283785"/>
              <a:gd name="connsiteX3" fmla="*/ 0 w 3617736"/>
              <a:gd name="connsiteY3" fmla="*/ 1283636 h 1283785"/>
              <a:gd name="connsiteX4" fmla="*/ 881083 w 3617736"/>
              <a:gd name="connsiteY4" fmla="*/ 0 h 1283785"/>
              <a:gd name="connsiteX0" fmla="*/ 881083 w 3617736"/>
              <a:gd name="connsiteY0" fmla="*/ 886 h 1284671"/>
              <a:gd name="connsiteX1" fmla="*/ 1693784 w 3617736"/>
              <a:gd name="connsiteY1" fmla="*/ 0 h 1284671"/>
              <a:gd name="connsiteX2" fmla="*/ 3617736 w 3617736"/>
              <a:gd name="connsiteY2" fmla="*/ 1284671 h 1284671"/>
              <a:gd name="connsiteX3" fmla="*/ 0 w 3617736"/>
              <a:gd name="connsiteY3" fmla="*/ 1284522 h 1284671"/>
              <a:gd name="connsiteX4" fmla="*/ 881083 w 3617736"/>
              <a:gd name="connsiteY4" fmla="*/ 886 h 1284671"/>
              <a:gd name="connsiteX0" fmla="*/ 867786 w 3617736"/>
              <a:gd name="connsiteY0" fmla="*/ 0 h 1284671"/>
              <a:gd name="connsiteX1" fmla="*/ 1693784 w 3617736"/>
              <a:gd name="connsiteY1" fmla="*/ 0 h 1284671"/>
              <a:gd name="connsiteX2" fmla="*/ 3617736 w 3617736"/>
              <a:gd name="connsiteY2" fmla="*/ 1284671 h 1284671"/>
              <a:gd name="connsiteX3" fmla="*/ 0 w 3617736"/>
              <a:gd name="connsiteY3" fmla="*/ 1284522 h 1284671"/>
              <a:gd name="connsiteX4" fmla="*/ 867786 w 3617736"/>
              <a:gd name="connsiteY4" fmla="*/ 0 h 1284671"/>
              <a:gd name="connsiteX0" fmla="*/ 812720 w 3617736"/>
              <a:gd name="connsiteY0" fmla="*/ 0 h 1284671"/>
              <a:gd name="connsiteX1" fmla="*/ 1693784 w 3617736"/>
              <a:gd name="connsiteY1" fmla="*/ 0 h 1284671"/>
              <a:gd name="connsiteX2" fmla="*/ 3617736 w 3617736"/>
              <a:gd name="connsiteY2" fmla="*/ 1284671 h 1284671"/>
              <a:gd name="connsiteX3" fmla="*/ 0 w 3617736"/>
              <a:gd name="connsiteY3" fmla="*/ 1284522 h 1284671"/>
              <a:gd name="connsiteX4" fmla="*/ 812720 w 3617736"/>
              <a:gd name="connsiteY4" fmla="*/ 0 h 1284671"/>
              <a:gd name="connsiteX0" fmla="*/ 812720 w 3617736"/>
              <a:gd name="connsiteY0" fmla="*/ 0 h 1284671"/>
              <a:gd name="connsiteX1" fmla="*/ 1693784 w 3617736"/>
              <a:gd name="connsiteY1" fmla="*/ 0 h 1284671"/>
              <a:gd name="connsiteX2" fmla="*/ 3617736 w 3617736"/>
              <a:gd name="connsiteY2" fmla="*/ 1284671 h 1284671"/>
              <a:gd name="connsiteX3" fmla="*/ 0 w 3617736"/>
              <a:gd name="connsiteY3" fmla="*/ 1284522 h 1284671"/>
              <a:gd name="connsiteX4" fmla="*/ 812720 w 3617736"/>
              <a:gd name="connsiteY4" fmla="*/ 0 h 1284671"/>
              <a:gd name="connsiteX0" fmla="*/ 812720 w 3617736"/>
              <a:gd name="connsiteY0" fmla="*/ 0 h 1284671"/>
              <a:gd name="connsiteX1" fmla="*/ 1693784 w 3617736"/>
              <a:gd name="connsiteY1" fmla="*/ 0 h 1284671"/>
              <a:gd name="connsiteX2" fmla="*/ 3617736 w 3617736"/>
              <a:gd name="connsiteY2" fmla="*/ 1284671 h 1284671"/>
              <a:gd name="connsiteX3" fmla="*/ 0 w 3617736"/>
              <a:gd name="connsiteY3" fmla="*/ 1284522 h 1284671"/>
              <a:gd name="connsiteX4" fmla="*/ 812720 w 3617736"/>
              <a:gd name="connsiteY4" fmla="*/ 0 h 1284671"/>
              <a:gd name="connsiteX0" fmla="*/ 841856 w 3617736"/>
              <a:gd name="connsiteY0" fmla="*/ 0 h 1284671"/>
              <a:gd name="connsiteX1" fmla="*/ 1693784 w 3617736"/>
              <a:gd name="connsiteY1" fmla="*/ 0 h 1284671"/>
              <a:gd name="connsiteX2" fmla="*/ 3617736 w 3617736"/>
              <a:gd name="connsiteY2" fmla="*/ 1284671 h 1284671"/>
              <a:gd name="connsiteX3" fmla="*/ 0 w 3617736"/>
              <a:gd name="connsiteY3" fmla="*/ 1284522 h 1284671"/>
              <a:gd name="connsiteX4" fmla="*/ 841856 w 3617736"/>
              <a:gd name="connsiteY4" fmla="*/ 0 h 1284671"/>
              <a:gd name="connsiteX0" fmla="*/ 951989 w 3617736"/>
              <a:gd name="connsiteY0" fmla="*/ 0 h 1284671"/>
              <a:gd name="connsiteX1" fmla="*/ 1693784 w 3617736"/>
              <a:gd name="connsiteY1" fmla="*/ 0 h 1284671"/>
              <a:gd name="connsiteX2" fmla="*/ 3617736 w 3617736"/>
              <a:gd name="connsiteY2" fmla="*/ 1284671 h 1284671"/>
              <a:gd name="connsiteX3" fmla="*/ 0 w 3617736"/>
              <a:gd name="connsiteY3" fmla="*/ 1284522 h 1284671"/>
              <a:gd name="connsiteX4" fmla="*/ 951989 w 3617736"/>
              <a:gd name="connsiteY4" fmla="*/ 0 h 1284671"/>
              <a:gd name="connsiteX0" fmla="*/ 951989 w 3617736"/>
              <a:gd name="connsiteY0" fmla="*/ 0 h 1284671"/>
              <a:gd name="connsiteX1" fmla="*/ 1350031 w 3617736"/>
              <a:gd name="connsiteY1" fmla="*/ 139109 h 1284671"/>
              <a:gd name="connsiteX2" fmla="*/ 3617736 w 3617736"/>
              <a:gd name="connsiteY2" fmla="*/ 1284671 h 1284671"/>
              <a:gd name="connsiteX3" fmla="*/ 0 w 3617736"/>
              <a:gd name="connsiteY3" fmla="*/ 1284522 h 1284671"/>
              <a:gd name="connsiteX4" fmla="*/ 951989 w 3617736"/>
              <a:gd name="connsiteY4" fmla="*/ 0 h 1284671"/>
              <a:gd name="connsiteX0" fmla="*/ 951989 w 3617736"/>
              <a:gd name="connsiteY0" fmla="*/ 75126 h 1359797"/>
              <a:gd name="connsiteX1" fmla="*/ 1405097 w 3617736"/>
              <a:gd name="connsiteY1" fmla="*/ 0 h 1359797"/>
              <a:gd name="connsiteX2" fmla="*/ 3617736 w 3617736"/>
              <a:gd name="connsiteY2" fmla="*/ 1359797 h 1359797"/>
              <a:gd name="connsiteX3" fmla="*/ 0 w 3617736"/>
              <a:gd name="connsiteY3" fmla="*/ 1359648 h 1359797"/>
              <a:gd name="connsiteX4" fmla="*/ 951989 w 3617736"/>
              <a:gd name="connsiteY4" fmla="*/ 75126 h 1359797"/>
              <a:gd name="connsiteX0" fmla="*/ 951989 w 3617736"/>
              <a:gd name="connsiteY0" fmla="*/ 75123 h 1359794"/>
              <a:gd name="connsiteX1" fmla="*/ 1405097 w 3617736"/>
              <a:gd name="connsiteY1" fmla="*/ 0 h 1359794"/>
              <a:gd name="connsiteX2" fmla="*/ 3617736 w 3617736"/>
              <a:gd name="connsiteY2" fmla="*/ 1359794 h 1359794"/>
              <a:gd name="connsiteX3" fmla="*/ 0 w 3617736"/>
              <a:gd name="connsiteY3" fmla="*/ 1359645 h 1359794"/>
              <a:gd name="connsiteX4" fmla="*/ 951989 w 3617736"/>
              <a:gd name="connsiteY4" fmla="*/ 75123 h 1359794"/>
              <a:gd name="connsiteX0" fmla="*/ 951989 w 3617736"/>
              <a:gd name="connsiteY0" fmla="*/ 75126 h 1359797"/>
              <a:gd name="connsiteX1" fmla="*/ 1350031 w 3617736"/>
              <a:gd name="connsiteY1" fmla="*/ 0 h 1359797"/>
              <a:gd name="connsiteX2" fmla="*/ 3617736 w 3617736"/>
              <a:gd name="connsiteY2" fmla="*/ 1359797 h 1359797"/>
              <a:gd name="connsiteX3" fmla="*/ 0 w 3617736"/>
              <a:gd name="connsiteY3" fmla="*/ 1359648 h 1359797"/>
              <a:gd name="connsiteX4" fmla="*/ 951989 w 3617736"/>
              <a:gd name="connsiteY4" fmla="*/ 75126 h 1359797"/>
              <a:gd name="connsiteX0" fmla="*/ 951989 w 3617736"/>
              <a:gd name="connsiteY0" fmla="*/ 75123 h 1359794"/>
              <a:gd name="connsiteX1" fmla="*/ 1294964 w 3617736"/>
              <a:gd name="connsiteY1" fmla="*/ 0 h 1359794"/>
              <a:gd name="connsiteX2" fmla="*/ 3617736 w 3617736"/>
              <a:gd name="connsiteY2" fmla="*/ 1359794 h 1359794"/>
              <a:gd name="connsiteX3" fmla="*/ 0 w 3617736"/>
              <a:gd name="connsiteY3" fmla="*/ 1359645 h 1359794"/>
              <a:gd name="connsiteX4" fmla="*/ 951989 w 3617736"/>
              <a:gd name="connsiteY4" fmla="*/ 75123 h 1359794"/>
              <a:gd name="connsiteX0" fmla="*/ 951989 w 3617736"/>
              <a:gd name="connsiteY0" fmla="*/ 75126 h 1359797"/>
              <a:gd name="connsiteX1" fmla="*/ 1239898 w 3617736"/>
              <a:gd name="connsiteY1" fmla="*/ 0 h 1359797"/>
              <a:gd name="connsiteX2" fmla="*/ 3617736 w 3617736"/>
              <a:gd name="connsiteY2" fmla="*/ 1359797 h 1359797"/>
              <a:gd name="connsiteX3" fmla="*/ 0 w 3617736"/>
              <a:gd name="connsiteY3" fmla="*/ 1359648 h 1359797"/>
              <a:gd name="connsiteX4" fmla="*/ 951989 w 3617736"/>
              <a:gd name="connsiteY4" fmla="*/ 75126 h 13597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17736" h="1359797">
                <a:moveTo>
                  <a:pt x="951989" y="75126"/>
                </a:moveTo>
                <a:lnTo>
                  <a:pt x="1239898" y="0"/>
                </a:lnTo>
                <a:lnTo>
                  <a:pt x="3617736" y="1359797"/>
                </a:lnTo>
                <a:lnTo>
                  <a:pt x="0" y="1359648"/>
                </a:lnTo>
                <a:lnTo>
                  <a:pt x="951989" y="75126"/>
                </a:lnTo>
                <a:close/>
              </a:path>
            </a:pathLst>
          </a:custGeom>
          <a:gradFill>
            <a:gsLst>
              <a:gs pos="0">
                <a:srgbClr val="1D9EFF"/>
              </a:gs>
              <a:gs pos="73000">
                <a:schemeClr val="accent1">
                  <a:tint val="44500"/>
                  <a:satMod val="160000"/>
                </a:schemeClr>
              </a:gs>
            </a:gsLst>
            <a:lin ang="5400000" scaled="0"/>
          </a:gradFill>
          <a:ln w="9525" cap="flat" cmpd="sng" algn="ctr">
            <a:noFill/>
            <a:prstDash val="solid"/>
            <a:round/>
            <a:headEnd type="none" w="med" len="med"/>
            <a:tailEnd type="none" w="med" len="med"/>
          </a:ln>
          <a:effectLst/>
        </p:spPr>
        <p:txBody>
          <a:bodyPr/>
          <a:lstStyle/>
          <a:p>
            <a:pPr algn="ctr" defTabSz="784225">
              <a:defRPr/>
            </a:pPr>
            <a:endParaRPr lang="zh-CN" altLang="en-US">
              <a:latin typeface="Arial" charset="0"/>
            </a:endParaRPr>
          </a:p>
        </p:txBody>
      </p:sp>
      <p:sp>
        <p:nvSpPr>
          <p:cNvPr id="42" name="矩形 31"/>
          <p:cNvSpPr/>
          <p:nvPr/>
        </p:nvSpPr>
        <p:spPr bwMode="auto">
          <a:xfrm>
            <a:off x="1944914" y="1457325"/>
            <a:ext cx="2483070" cy="432072"/>
          </a:xfrm>
          <a:prstGeom prst="rect">
            <a:avLst/>
          </a:prstGeom>
          <a:solidFill>
            <a:srgbClr val="74C2E1"/>
          </a:solidFill>
          <a:ln w="19050" cap="flat" cmpd="sng" algn="ctr">
            <a:solidFill>
              <a:schemeClr val="bg1">
                <a:lumMod val="50000"/>
              </a:schemeClr>
            </a:solidFill>
            <a:prstDash val="solid"/>
            <a:round/>
            <a:headEnd type="none" w="med" len="med"/>
            <a:tailEnd type="none" w="med" len="med"/>
          </a:ln>
          <a:effectLst/>
          <a:scene3d>
            <a:camera prst="orthographicFront"/>
            <a:lightRig rig="threePt" dir="t"/>
          </a:scene3d>
          <a:sp3d>
            <a:bevelT w="38100" h="38100"/>
            <a:bevelB/>
          </a:sp3d>
        </p:spPr>
        <p:txBody>
          <a:bodyPr/>
          <a:lstStyle/>
          <a:p>
            <a:pPr defTabSz="784225">
              <a:lnSpc>
                <a:spcPct val="120000"/>
              </a:lnSpc>
              <a:buClr>
                <a:srgbClr val="990000"/>
              </a:buClr>
              <a:buSzPct val="85000"/>
              <a:defRPr/>
            </a:pPr>
            <a:r>
              <a:rPr lang="en-US" altLang="zh-CN" sz="1600" dirty="0">
                <a:solidFill>
                  <a:schemeClr val="bg1"/>
                </a:solidFill>
                <a:latin typeface="Arial" charset="0"/>
                <a:ea typeface="宋体" pitchFamily="2" charset="-122"/>
              </a:rPr>
              <a:t>     IP</a:t>
            </a:r>
          </a:p>
        </p:txBody>
      </p:sp>
      <p:sp>
        <p:nvSpPr>
          <p:cNvPr id="43" name="矩形 32"/>
          <p:cNvSpPr/>
          <p:nvPr/>
        </p:nvSpPr>
        <p:spPr bwMode="auto">
          <a:xfrm>
            <a:off x="4406928" y="1457325"/>
            <a:ext cx="2684462" cy="432072"/>
          </a:xfrm>
          <a:prstGeom prst="rect">
            <a:avLst/>
          </a:prstGeom>
          <a:solidFill>
            <a:srgbClr val="74C2E1"/>
          </a:solidFill>
          <a:ln w="19050" cap="flat" cmpd="sng" algn="ctr">
            <a:solidFill>
              <a:schemeClr val="bg1">
                <a:lumMod val="50000"/>
              </a:schemeClr>
            </a:solidFill>
            <a:prstDash val="solid"/>
            <a:round/>
            <a:headEnd type="none" w="med" len="med"/>
            <a:tailEnd type="none" w="med" len="med"/>
          </a:ln>
          <a:effectLst/>
          <a:scene3d>
            <a:camera prst="orthographicFront"/>
            <a:lightRig rig="threePt" dir="t"/>
          </a:scene3d>
          <a:sp3d>
            <a:bevelT w="38100" h="38100"/>
            <a:bevelB/>
          </a:sp3d>
        </p:spPr>
        <p:txBody>
          <a:bodyPr/>
          <a:lstStyle/>
          <a:p>
            <a:pPr algn="ctr" defTabSz="784225">
              <a:lnSpc>
                <a:spcPct val="120000"/>
              </a:lnSpc>
              <a:buClr>
                <a:srgbClr val="990000"/>
              </a:buClr>
              <a:buSzPct val="85000"/>
              <a:defRPr/>
            </a:pPr>
            <a:r>
              <a:rPr lang="en-US" altLang="zh-CN" sz="1600" dirty="0">
                <a:solidFill>
                  <a:schemeClr val="bg1"/>
                </a:solidFill>
                <a:latin typeface="Arial" charset="0"/>
              </a:rPr>
              <a:t>Data</a:t>
            </a:r>
            <a:endParaRPr lang="zh-CN" altLang="en-US" sz="1600" dirty="0">
              <a:solidFill>
                <a:schemeClr val="bg1"/>
              </a:solidFill>
              <a:latin typeface="Arial" charset="0"/>
              <a:ea typeface="宋体" pitchFamily="2" charset="-122"/>
            </a:endParaRPr>
          </a:p>
        </p:txBody>
      </p:sp>
      <p:sp>
        <p:nvSpPr>
          <p:cNvPr id="44" name="矩形 34"/>
          <p:cNvSpPr/>
          <p:nvPr/>
        </p:nvSpPr>
        <p:spPr bwMode="auto">
          <a:xfrm>
            <a:off x="3059832" y="1457325"/>
            <a:ext cx="936104" cy="432072"/>
          </a:xfrm>
          <a:prstGeom prst="rect">
            <a:avLst/>
          </a:prstGeom>
          <a:solidFill>
            <a:srgbClr val="00669A"/>
          </a:solidFill>
          <a:ln w="19050" cap="flat" cmpd="sng" algn="ctr">
            <a:solidFill>
              <a:schemeClr val="bg1">
                <a:lumMod val="50000"/>
              </a:schemeClr>
            </a:solidFill>
            <a:prstDash val="solid"/>
            <a:round/>
            <a:headEnd type="none" w="med" len="med"/>
            <a:tailEnd type="none" w="med" len="med"/>
          </a:ln>
          <a:effectLst/>
          <a:scene3d>
            <a:camera prst="orthographicFront"/>
            <a:lightRig rig="threePt" dir="t"/>
          </a:scene3d>
          <a:sp3d>
            <a:bevelT w="38100" h="38100"/>
            <a:bevelB/>
          </a:sp3d>
        </p:spPr>
        <p:txBody>
          <a:bodyPr/>
          <a:lstStyle/>
          <a:p>
            <a:pPr algn="ctr" defTabSz="784225">
              <a:lnSpc>
                <a:spcPct val="120000"/>
              </a:lnSpc>
              <a:buClr>
                <a:srgbClr val="990000"/>
              </a:buClr>
              <a:buSzPct val="85000"/>
              <a:defRPr/>
            </a:pPr>
            <a:r>
              <a:rPr lang="en-US" altLang="zh-CN" sz="1600" dirty="0">
                <a:solidFill>
                  <a:schemeClr val="bg1"/>
                </a:solidFill>
                <a:latin typeface="Arial" charset="0"/>
              </a:rPr>
              <a:t>Protocol</a:t>
            </a:r>
            <a:endParaRPr lang="en-US" altLang="zh-CN" sz="1600" dirty="0">
              <a:solidFill>
                <a:schemeClr val="bg1"/>
              </a:solidFill>
              <a:latin typeface="Arial" charset="0"/>
              <a:ea typeface="华文细黑" pitchFamily="2" charset="-122"/>
            </a:endParaRPr>
          </a:p>
        </p:txBody>
      </p:sp>
      <p:grpSp>
        <p:nvGrpSpPr>
          <p:cNvPr id="56334" name="组合 48"/>
          <p:cNvGrpSpPr>
            <a:grpSpLocks/>
          </p:cNvGrpSpPr>
          <p:nvPr/>
        </p:nvGrpSpPr>
        <p:grpSpPr bwMode="auto">
          <a:xfrm>
            <a:off x="2068513" y="2301875"/>
            <a:ext cx="4679950" cy="360363"/>
            <a:chOff x="2051050" y="2448014"/>
            <a:chExt cx="4679950" cy="420688"/>
          </a:xfrm>
        </p:grpSpPr>
        <p:sp>
          <p:nvSpPr>
            <p:cNvPr id="83" name="Rectangle 4"/>
            <p:cNvSpPr>
              <a:spLocks noChangeArrowheads="1"/>
            </p:cNvSpPr>
            <p:nvPr/>
          </p:nvSpPr>
          <p:spPr bwMode="auto">
            <a:xfrm>
              <a:off x="2051050" y="2448014"/>
              <a:ext cx="1425575" cy="420688"/>
            </a:xfrm>
            <a:prstGeom prst="rect">
              <a:avLst/>
            </a:prstGeom>
            <a:solidFill>
              <a:srgbClr val="0099CC"/>
            </a:solidFill>
            <a:ln w="19050" cap="flat" cmpd="sng" algn="ctr">
              <a:solidFill>
                <a:schemeClr val="bg1">
                  <a:lumMod val="50000"/>
                </a:schemeClr>
              </a:solidFill>
              <a:prstDash val="solid"/>
              <a:round/>
              <a:headEnd type="none" w="med" len="med"/>
              <a:tailEnd type="none" w="med" len="med"/>
            </a:ln>
            <a:effectLst/>
            <a:scene3d>
              <a:camera prst="orthographicFront"/>
              <a:lightRig rig="threePt" dir="t"/>
            </a:scene3d>
            <a:sp3d>
              <a:bevelT w="38100" h="38100"/>
              <a:bevelB/>
            </a:sp3d>
          </p:spPr>
          <p:txBody>
            <a:bodyPr/>
            <a:lstStyle/>
            <a:p>
              <a:pPr algn="ctr" defTabSz="784225">
                <a:lnSpc>
                  <a:spcPct val="120000"/>
                </a:lnSpc>
                <a:buClr>
                  <a:srgbClr val="990000"/>
                </a:buClr>
                <a:buSzPct val="85000"/>
                <a:defRPr/>
              </a:pPr>
              <a:r>
                <a:rPr lang="en-US" altLang="zh-CN" sz="1400" dirty="0">
                  <a:solidFill>
                    <a:schemeClr val="bg1"/>
                  </a:solidFill>
                  <a:latin typeface="Arial" charset="0"/>
                </a:rPr>
                <a:t>6/17</a:t>
              </a:r>
            </a:p>
          </p:txBody>
        </p:sp>
        <p:sp>
          <p:nvSpPr>
            <p:cNvPr id="84" name="Rectangle 5"/>
            <p:cNvSpPr>
              <a:spLocks noChangeArrowheads="1"/>
            </p:cNvSpPr>
            <p:nvPr/>
          </p:nvSpPr>
          <p:spPr bwMode="auto">
            <a:xfrm>
              <a:off x="3490913" y="2448014"/>
              <a:ext cx="3240087" cy="420688"/>
            </a:xfrm>
            <a:prstGeom prst="rect">
              <a:avLst/>
            </a:prstGeom>
            <a:solidFill>
              <a:srgbClr val="0099CC"/>
            </a:solidFill>
            <a:ln w="19050" cap="flat" cmpd="sng" algn="ctr">
              <a:solidFill>
                <a:schemeClr val="bg1">
                  <a:lumMod val="50000"/>
                </a:schemeClr>
              </a:solidFill>
              <a:prstDash val="solid"/>
              <a:round/>
              <a:headEnd type="none" w="med" len="med"/>
              <a:tailEnd type="none" w="med" len="med"/>
            </a:ln>
            <a:effectLst/>
            <a:scene3d>
              <a:camera prst="orthographicFront"/>
              <a:lightRig rig="threePt" dir="t"/>
            </a:scene3d>
            <a:sp3d>
              <a:bevelT w="38100" h="38100"/>
              <a:bevelB/>
            </a:sp3d>
          </p:spPr>
          <p:txBody>
            <a:bodyPr/>
            <a:lstStyle/>
            <a:p>
              <a:pPr algn="ctr" defTabSz="784225">
                <a:lnSpc>
                  <a:spcPct val="120000"/>
                </a:lnSpc>
                <a:buClr>
                  <a:srgbClr val="990000"/>
                </a:buClr>
                <a:buSzPct val="85000"/>
                <a:defRPr/>
              </a:pPr>
              <a:r>
                <a:rPr lang="en-US" altLang="zh-CN" sz="1400" dirty="0">
                  <a:solidFill>
                    <a:schemeClr val="bg1"/>
                  </a:solidFill>
                  <a:latin typeface="Arial" charset="0"/>
                  <a:ea typeface="宋体" pitchFamily="2" charset="-122"/>
                </a:rPr>
                <a:t>TCP/UDP</a:t>
              </a:r>
              <a:endParaRPr lang="zh-CN" altLang="en-US" sz="1400" dirty="0">
                <a:solidFill>
                  <a:schemeClr val="bg1"/>
                </a:solidFill>
                <a:latin typeface="Arial" charset="0"/>
                <a:ea typeface="宋体" pitchFamily="2" charset="-122"/>
              </a:endParaRPr>
            </a:p>
          </p:txBody>
        </p:sp>
      </p:grpSp>
      <p:grpSp>
        <p:nvGrpSpPr>
          <p:cNvPr id="56335" name="组合 49"/>
          <p:cNvGrpSpPr>
            <a:grpSpLocks/>
          </p:cNvGrpSpPr>
          <p:nvPr/>
        </p:nvGrpSpPr>
        <p:grpSpPr bwMode="auto">
          <a:xfrm>
            <a:off x="2068513" y="2757488"/>
            <a:ext cx="4679950" cy="360362"/>
            <a:chOff x="2051050" y="2924597"/>
            <a:chExt cx="4679950" cy="420687"/>
          </a:xfrm>
        </p:grpSpPr>
        <p:sp>
          <p:nvSpPr>
            <p:cNvPr id="81" name="Rectangle 6"/>
            <p:cNvSpPr>
              <a:spLocks noChangeArrowheads="1"/>
            </p:cNvSpPr>
            <p:nvPr/>
          </p:nvSpPr>
          <p:spPr bwMode="auto">
            <a:xfrm>
              <a:off x="2051050" y="2924597"/>
              <a:ext cx="1425575" cy="420687"/>
            </a:xfrm>
            <a:prstGeom prst="rect">
              <a:avLst/>
            </a:prstGeom>
            <a:solidFill>
              <a:srgbClr val="0099CC"/>
            </a:solidFill>
            <a:ln w="19050" cap="flat" cmpd="sng" algn="ctr">
              <a:solidFill>
                <a:schemeClr val="bg1">
                  <a:lumMod val="50000"/>
                </a:schemeClr>
              </a:solidFill>
              <a:prstDash val="solid"/>
              <a:round/>
              <a:headEnd type="none" w="med" len="med"/>
              <a:tailEnd type="none" w="med" len="med"/>
            </a:ln>
            <a:effectLst/>
            <a:scene3d>
              <a:camera prst="orthographicFront"/>
              <a:lightRig rig="threePt" dir="t"/>
            </a:scene3d>
            <a:sp3d>
              <a:bevelT w="38100" h="38100"/>
              <a:bevelB/>
            </a:sp3d>
          </p:spPr>
          <p:txBody>
            <a:bodyPr/>
            <a:lstStyle>
              <a:lvl1pPr defTabSz="784225">
                <a:defRPr sz="2100">
                  <a:solidFill>
                    <a:schemeClr val="tx1"/>
                  </a:solidFill>
                  <a:latin typeface="Arial" panose="020B0604020202020204" pitchFamily="34" charset="0"/>
                  <a:ea typeface="MS PGothic" panose="020B0600070205080204" pitchFamily="34" charset="-128"/>
                </a:defRPr>
              </a:lvl1pPr>
              <a:lvl2pPr marL="742950" indent="-285750" defTabSz="784225">
                <a:defRPr sz="2100">
                  <a:solidFill>
                    <a:schemeClr val="tx1"/>
                  </a:solidFill>
                  <a:latin typeface="Arial" panose="020B0604020202020204" pitchFamily="34" charset="0"/>
                  <a:ea typeface="MS PGothic" panose="020B0600070205080204" pitchFamily="34" charset="-128"/>
                </a:defRPr>
              </a:lvl2pPr>
              <a:lvl3pPr marL="1143000" indent="-228600" defTabSz="784225">
                <a:defRPr sz="2100">
                  <a:solidFill>
                    <a:schemeClr val="tx1"/>
                  </a:solidFill>
                  <a:latin typeface="Arial" panose="020B0604020202020204" pitchFamily="34" charset="0"/>
                  <a:ea typeface="MS PGothic" panose="020B0600070205080204" pitchFamily="34" charset="-128"/>
                </a:defRPr>
              </a:lvl3pPr>
              <a:lvl4pPr marL="1600200" indent="-228600" defTabSz="784225">
                <a:defRPr sz="2100">
                  <a:solidFill>
                    <a:schemeClr val="tx1"/>
                  </a:solidFill>
                  <a:latin typeface="Arial" panose="020B0604020202020204" pitchFamily="34" charset="0"/>
                  <a:ea typeface="MS PGothic" panose="020B0600070205080204" pitchFamily="34" charset="-128"/>
                </a:defRPr>
              </a:lvl4pPr>
              <a:lvl5pPr marL="2057400" indent="-228600" defTabSz="784225">
                <a:defRPr sz="2100">
                  <a:solidFill>
                    <a:schemeClr val="tx1"/>
                  </a:solidFill>
                  <a:latin typeface="Arial" panose="020B0604020202020204" pitchFamily="34" charset="0"/>
                  <a:ea typeface="MS PGothic" panose="020B0600070205080204" pitchFamily="34" charset="-128"/>
                </a:defRPr>
              </a:lvl5pPr>
              <a:lvl6pPr marL="2514600" indent="-228600" algn="ctr" defTabSz="784225"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defTabSz="784225"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defTabSz="784225"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defTabSz="784225"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algn="ctr">
                <a:lnSpc>
                  <a:spcPct val="120000"/>
                </a:lnSpc>
                <a:buClr>
                  <a:srgbClr val="990000"/>
                </a:buClr>
                <a:buSzPct val="85000"/>
                <a:defRPr/>
              </a:pPr>
              <a:r>
                <a:rPr lang="en-US" altLang="zh-CN" sz="1400" smtClean="0">
                  <a:solidFill>
                    <a:schemeClr val="bg1"/>
                  </a:solidFill>
                  <a:ea typeface="宋体" panose="02010600030101010101" pitchFamily="2" charset="-122"/>
                </a:rPr>
                <a:t>1</a:t>
              </a:r>
            </a:p>
          </p:txBody>
        </p:sp>
        <p:sp>
          <p:nvSpPr>
            <p:cNvPr id="82" name="Rectangle 7"/>
            <p:cNvSpPr>
              <a:spLocks noChangeArrowheads="1"/>
            </p:cNvSpPr>
            <p:nvPr/>
          </p:nvSpPr>
          <p:spPr bwMode="auto">
            <a:xfrm>
              <a:off x="3490913" y="2924597"/>
              <a:ext cx="3240087" cy="420687"/>
            </a:xfrm>
            <a:prstGeom prst="rect">
              <a:avLst/>
            </a:prstGeom>
            <a:solidFill>
              <a:srgbClr val="0099CC"/>
            </a:solidFill>
            <a:ln w="19050" cap="flat" cmpd="sng" algn="ctr">
              <a:solidFill>
                <a:schemeClr val="bg1">
                  <a:lumMod val="50000"/>
                </a:schemeClr>
              </a:solidFill>
              <a:prstDash val="solid"/>
              <a:round/>
              <a:headEnd type="none" w="med" len="med"/>
              <a:tailEnd type="none" w="med" len="med"/>
            </a:ln>
            <a:effectLst/>
            <a:scene3d>
              <a:camera prst="orthographicFront"/>
              <a:lightRig rig="threePt" dir="t"/>
            </a:scene3d>
            <a:sp3d>
              <a:bevelT w="38100" h="38100"/>
              <a:bevelB/>
            </a:sp3d>
          </p:spPr>
          <p:txBody>
            <a:bodyPr/>
            <a:lstStyle/>
            <a:p>
              <a:pPr algn="ctr" defTabSz="784225">
                <a:lnSpc>
                  <a:spcPct val="120000"/>
                </a:lnSpc>
                <a:buClr>
                  <a:srgbClr val="990000"/>
                </a:buClr>
                <a:buSzPct val="85000"/>
                <a:defRPr/>
              </a:pPr>
              <a:r>
                <a:rPr lang="en-US" altLang="zh-CN" sz="1400">
                  <a:solidFill>
                    <a:schemeClr val="bg1"/>
                  </a:solidFill>
                  <a:latin typeface="Arial" charset="0"/>
                  <a:ea typeface="宋体" pitchFamily="2" charset="-122"/>
                </a:rPr>
                <a:t>ICMP</a:t>
              </a:r>
              <a:endParaRPr lang="zh-CN" altLang="en-US" sz="1400">
                <a:solidFill>
                  <a:schemeClr val="bg1"/>
                </a:solidFill>
                <a:latin typeface="Arial" charset="0"/>
                <a:ea typeface="宋体" pitchFamily="2" charset="-122"/>
              </a:endParaRPr>
            </a:p>
          </p:txBody>
        </p:sp>
      </p:grpSp>
      <p:grpSp>
        <p:nvGrpSpPr>
          <p:cNvPr id="56336" name="Group 44"/>
          <p:cNvGrpSpPr>
            <a:grpSpLocks/>
          </p:cNvGrpSpPr>
          <p:nvPr/>
        </p:nvGrpSpPr>
        <p:grpSpPr bwMode="auto">
          <a:xfrm>
            <a:off x="1471613" y="3302000"/>
            <a:ext cx="6269037" cy="2863850"/>
            <a:chOff x="1254150" y="3302000"/>
            <a:chExt cx="6269037" cy="2863850"/>
          </a:xfrm>
        </p:grpSpPr>
        <p:sp>
          <p:nvSpPr>
            <p:cNvPr id="40" name="Rectangle 4"/>
            <p:cNvSpPr>
              <a:spLocks noChangeArrowheads="1"/>
            </p:cNvSpPr>
            <p:nvPr/>
          </p:nvSpPr>
          <p:spPr bwMode="auto">
            <a:xfrm>
              <a:off x="1254150" y="3302000"/>
              <a:ext cx="6269037" cy="2863850"/>
            </a:xfrm>
            <a:prstGeom prst="rect">
              <a:avLst/>
            </a:prstGeom>
            <a:solidFill>
              <a:schemeClr val="bg1"/>
            </a:solidFill>
            <a:ln w="3175">
              <a:solidFill>
                <a:schemeClr val="bg1">
                  <a:lumMod val="50000"/>
                </a:schemeClr>
              </a:solidFill>
              <a:miter lim="800000"/>
              <a:headEnd/>
              <a:tailEnd/>
            </a:ln>
          </p:spPr>
          <p:txBody>
            <a:bodyPr wrap="none" anchor="ctr"/>
            <a:lstStyle/>
            <a:p>
              <a:pPr algn="ctr">
                <a:defRPr/>
              </a:pPr>
              <a:endParaRPr lang="zh-CN" altLang="en-US" sz="1200">
                <a:latin typeface="Arial" charset="0"/>
                <a:ea typeface="宋体" charset="-122"/>
              </a:endParaRPr>
            </a:p>
          </p:txBody>
        </p:sp>
        <p:sp>
          <p:nvSpPr>
            <p:cNvPr id="56340" name="Line 6"/>
            <p:cNvSpPr>
              <a:spLocks noChangeShapeType="1"/>
            </p:cNvSpPr>
            <p:nvPr/>
          </p:nvSpPr>
          <p:spPr bwMode="auto">
            <a:xfrm>
              <a:off x="1254150" y="4202113"/>
              <a:ext cx="0" cy="0"/>
            </a:xfrm>
            <a:prstGeom prst="line">
              <a:avLst/>
            </a:prstGeom>
            <a:noFill/>
            <a:ln w="3175" cap="rnd">
              <a:solidFill>
                <a:schemeClr val="tx1"/>
              </a:solidFill>
              <a:prstDash val="sysDot"/>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49" name="Line 7"/>
            <p:cNvSpPr>
              <a:spLocks noChangeShapeType="1"/>
            </p:cNvSpPr>
            <p:nvPr/>
          </p:nvSpPr>
          <p:spPr bwMode="auto">
            <a:xfrm>
              <a:off x="1254150" y="4314825"/>
              <a:ext cx="6269037" cy="0"/>
            </a:xfrm>
            <a:prstGeom prst="line">
              <a:avLst/>
            </a:prstGeom>
            <a:noFill/>
            <a:ln w="3175">
              <a:solidFill>
                <a:schemeClr val="bg1">
                  <a:lumMod val="50000"/>
                </a:schemeClr>
              </a:solidFill>
              <a:round/>
              <a:headEnd/>
              <a:tailEnd/>
            </a:ln>
          </p:spPr>
          <p:txBody>
            <a:bodyPr wrap="none" anchor="ctr"/>
            <a:lstStyle/>
            <a:p>
              <a:pPr algn="ctr">
                <a:defRPr/>
              </a:pPr>
              <a:endParaRPr lang="zh-CN" altLang="en-US" sz="1200">
                <a:latin typeface="Arial" charset="0"/>
              </a:endParaRPr>
            </a:p>
          </p:txBody>
        </p:sp>
        <p:sp>
          <p:nvSpPr>
            <p:cNvPr id="50" name="Line 8"/>
            <p:cNvSpPr>
              <a:spLocks noChangeShapeType="1"/>
            </p:cNvSpPr>
            <p:nvPr/>
          </p:nvSpPr>
          <p:spPr bwMode="auto">
            <a:xfrm>
              <a:off x="1254150" y="4852988"/>
              <a:ext cx="6269037" cy="0"/>
            </a:xfrm>
            <a:prstGeom prst="line">
              <a:avLst/>
            </a:prstGeom>
            <a:noFill/>
            <a:ln w="3175">
              <a:solidFill>
                <a:schemeClr val="bg1">
                  <a:lumMod val="50000"/>
                </a:schemeClr>
              </a:solidFill>
              <a:round/>
              <a:headEnd/>
              <a:tailEnd/>
            </a:ln>
          </p:spPr>
          <p:txBody>
            <a:bodyPr wrap="none" anchor="ctr"/>
            <a:lstStyle/>
            <a:p>
              <a:pPr algn="ctr">
                <a:defRPr/>
              </a:pPr>
              <a:endParaRPr lang="zh-CN" altLang="en-US" sz="1200">
                <a:latin typeface="Arial" charset="0"/>
              </a:endParaRPr>
            </a:p>
          </p:txBody>
        </p:sp>
        <p:sp>
          <p:nvSpPr>
            <p:cNvPr id="51" name="Line 9"/>
            <p:cNvSpPr>
              <a:spLocks noChangeShapeType="1"/>
            </p:cNvSpPr>
            <p:nvPr/>
          </p:nvSpPr>
          <p:spPr bwMode="auto">
            <a:xfrm>
              <a:off x="1254150" y="5724525"/>
              <a:ext cx="6269037" cy="0"/>
            </a:xfrm>
            <a:prstGeom prst="line">
              <a:avLst/>
            </a:prstGeom>
            <a:noFill/>
            <a:ln w="3175">
              <a:solidFill>
                <a:schemeClr val="bg1">
                  <a:lumMod val="50000"/>
                </a:schemeClr>
              </a:solidFill>
              <a:round/>
              <a:headEnd/>
              <a:tailEnd/>
            </a:ln>
          </p:spPr>
          <p:txBody>
            <a:bodyPr wrap="none" anchor="ctr"/>
            <a:lstStyle/>
            <a:p>
              <a:pPr algn="ctr">
                <a:defRPr/>
              </a:pPr>
              <a:endParaRPr lang="zh-CN" altLang="en-US" sz="1200">
                <a:latin typeface="Arial" charset="0"/>
              </a:endParaRPr>
            </a:p>
          </p:txBody>
        </p:sp>
        <p:sp>
          <p:nvSpPr>
            <p:cNvPr id="52" name="Line 10"/>
            <p:cNvSpPr>
              <a:spLocks noChangeShapeType="1"/>
            </p:cNvSpPr>
            <p:nvPr/>
          </p:nvSpPr>
          <p:spPr bwMode="auto">
            <a:xfrm>
              <a:off x="1257325" y="5300663"/>
              <a:ext cx="6264275" cy="0"/>
            </a:xfrm>
            <a:prstGeom prst="line">
              <a:avLst/>
            </a:prstGeom>
            <a:noFill/>
            <a:ln w="3175">
              <a:solidFill>
                <a:schemeClr val="bg1">
                  <a:lumMod val="50000"/>
                </a:schemeClr>
              </a:solidFill>
              <a:round/>
              <a:headEnd/>
              <a:tailEnd/>
            </a:ln>
          </p:spPr>
          <p:txBody>
            <a:bodyPr wrap="none" anchor="ctr"/>
            <a:lstStyle/>
            <a:p>
              <a:pPr algn="ctr">
                <a:defRPr/>
              </a:pPr>
              <a:endParaRPr lang="zh-CN" altLang="en-US" sz="1200">
                <a:latin typeface="Arial" charset="0"/>
              </a:endParaRPr>
            </a:p>
          </p:txBody>
        </p:sp>
        <p:sp>
          <p:nvSpPr>
            <p:cNvPr id="53" name="Line 11"/>
            <p:cNvSpPr>
              <a:spLocks noChangeShapeType="1"/>
            </p:cNvSpPr>
            <p:nvPr/>
          </p:nvSpPr>
          <p:spPr bwMode="auto">
            <a:xfrm>
              <a:off x="4389462" y="3302000"/>
              <a:ext cx="0" cy="1547813"/>
            </a:xfrm>
            <a:prstGeom prst="line">
              <a:avLst/>
            </a:prstGeom>
            <a:noFill/>
            <a:ln w="3175">
              <a:solidFill>
                <a:schemeClr val="bg1">
                  <a:lumMod val="50000"/>
                </a:schemeClr>
              </a:solidFill>
              <a:round/>
              <a:headEnd/>
              <a:tailEnd/>
            </a:ln>
          </p:spPr>
          <p:txBody>
            <a:bodyPr wrap="none" anchor="ctr"/>
            <a:lstStyle/>
            <a:p>
              <a:pPr algn="ctr">
                <a:defRPr/>
              </a:pPr>
              <a:endParaRPr lang="zh-CN" altLang="en-US" sz="1200">
                <a:latin typeface="Arial" charset="0"/>
              </a:endParaRPr>
            </a:p>
          </p:txBody>
        </p:sp>
        <p:sp>
          <p:nvSpPr>
            <p:cNvPr id="62" name="Line 12"/>
            <p:cNvSpPr>
              <a:spLocks noChangeShapeType="1"/>
            </p:cNvSpPr>
            <p:nvPr/>
          </p:nvSpPr>
          <p:spPr bwMode="auto">
            <a:xfrm>
              <a:off x="2030437" y="3303588"/>
              <a:ext cx="0" cy="484187"/>
            </a:xfrm>
            <a:prstGeom prst="line">
              <a:avLst/>
            </a:prstGeom>
            <a:noFill/>
            <a:ln w="3175">
              <a:solidFill>
                <a:schemeClr val="bg1">
                  <a:lumMod val="50000"/>
                </a:schemeClr>
              </a:solidFill>
              <a:round/>
              <a:headEnd/>
              <a:tailEnd/>
            </a:ln>
          </p:spPr>
          <p:txBody>
            <a:bodyPr wrap="none" anchor="ctr"/>
            <a:lstStyle/>
            <a:p>
              <a:pPr algn="ctr">
                <a:defRPr/>
              </a:pPr>
              <a:endParaRPr lang="zh-CN" altLang="en-US" sz="1200">
                <a:latin typeface="Arial" charset="0"/>
              </a:endParaRPr>
            </a:p>
          </p:txBody>
        </p:sp>
        <p:sp>
          <p:nvSpPr>
            <p:cNvPr id="63" name="Line 13"/>
            <p:cNvSpPr>
              <a:spLocks noChangeShapeType="1"/>
            </p:cNvSpPr>
            <p:nvPr/>
          </p:nvSpPr>
          <p:spPr bwMode="auto">
            <a:xfrm>
              <a:off x="3111525" y="3303588"/>
              <a:ext cx="0" cy="484187"/>
            </a:xfrm>
            <a:prstGeom prst="line">
              <a:avLst/>
            </a:prstGeom>
            <a:noFill/>
            <a:ln w="3175">
              <a:solidFill>
                <a:schemeClr val="bg1">
                  <a:lumMod val="50000"/>
                </a:schemeClr>
              </a:solidFill>
              <a:round/>
              <a:headEnd/>
              <a:tailEnd/>
            </a:ln>
          </p:spPr>
          <p:txBody>
            <a:bodyPr wrap="none" anchor="ctr"/>
            <a:lstStyle/>
            <a:p>
              <a:pPr algn="ctr">
                <a:defRPr/>
              </a:pPr>
              <a:endParaRPr lang="zh-CN" altLang="en-US" sz="1200">
                <a:latin typeface="Arial" charset="0"/>
              </a:endParaRPr>
            </a:p>
          </p:txBody>
        </p:sp>
        <p:sp>
          <p:nvSpPr>
            <p:cNvPr id="64" name="Line 15"/>
            <p:cNvSpPr>
              <a:spLocks noChangeShapeType="1"/>
            </p:cNvSpPr>
            <p:nvPr/>
          </p:nvSpPr>
          <p:spPr bwMode="auto">
            <a:xfrm>
              <a:off x="2821012" y="4293096"/>
              <a:ext cx="0" cy="539750"/>
            </a:xfrm>
            <a:prstGeom prst="line">
              <a:avLst/>
            </a:prstGeom>
            <a:noFill/>
            <a:ln w="3175">
              <a:solidFill>
                <a:schemeClr val="bg1">
                  <a:lumMod val="50000"/>
                </a:schemeClr>
              </a:solidFill>
              <a:round/>
              <a:headEnd/>
              <a:tailEnd/>
            </a:ln>
          </p:spPr>
          <p:txBody>
            <a:bodyPr wrap="none" anchor="ctr"/>
            <a:lstStyle/>
            <a:p>
              <a:pPr algn="ctr">
                <a:defRPr/>
              </a:pPr>
              <a:endParaRPr lang="zh-CN" altLang="en-US" sz="1200">
                <a:latin typeface="Arial" charset="0"/>
              </a:endParaRPr>
            </a:p>
          </p:txBody>
        </p:sp>
        <p:sp>
          <p:nvSpPr>
            <p:cNvPr id="56349" name="Text Box 16"/>
            <p:cNvSpPr txBox="1">
              <a:spLocks noChangeArrowheads="1"/>
            </p:cNvSpPr>
            <p:nvPr/>
          </p:nvSpPr>
          <p:spPr bwMode="auto">
            <a:xfrm>
              <a:off x="1330350" y="3409950"/>
              <a:ext cx="69532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rnd">
                  <a:solidFill>
                    <a:srgbClr val="000000"/>
                  </a:solidFill>
                  <a:prstDash val="sysDot"/>
                  <a:miter lim="800000"/>
                  <a:headEnd/>
                  <a:tailEnd/>
                </a14:hiddenLine>
              </a:ext>
            </a:extLst>
          </p:spPr>
          <p:txBody>
            <a:bodyPr wrap="none" anchor="ctr">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eaLnBrk="1" hangingPunct="1"/>
              <a:r>
                <a:rPr kumimoji="1" lang="en-US" altLang="zh-CN" sz="1200">
                  <a:ea typeface="华文细黑" panose="02010600040101010101" pitchFamily="2" charset="-122"/>
                </a:rPr>
                <a:t>Version</a:t>
              </a:r>
            </a:p>
          </p:txBody>
        </p:sp>
        <p:sp>
          <p:nvSpPr>
            <p:cNvPr id="56350" name="Text Box 18"/>
            <p:cNvSpPr txBox="1">
              <a:spLocks noChangeArrowheads="1"/>
            </p:cNvSpPr>
            <p:nvPr/>
          </p:nvSpPr>
          <p:spPr bwMode="auto">
            <a:xfrm>
              <a:off x="3370287" y="3394075"/>
              <a:ext cx="773113"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rnd">
                  <a:solidFill>
                    <a:srgbClr val="000000"/>
                  </a:solidFill>
                  <a:prstDash val="sysDot"/>
                  <a:miter lim="800000"/>
                  <a:headEnd/>
                  <a:tailEnd/>
                </a14:hiddenLine>
              </a:ext>
            </a:extLst>
          </p:spPr>
          <p:txBody>
            <a:bodyPr wrap="none" anchor="ctr">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eaLnBrk="1" hangingPunct="1"/>
              <a:r>
                <a:rPr kumimoji="1" lang="en-US" altLang="zh-CN" sz="1200">
                  <a:ea typeface="华文细黑" panose="02010600040101010101" pitchFamily="2" charset="-122"/>
                </a:rPr>
                <a:t>DS Field</a:t>
              </a:r>
            </a:p>
          </p:txBody>
        </p:sp>
        <p:sp>
          <p:nvSpPr>
            <p:cNvPr id="56351" name="Text Box 19"/>
            <p:cNvSpPr txBox="1">
              <a:spLocks noChangeArrowheads="1"/>
            </p:cNvSpPr>
            <p:nvPr/>
          </p:nvSpPr>
          <p:spPr bwMode="auto">
            <a:xfrm>
              <a:off x="5559450" y="3394075"/>
              <a:ext cx="10191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rnd">
                  <a:solidFill>
                    <a:srgbClr val="000000"/>
                  </a:solidFill>
                  <a:prstDash val="sysDot"/>
                  <a:miter lim="800000"/>
                  <a:headEnd/>
                  <a:tailEnd/>
                </a14:hiddenLine>
              </a:ext>
            </a:extLst>
          </p:spPr>
          <p:txBody>
            <a:bodyPr wrap="none" anchor="ctr">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eaLnBrk="1" hangingPunct="1"/>
              <a:r>
                <a:rPr kumimoji="1" lang="en-US" altLang="zh-CN" sz="1200">
                  <a:ea typeface="华文细黑" panose="02010600040101010101" pitchFamily="2" charset="-122"/>
                </a:rPr>
                <a:t>Total Length</a:t>
              </a:r>
            </a:p>
          </p:txBody>
        </p:sp>
        <p:sp>
          <p:nvSpPr>
            <p:cNvPr id="56352" name="Text Box 25"/>
            <p:cNvSpPr txBox="1">
              <a:spLocks noChangeArrowheads="1"/>
            </p:cNvSpPr>
            <p:nvPr/>
          </p:nvSpPr>
          <p:spPr bwMode="auto">
            <a:xfrm>
              <a:off x="5092725" y="4443413"/>
              <a:ext cx="1455737"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rnd">
                  <a:solidFill>
                    <a:srgbClr val="000000"/>
                  </a:solidFill>
                  <a:prstDash val="sysDot"/>
                  <a:miter lim="800000"/>
                  <a:headEnd/>
                  <a:tailEnd/>
                </a14:hiddenLine>
              </a:ext>
            </a:extLst>
          </p:spPr>
          <p:txBody>
            <a:bodyPr wrap="none" anchor="ctr">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eaLnBrk="1" hangingPunct="1"/>
              <a:r>
                <a:rPr kumimoji="1" lang="en-US" altLang="zh-CN" sz="1200">
                  <a:ea typeface="华文细黑" panose="02010600040101010101" pitchFamily="2" charset="-122"/>
                </a:rPr>
                <a:t>Header Checksum</a:t>
              </a:r>
            </a:p>
          </p:txBody>
        </p:sp>
        <p:sp>
          <p:nvSpPr>
            <p:cNvPr id="56353" name="Text Box 26"/>
            <p:cNvSpPr txBox="1">
              <a:spLocks noChangeArrowheads="1"/>
            </p:cNvSpPr>
            <p:nvPr/>
          </p:nvSpPr>
          <p:spPr bwMode="auto">
            <a:xfrm>
              <a:off x="3668737" y="4957763"/>
              <a:ext cx="145415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rnd">
                  <a:solidFill>
                    <a:srgbClr val="000000"/>
                  </a:solidFill>
                  <a:prstDash val="sysDot"/>
                  <a:miter lim="800000"/>
                  <a:headEnd/>
                  <a:tailEnd/>
                </a14:hiddenLine>
              </a:ext>
            </a:extLst>
          </p:spPr>
          <p:txBody>
            <a:bodyPr wrap="none" anchor="ctr">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eaLnBrk="1" hangingPunct="1"/>
              <a:r>
                <a:rPr kumimoji="1" lang="en-US" altLang="zh-CN" sz="1200">
                  <a:ea typeface="华文细黑" panose="02010600040101010101" pitchFamily="2" charset="-122"/>
                </a:rPr>
                <a:t>Source IP Address</a:t>
              </a:r>
            </a:p>
          </p:txBody>
        </p:sp>
        <p:sp>
          <p:nvSpPr>
            <p:cNvPr id="56354" name="Text Box 27"/>
            <p:cNvSpPr txBox="1">
              <a:spLocks noChangeArrowheads="1"/>
            </p:cNvSpPr>
            <p:nvPr/>
          </p:nvSpPr>
          <p:spPr bwMode="auto">
            <a:xfrm>
              <a:off x="3529037" y="5378450"/>
              <a:ext cx="173513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rnd">
                  <a:solidFill>
                    <a:srgbClr val="000000"/>
                  </a:solidFill>
                  <a:prstDash val="sysDot"/>
                  <a:miter lim="800000"/>
                  <a:headEnd/>
                  <a:tailEnd/>
                </a14:hiddenLine>
              </a:ext>
            </a:extLst>
          </p:spPr>
          <p:txBody>
            <a:bodyPr wrap="none" anchor="ctr">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eaLnBrk="1" hangingPunct="1"/>
              <a:r>
                <a:rPr kumimoji="1" lang="en-US" altLang="zh-CN" sz="1200">
                  <a:ea typeface="华文细黑" panose="02010600040101010101" pitchFamily="2" charset="-122"/>
                </a:rPr>
                <a:t>Destination IP Address</a:t>
              </a:r>
            </a:p>
          </p:txBody>
        </p:sp>
        <p:sp>
          <p:nvSpPr>
            <p:cNvPr id="56355" name="Text Box 28"/>
            <p:cNvSpPr txBox="1">
              <a:spLocks noChangeArrowheads="1"/>
            </p:cNvSpPr>
            <p:nvPr/>
          </p:nvSpPr>
          <p:spPr bwMode="auto">
            <a:xfrm>
              <a:off x="3919562" y="5821363"/>
              <a:ext cx="944563"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rnd">
                  <a:solidFill>
                    <a:srgbClr val="000000"/>
                  </a:solidFill>
                  <a:prstDash val="sysDot"/>
                  <a:miter lim="800000"/>
                  <a:headEnd/>
                  <a:tailEnd/>
                </a14:hiddenLine>
              </a:ext>
            </a:extLst>
          </p:spPr>
          <p:txBody>
            <a:bodyPr wrap="none" anchor="ctr">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eaLnBrk="1" hangingPunct="1"/>
              <a:r>
                <a:rPr kumimoji="1" lang="en-US" altLang="zh-CN" sz="1200">
                  <a:ea typeface="华文细黑" panose="02010600040101010101" pitchFamily="2" charset="-122"/>
                </a:rPr>
                <a:t>IP  Options</a:t>
              </a:r>
            </a:p>
          </p:txBody>
        </p:sp>
        <p:sp>
          <p:nvSpPr>
            <p:cNvPr id="56356" name="Text Box 17"/>
            <p:cNvSpPr txBox="1">
              <a:spLocks noChangeArrowheads="1"/>
            </p:cNvSpPr>
            <p:nvPr/>
          </p:nvSpPr>
          <p:spPr bwMode="auto">
            <a:xfrm>
              <a:off x="2235225" y="3327400"/>
              <a:ext cx="6873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rnd">
                  <a:solidFill>
                    <a:srgbClr val="000000"/>
                  </a:solidFill>
                  <a:prstDash val="sysDot"/>
                  <a:miter lim="800000"/>
                  <a:headEnd/>
                  <a:tailEnd/>
                </a14:hiddenLine>
              </a:ext>
            </a:extLst>
          </p:spPr>
          <p:txBody>
            <a:bodyPr wrap="none" anchor="ctr">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eaLnBrk="1" hangingPunct="1"/>
              <a:r>
                <a:rPr kumimoji="1" lang="en-US" altLang="zh-CN" sz="1200">
                  <a:ea typeface="华文细黑" panose="02010600040101010101" pitchFamily="2" charset="-122"/>
                </a:rPr>
                <a:t>Header</a:t>
              </a:r>
            </a:p>
            <a:p>
              <a:pPr eaLnBrk="1" hangingPunct="1"/>
              <a:r>
                <a:rPr kumimoji="1" lang="en-US" altLang="zh-CN" sz="1200">
                  <a:ea typeface="华文细黑" panose="02010600040101010101" pitchFamily="2" charset="-122"/>
                </a:rPr>
                <a:t>Length</a:t>
              </a:r>
            </a:p>
          </p:txBody>
        </p:sp>
        <p:sp>
          <p:nvSpPr>
            <p:cNvPr id="56357" name="Text Box 22"/>
            <p:cNvSpPr txBox="1">
              <a:spLocks noChangeArrowheads="1"/>
            </p:cNvSpPr>
            <p:nvPr/>
          </p:nvSpPr>
          <p:spPr bwMode="auto">
            <a:xfrm>
              <a:off x="5737753" y="3922326"/>
              <a:ext cx="129439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rnd">
                  <a:solidFill>
                    <a:srgbClr val="000000"/>
                  </a:solidFill>
                  <a:prstDash val="sysDot"/>
                  <a:miter lim="800000"/>
                  <a:headEnd/>
                  <a:tailEnd/>
                </a14:hiddenLine>
              </a:ext>
            </a:extLst>
          </p:spPr>
          <p:txBody>
            <a:bodyPr wrap="none" anchor="ctr">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eaLnBrk="1" hangingPunct="1"/>
              <a:r>
                <a:rPr kumimoji="1" lang="en-US" altLang="zh-CN" sz="1200">
                  <a:ea typeface="华文细黑" panose="02010600040101010101" pitchFamily="2" charset="-122"/>
                </a:rPr>
                <a:t>Fragment</a:t>
              </a:r>
              <a:r>
                <a:rPr kumimoji="1" lang="en-US" altLang="zh-CN" sz="1200" b="1">
                  <a:solidFill>
                    <a:schemeClr val="tx2"/>
                  </a:solidFill>
                  <a:ea typeface="华文细黑" panose="02010600040101010101" pitchFamily="2" charset="-122"/>
                </a:rPr>
                <a:t> </a:t>
              </a:r>
              <a:r>
                <a:rPr kumimoji="1" lang="en-US" altLang="zh-CN" sz="1200">
                  <a:ea typeface="华文细黑" panose="02010600040101010101" pitchFamily="2" charset="-122"/>
                </a:rPr>
                <a:t>Offset</a:t>
              </a:r>
            </a:p>
          </p:txBody>
        </p:sp>
        <p:sp>
          <p:nvSpPr>
            <p:cNvPr id="56358" name="Text Box 21"/>
            <p:cNvSpPr txBox="1">
              <a:spLocks noChangeArrowheads="1"/>
            </p:cNvSpPr>
            <p:nvPr/>
          </p:nvSpPr>
          <p:spPr bwMode="auto">
            <a:xfrm>
              <a:off x="4608846" y="3922326"/>
              <a:ext cx="55976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rnd">
                  <a:solidFill>
                    <a:srgbClr val="000000"/>
                  </a:solidFill>
                  <a:prstDash val="sysDot"/>
                  <a:miter lim="800000"/>
                  <a:headEnd/>
                  <a:tailEnd/>
                </a14:hiddenLine>
              </a:ext>
            </a:extLst>
          </p:spPr>
          <p:txBody>
            <a:bodyPr wrap="none" anchor="ctr">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eaLnBrk="1" hangingPunct="1"/>
              <a:r>
                <a:rPr kumimoji="1" lang="en-US" altLang="zh-CN" sz="1200">
                  <a:ea typeface="华文细黑" panose="02010600040101010101" pitchFamily="2" charset="-122"/>
                </a:rPr>
                <a:t>Flags</a:t>
              </a:r>
            </a:p>
          </p:txBody>
        </p:sp>
        <p:sp>
          <p:nvSpPr>
            <p:cNvPr id="56359" name="Text Box 20"/>
            <p:cNvSpPr txBox="1">
              <a:spLocks noChangeArrowheads="1"/>
            </p:cNvSpPr>
            <p:nvPr/>
          </p:nvSpPr>
          <p:spPr bwMode="auto">
            <a:xfrm>
              <a:off x="2231598" y="3922326"/>
              <a:ext cx="104547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rnd">
                  <a:solidFill>
                    <a:srgbClr val="000000"/>
                  </a:solidFill>
                  <a:prstDash val="sysDot"/>
                  <a:miter lim="800000"/>
                  <a:headEnd/>
                  <a:tailEnd/>
                </a14:hiddenLine>
              </a:ext>
            </a:extLst>
          </p:spPr>
          <p:txBody>
            <a:bodyPr wrap="none" anchor="ctr">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eaLnBrk="1" hangingPunct="1"/>
              <a:r>
                <a:rPr kumimoji="1" lang="en-US" altLang="zh-CN" sz="1200">
                  <a:ea typeface="华文细黑" panose="02010600040101010101" pitchFamily="2" charset="-122"/>
                </a:rPr>
                <a:t>Identification</a:t>
              </a:r>
            </a:p>
          </p:txBody>
        </p:sp>
        <p:sp>
          <p:nvSpPr>
            <p:cNvPr id="77" name="Line 14"/>
            <p:cNvSpPr>
              <a:spLocks noChangeShapeType="1"/>
            </p:cNvSpPr>
            <p:nvPr/>
          </p:nvSpPr>
          <p:spPr bwMode="auto">
            <a:xfrm>
              <a:off x="5314975" y="3808413"/>
              <a:ext cx="0" cy="506412"/>
            </a:xfrm>
            <a:prstGeom prst="line">
              <a:avLst/>
            </a:prstGeom>
            <a:noFill/>
            <a:ln w="3175">
              <a:solidFill>
                <a:schemeClr val="bg1">
                  <a:lumMod val="50000"/>
                </a:schemeClr>
              </a:solidFill>
              <a:round/>
              <a:headEnd/>
              <a:tailEnd/>
            </a:ln>
          </p:spPr>
          <p:txBody>
            <a:bodyPr wrap="none" anchor="ctr"/>
            <a:lstStyle/>
            <a:p>
              <a:pPr algn="ctr">
                <a:defRPr/>
              </a:pPr>
              <a:endParaRPr lang="zh-CN" altLang="en-US" sz="1200">
                <a:latin typeface="Arial" charset="0"/>
              </a:endParaRPr>
            </a:p>
          </p:txBody>
        </p:sp>
        <p:sp>
          <p:nvSpPr>
            <p:cNvPr id="78" name="Line 14"/>
            <p:cNvSpPr>
              <a:spLocks noChangeShapeType="1"/>
            </p:cNvSpPr>
            <p:nvPr/>
          </p:nvSpPr>
          <p:spPr bwMode="auto">
            <a:xfrm>
              <a:off x="4391050" y="3789363"/>
              <a:ext cx="0" cy="506412"/>
            </a:xfrm>
            <a:prstGeom prst="line">
              <a:avLst/>
            </a:prstGeom>
            <a:noFill/>
            <a:ln w="3175">
              <a:solidFill>
                <a:schemeClr val="bg1">
                  <a:lumMod val="50000"/>
                </a:schemeClr>
              </a:solidFill>
              <a:round/>
              <a:headEnd/>
              <a:tailEnd/>
            </a:ln>
          </p:spPr>
          <p:txBody>
            <a:bodyPr wrap="none" anchor="ctr"/>
            <a:lstStyle/>
            <a:p>
              <a:pPr algn="ctr">
                <a:defRPr/>
              </a:pPr>
              <a:endParaRPr lang="zh-CN" altLang="en-US" sz="1200">
                <a:latin typeface="Arial" charset="0"/>
              </a:endParaRPr>
            </a:p>
          </p:txBody>
        </p:sp>
        <p:sp>
          <p:nvSpPr>
            <p:cNvPr id="79" name="Line 5"/>
            <p:cNvSpPr>
              <a:spLocks noChangeShapeType="1"/>
            </p:cNvSpPr>
            <p:nvPr/>
          </p:nvSpPr>
          <p:spPr bwMode="auto">
            <a:xfrm>
              <a:off x="1254150" y="3790950"/>
              <a:ext cx="6269037" cy="0"/>
            </a:xfrm>
            <a:prstGeom prst="line">
              <a:avLst/>
            </a:prstGeom>
            <a:noFill/>
            <a:ln w="3175">
              <a:solidFill>
                <a:schemeClr val="bg1">
                  <a:lumMod val="50000"/>
                </a:schemeClr>
              </a:solidFill>
              <a:round/>
              <a:headEnd/>
              <a:tailEnd/>
            </a:ln>
          </p:spPr>
          <p:txBody>
            <a:bodyPr wrap="none" anchor="ctr"/>
            <a:lstStyle/>
            <a:p>
              <a:pPr algn="ctr">
                <a:defRPr/>
              </a:pPr>
              <a:endParaRPr lang="zh-CN" altLang="en-US" sz="1200">
                <a:latin typeface="Arial" charset="0"/>
              </a:endParaRPr>
            </a:p>
          </p:txBody>
        </p:sp>
        <p:sp>
          <p:nvSpPr>
            <p:cNvPr id="56363" name="Text Box 23"/>
            <p:cNvSpPr txBox="1">
              <a:spLocks noChangeArrowheads="1"/>
            </p:cNvSpPr>
            <p:nvPr/>
          </p:nvSpPr>
          <p:spPr bwMode="auto">
            <a:xfrm>
              <a:off x="1526333" y="4441438"/>
              <a:ext cx="105900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rnd">
                  <a:solidFill>
                    <a:srgbClr val="000000"/>
                  </a:solidFill>
                  <a:prstDash val="sysDot"/>
                  <a:miter lim="800000"/>
                  <a:headEnd/>
                  <a:tailEnd/>
                </a14:hiddenLine>
              </a:ext>
            </a:extLst>
          </p:spPr>
          <p:txBody>
            <a:bodyPr wrap="none" anchor="ctr">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eaLnBrk="1" hangingPunct="1"/>
              <a:r>
                <a:rPr kumimoji="1" lang="en-US" altLang="zh-CN" sz="1200">
                  <a:ea typeface="华文细黑" panose="02010600040101010101" pitchFamily="2" charset="-122"/>
                </a:rPr>
                <a:t>Time to Live </a:t>
              </a:r>
            </a:p>
          </p:txBody>
        </p:sp>
      </p:grpSp>
      <p:sp>
        <p:nvSpPr>
          <p:cNvPr id="56337" name="矩形 40"/>
          <p:cNvSpPr>
            <a:spLocks noChangeArrowheads="1"/>
          </p:cNvSpPr>
          <p:nvPr/>
        </p:nvSpPr>
        <p:spPr bwMode="auto">
          <a:xfrm>
            <a:off x="3044032" y="4325024"/>
            <a:ext cx="1563687" cy="530225"/>
          </a:xfrm>
          <a:prstGeom prst="rect">
            <a:avLst/>
          </a:prstGeom>
          <a:solidFill>
            <a:schemeClr val="bg2"/>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lgn="ctr" defTabSz="784225">
              <a:defRPr sz="2100">
                <a:solidFill>
                  <a:schemeClr val="tx1"/>
                </a:solidFill>
                <a:latin typeface="Arial" panose="020B0604020202020204" pitchFamily="34" charset="0"/>
                <a:ea typeface="MS PGothic" panose="020B0600070205080204" pitchFamily="34" charset="-128"/>
              </a:defRPr>
            </a:lvl1pPr>
            <a:lvl2pPr marL="742950" indent="-285750" algn="ctr" defTabSz="784225">
              <a:defRPr sz="2100">
                <a:solidFill>
                  <a:schemeClr val="tx1"/>
                </a:solidFill>
                <a:latin typeface="Arial" panose="020B0604020202020204" pitchFamily="34" charset="0"/>
                <a:ea typeface="MS PGothic" panose="020B0600070205080204" pitchFamily="34" charset="-128"/>
              </a:defRPr>
            </a:lvl2pPr>
            <a:lvl3pPr marL="1143000" indent="-228600" algn="ctr" defTabSz="784225">
              <a:defRPr sz="2100">
                <a:solidFill>
                  <a:schemeClr val="tx1"/>
                </a:solidFill>
                <a:latin typeface="Arial" panose="020B0604020202020204" pitchFamily="34" charset="0"/>
                <a:ea typeface="MS PGothic" panose="020B0600070205080204" pitchFamily="34" charset="-128"/>
              </a:defRPr>
            </a:lvl3pPr>
            <a:lvl4pPr marL="1600200" indent="-228600" algn="ctr" defTabSz="784225">
              <a:defRPr sz="2100">
                <a:solidFill>
                  <a:schemeClr val="tx1"/>
                </a:solidFill>
                <a:latin typeface="Arial" panose="020B0604020202020204" pitchFamily="34" charset="0"/>
                <a:ea typeface="MS PGothic" panose="020B0600070205080204" pitchFamily="34" charset="-128"/>
              </a:defRPr>
            </a:lvl4pPr>
            <a:lvl5pPr marL="2057400" indent="-228600" algn="ctr" defTabSz="784225">
              <a:defRPr sz="2100">
                <a:solidFill>
                  <a:schemeClr val="tx1"/>
                </a:solidFill>
                <a:latin typeface="Arial" panose="020B0604020202020204" pitchFamily="34" charset="0"/>
                <a:ea typeface="MS PGothic" panose="020B0600070205080204" pitchFamily="34" charset="-128"/>
              </a:defRPr>
            </a:lvl5pPr>
            <a:lvl6pPr marL="2514600" indent="-228600" algn="ctr" defTabSz="784225"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defTabSz="784225"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defTabSz="784225"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defTabSz="784225"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endParaRPr lang="zh-CN" altLang="en-US">
              <a:ea typeface="宋体" panose="02010600030101010101" pitchFamily="2" charset="-122"/>
            </a:endParaRPr>
          </a:p>
        </p:txBody>
      </p:sp>
      <p:sp>
        <p:nvSpPr>
          <p:cNvPr id="56338" name="Text Box 24"/>
          <p:cNvSpPr txBox="1">
            <a:spLocks noChangeArrowheads="1"/>
          </p:cNvSpPr>
          <p:nvPr/>
        </p:nvSpPr>
        <p:spPr bwMode="auto">
          <a:xfrm>
            <a:off x="3444875" y="4449763"/>
            <a:ext cx="811213"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rnd">
                <a:solidFill>
                  <a:srgbClr val="000000"/>
                </a:solidFill>
                <a:prstDash val="sysDot"/>
                <a:miter lim="800000"/>
                <a:headEnd/>
                <a:tailEnd/>
              </a14:hiddenLine>
            </a:ext>
          </a:extLst>
        </p:spPr>
        <p:txBody>
          <a:bodyPr wrap="none" anchor="ctr">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eaLnBrk="1" hangingPunct="1"/>
            <a:r>
              <a:rPr kumimoji="1" lang="en-US" altLang="zh-CN" sz="1200" b="1">
                <a:solidFill>
                  <a:schemeClr val="tx2"/>
                </a:solidFill>
                <a:ea typeface="华文细黑" panose="02010600040101010101" pitchFamily="2" charset="-122"/>
              </a:rPr>
              <a:t>Protocol</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灯片编号占位符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lstStyle>
            <a:lvl1pPr algn="ctr" defTabSz="877888">
              <a:defRPr sz="2100">
                <a:solidFill>
                  <a:schemeClr val="tx1"/>
                </a:solidFill>
                <a:latin typeface="Arial" panose="020B0604020202020204" pitchFamily="34" charset="0"/>
                <a:ea typeface="MS PGothic" panose="020B0600070205080204" pitchFamily="34" charset="-128"/>
              </a:defRPr>
            </a:lvl1pPr>
            <a:lvl2pPr marL="742950" indent="-285750" algn="ctr" defTabSz="877888">
              <a:defRPr sz="2100">
                <a:solidFill>
                  <a:schemeClr val="tx1"/>
                </a:solidFill>
                <a:latin typeface="Arial" panose="020B0604020202020204" pitchFamily="34" charset="0"/>
                <a:ea typeface="MS PGothic" panose="020B0600070205080204" pitchFamily="34" charset="-128"/>
              </a:defRPr>
            </a:lvl2pPr>
            <a:lvl3pPr marL="1143000" indent="-228600" algn="ctr" defTabSz="877888">
              <a:defRPr sz="2100">
                <a:solidFill>
                  <a:schemeClr val="tx1"/>
                </a:solidFill>
                <a:latin typeface="Arial" panose="020B0604020202020204" pitchFamily="34" charset="0"/>
                <a:ea typeface="MS PGothic" panose="020B0600070205080204" pitchFamily="34" charset="-128"/>
              </a:defRPr>
            </a:lvl3pPr>
            <a:lvl4pPr marL="1600200" indent="-228600" algn="ctr" defTabSz="877888">
              <a:defRPr sz="2100">
                <a:solidFill>
                  <a:schemeClr val="tx1"/>
                </a:solidFill>
                <a:latin typeface="Arial" panose="020B0604020202020204" pitchFamily="34" charset="0"/>
                <a:ea typeface="MS PGothic" panose="020B0600070205080204" pitchFamily="34" charset="-128"/>
              </a:defRPr>
            </a:lvl4pPr>
            <a:lvl5pPr marL="2057400" indent="-228600" algn="ctr" defTabSz="877888">
              <a:defRPr sz="2100">
                <a:solidFill>
                  <a:schemeClr val="tx1"/>
                </a:solidFill>
                <a:latin typeface="Arial" panose="020B0604020202020204" pitchFamily="34" charset="0"/>
                <a:ea typeface="MS PGothic" panose="020B0600070205080204" pitchFamily="34" charset="-128"/>
              </a:defRPr>
            </a:lvl5pPr>
            <a:lvl6pPr marL="2514600" indent="-228600" algn="ctr" defTabSz="877888"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defTabSz="877888"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defTabSz="877888"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defTabSz="877888"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algn="l"/>
            <a:r>
              <a:rPr lang="en-US" altLang="zh-CN" sz="1200">
                <a:latin typeface="FrutigerNext LT Bold" panose="020B0803040504020204" pitchFamily="34" charset="0"/>
                <a:ea typeface="宋体" panose="02010600030101010101" pitchFamily="2" charset="-122"/>
              </a:rPr>
              <a:t>Page </a:t>
            </a:r>
            <a:fld id="{DE1BDEE0-616C-4DEC-9DDD-56F633C28338}" type="slidenum">
              <a:rPr lang="en-US" altLang="zh-CN" sz="1200">
                <a:latin typeface="FrutigerNext LT Bold" panose="020B0803040504020204" pitchFamily="34" charset="0"/>
                <a:ea typeface="宋体" panose="02010600030101010101" pitchFamily="2" charset="-122"/>
              </a:rPr>
              <a:pPr algn="l"/>
              <a:t>26</a:t>
            </a:fld>
            <a:endParaRPr lang="en-US" altLang="zh-CN" sz="1200">
              <a:latin typeface="FrutigerNext LT Bold" panose="020B0803040504020204" pitchFamily="34" charset="0"/>
              <a:ea typeface="宋体" panose="02010600030101010101" pitchFamily="2" charset="-122"/>
            </a:endParaRPr>
          </a:p>
        </p:txBody>
      </p:sp>
      <p:sp>
        <p:nvSpPr>
          <p:cNvPr id="58371" name="Rectangle 2"/>
          <p:cNvSpPr>
            <a:spLocks noGrp="1" noChangeArrowheads="1"/>
          </p:cNvSpPr>
          <p:nvPr>
            <p:ph type="title"/>
          </p:nvPr>
        </p:nvSpPr>
        <p:spPr>
          <a:xfrm>
            <a:off x="1317625" y="358775"/>
            <a:ext cx="7054850" cy="868363"/>
          </a:xfrm>
        </p:spPr>
        <p:txBody>
          <a:bodyPr/>
          <a:lstStyle/>
          <a:p>
            <a:pPr eaLnBrk="1" hangingPunct="1"/>
            <a:r>
              <a:rPr lang="zh-CN" altLang="en-US" smtClean="0"/>
              <a:t>总结</a:t>
            </a:r>
            <a:r>
              <a:rPr lang="fr-FR" altLang="zh-CN" smtClean="0"/>
              <a:t>	</a:t>
            </a:r>
            <a:endParaRPr lang="zh-CN" altLang="en-US" smtClean="0"/>
          </a:p>
        </p:txBody>
      </p:sp>
      <p:sp>
        <p:nvSpPr>
          <p:cNvPr id="58372" name="Rectangle 3"/>
          <p:cNvSpPr>
            <a:spLocks noGrp="1" noChangeArrowheads="1"/>
          </p:cNvSpPr>
          <p:nvPr>
            <p:ph type="body" idx="4294967295"/>
          </p:nvPr>
        </p:nvSpPr>
        <p:spPr bwMode="auto">
          <a:xfrm>
            <a:off x="387350" y="1412875"/>
            <a:ext cx="7929563" cy="419576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lvl="1" algn="just" eaLnBrk="1" hangingPunct="1">
              <a:buClrTx/>
              <a:buSzPct val="80000"/>
              <a:buFont typeface="Wingdings" pitchFamily="2" charset="2"/>
              <a:buChar char="l"/>
            </a:pPr>
            <a:r>
              <a:rPr lang="zh-CN" altLang="en-US" sz="1800" dirty="0" smtClean="0">
                <a:latin typeface="Arial" panose="020B0604020202020204" pitchFamily="34" charset="0"/>
                <a:cs typeface="Arial" panose="020B0604020202020204" pitchFamily="34" charset="0"/>
              </a:rPr>
              <a:t>子网掩码的作用是什么？</a:t>
            </a:r>
            <a:endParaRPr lang="en-US" altLang="zh-CN" sz="1800" dirty="0" smtClean="0">
              <a:latin typeface="Arial" panose="020B0604020202020204" pitchFamily="34" charset="0"/>
              <a:cs typeface="Arial" panose="020B0604020202020204" pitchFamily="34" charset="0"/>
            </a:endParaRPr>
          </a:p>
          <a:p>
            <a:pPr lvl="1" eaLnBrk="1" hangingPunct="1">
              <a:buClrTx/>
              <a:buSzPct val="80000"/>
              <a:buFont typeface="Wingdings" pitchFamily="2" charset="2"/>
              <a:buChar char="l"/>
            </a:pPr>
            <a:r>
              <a:rPr lang="en-US" altLang="zh-CN" sz="1800" dirty="0" smtClean="0">
                <a:latin typeface="Arial" panose="020B0604020202020204" pitchFamily="34" charset="0"/>
                <a:cs typeface="Arial" panose="020B0604020202020204" pitchFamily="34" charset="0"/>
              </a:rPr>
              <a:t>IP</a:t>
            </a:r>
            <a:r>
              <a:rPr lang="zh-CN" altLang="en-US" sz="1800" dirty="0" smtClean="0">
                <a:latin typeface="Arial" panose="020B0604020202020204" pitchFamily="34" charset="0"/>
                <a:cs typeface="Arial" panose="020B0604020202020204" pitchFamily="34" charset="0"/>
              </a:rPr>
              <a:t>报文头部中</a:t>
            </a:r>
            <a:r>
              <a:rPr lang="en-US" altLang="zh-CN" sz="1800" dirty="0" smtClean="0">
                <a:latin typeface="Arial" panose="020B0604020202020204" pitchFamily="34" charset="0"/>
                <a:cs typeface="Arial" panose="020B0604020202020204" pitchFamily="34" charset="0"/>
              </a:rPr>
              <a:t>TTL</a:t>
            </a:r>
            <a:r>
              <a:rPr lang="zh-CN" altLang="en-US" sz="1800" dirty="0" smtClean="0">
                <a:latin typeface="Arial" panose="020B0604020202020204" pitchFamily="34" charset="0"/>
                <a:cs typeface="Arial" panose="020B0604020202020204" pitchFamily="34" charset="0"/>
              </a:rPr>
              <a:t>字段的作用是什么？</a:t>
            </a:r>
            <a:endParaRPr lang="en-US" altLang="zh-CN" sz="1800" dirty="0" smtClean="0">
              <a:latin typeface="Arial" panose="020B0604020202020204" pitchFamily="34" charset="0"/>
              <a:cs typeface="Arial" panose="020B0604020202020204" pitchFamily="34" charset="0"/>
            </a:endParaRPr>
          </a:p>
          <a:p>
            <a:pPr lvl="1" eaLnBrk="1" hangingPunct="1">
              <a:buClrTx/>
              <a:buSzPct val="80000"/>
              <a:buFont typeface="Wingdings" pitchFamily="2" charset="2"/>
              <a:buChar char="l"/>
            </a:pPr>
            <a:r>
              <a:rPr lang="zh-CN" altLang="en-US" sz="1800" dirty="0" smtClean="0">
                <a:latin typeface="Arial" panose="020B0604020202020204" pitchFamily="34" charset="0"/>
                <a:cs typeface="Arial" panose="020B0604020202020204" pitchFamily="34" charset="0"/>
              </a:rPr>
              <a:t>网关的作用是什么？</a:t>
            </a:r>
          </a:p>
        </p:txBody>
      </p:sp>
      <p:pic>
        <p:nvPicPr>
          <p:cNvPr id="58373" name="Picture 8" descr="总结 cop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5325" y="477838"/>
            <a:ext cx="615950" cy="619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ransition advClick="0" advTm="8000"/>
  <p:timing>
    <p:tnLst>
      <p:par>
        <p:cTn id="1" dur="indefinite" restart="never" nodeType="tmRoot"/>
      </p:par>
    </p:tnLst>
  </p:timing>
</p:sld>
</file>

<file path=ppt/theme/theme1.xml><?xml version="1.0" encoding="utf-8"?>
<a:theme xmlns:a="http://schemas.openxmlformats.org/drawingml/2006/main" name="default">
  <a:themeElements>
    <a:clrScheme name="default 1">
      <a:dk1>
        <a:srgbClr val="000000"/>
      </a:dk1>
      <a:lt1>
        <a:srgbClr val="FFFFFF"/>
      </a:lt1>
      <a:dk2>
        <a:srgbClr val="990000"/>
      </a:dk2>
      <a:lt2>
        <a:srgbClr val="777777"/>
      </a:lt2>
      <a:accent1>
        <a:srgbClr val="FFCC99"/>
      </a:accent1>
      <a:accent2>
        <a:srgbClr val="FFCC66"/>
      </a:accent2>
      <a:accent3>
        <a:srgbClr val="FFFFFF"/>
      </a:accent3>
      <a:accent4>
        <a:srgbClr val="000000"/>
      </a:accent4>
      <a:accent5>
        <a:srgbClr val="FFE2CA"/>
      </a:accent5>
      <a:accent6>
        <a:srgbClr val="E7B95C"/>
      </a:accent6>
      <a:hlink>
        <a:srgbClr val="FF9900"/>
      </a:hlink>
      <a:folHlink>
        <a:srgbClr val="996600"/>
      </a:folHlink>
    </a:clrScheme>
    <a:fontScheme name="default">
      <a:majorFont>
        <a:latin typeface="FrutigerNext LT Bold"/>
        <a:ea typeface="黑体"/>
        <a:cs typeface=""/>
      </a:majorFont>
      <a:minorFont>
        <a:latin typeface="FrutigerNext LT Regular"/>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1">
        <a:dk1>
          <a:srgbClr val="000000"/>
        </a:dk1>
        <a:lt1>
          <a:srgbClr val="FFFFFF"/>
        </a:lt1>
        <a:dk2>
          <a:srgbClr val="990000"/>
        </a:dk2>
        <a:lt2>
          <a:srgbClr val="777777"/>
        </a:lt2>
        <a:accent1>
          <a:srgbClr val="FFCC99"/>
        </a:accent1>
        <a:accent2>
          <a:srgbClr val="FFCC66"/>
        </a:accent2>
        <a:accent3>
          <a:srgbClr val="FFFFFF"/>
        </a:accent3>
        <a:accent4>
          <a:srgbClr val="000000"/>
        </a:accent4>
        <a:accent5>
          <a:srgbClr val="FFE2CA"/>
        </a:accent5>
        <a:accent6>
          <a:srgbClr val="E7B95C"/>
        </a:accent6>
        <a:hlink>
          <a:srgbClr val="FF9900"/>
        </a:hlink>
        <a:folHlink>
          <a:srgbClr val="996600"/>
        </a:folHlink>
      </a:clrScheme>
      <a:clrMap bg1="lt1" tx1="dk1" bg2="lt2" tx2="dk2" accent1="accent1" accent2="accent2" accent3="accent3" accent4="accent4" accent5="accent5" accent6="accent6" hlink="hlink" folHlink="folHlink"/>
    </a:extraClrScheme>
    <a:extraClrScheme>
      <a:clrScheme name="default 2">
        <a:dk1>
          <a:srgbClr val="000000"/>
        </a:dk1>
        <a:lt1>
          <a:srgbClr val="FFFFFF"/>
        </a:lt1>
        <a:dk2>
          <a:srgbClr val="990000"/>
        </a:dk2>
        <a:lt2>
          <a:srgbClr val="808080"/>
        </a:lt2>
        <a:accent1>
          <a:srgbClr val="CCFF99"/>
        </a:accent1>
        <a:accent2>
          <a:srgbClr val="99CCCC"/>
        </a:accent2>
        <a:accent3>
          <a:srgbClr val="FFFFFF"/>
        </a:accent3>
        <a:accent4>
          <a:srgbClr val="000000"/>
        </a:accent4>
        <a:accent5>
          <a:srgbClr val="E2FFCA"/>
        </a:accent5>
        <a:accent6>
          <a:srgbClr val="8AB9B9"/>
        </a:accent6>
        <a:hlink>
          <a:srgbClr val="0099CC"/>
        </a:hlink>
        <a:folHlink>
          <a:srgbClr val="006699"/>
        </a:folHlink>
      </a:clrScheme>
      <a:clrMap bg1="lt1" tx1="dk1" bg2="lt2" tx2="dk2" accent1="accent1" accent2="accent2" accent3="accent3" accent4="accent4" accent5="accent5" accent6="accent6" hlink="hlink" folHlink="folHlink"/>
    </a:extraClrScheme>
    <a:extraClrScheme>
      <a:clrScheme name="default 3">
        <a:dk1>
          <a:srgbClr val="000000"/>
        </a:dk1>
        <a:lt1>
          <a:srgbClr val="FFFFFF"/>
        </a:lt1>
        <a:dk2>
          <a:srgbClr val="990000"/>
        </a:dk2>
        <a:lt2>
          <a:srgbClr val="969696"/>
        </a:lt2>
        <a:accent1>
          <a:srgbClr val="DDDDDD"/>
        </a:accent1>
        <a:accent2>
          <a:srgbClr val="99CCFF"/>
        </a:accent2>
        <a:accent3>
          <a:srgbClr val="FFFFFF"/>
        </a:accent3>
        <a:accent4>
          <a:srgbClr val="000000"/>
        </a:accent4>
        <a:accent5>
          <a:srgbClr val="EBEBEB"/>
        </a:accent5>
        <a:accent6>
          <a:srgbClr val="8AB9E7"/>
        </a:accent6>
        <a:hlink>
          <a:srgbClr val="99CCCC"/>
        </a:hlink>
        <a:folHlink>
          <a:srgbClr val="009999"/>
        </a:folHlink>
      </a:clrScheme>
      <a:clrMap bg1="lt1" tx1="dk1" bg2="lt2" tx2="dk2" accent1="accent1" accent2="accent2" accent3="accent3" accent4="accent4" accent5="accent5" accent6="accent6" hlink="hlink" folHlink="folHlink"/>
    </a:extraClrScheme>
    <a:extraClrScheme>
      <a:clrScheme name="default 4">
        <a:dk1>
          <a:srgbClr val="000000"/>
        </a:dk1>
        <a:lt1>
          <a:srgbClr val="FFFFFF"/>
        </a:lt1>
        <a:dk2>
          <a:srgbClr val="990000"/>
        </a:dk2>
        <a:lt2>
          <a:srgbClr val="777777"/>
        </a:lt2>
        <a:accent1>
          <a:srgbClr val="99CCFF"/>
        </a:accent1>
        <a:accent2>
          <a:srgbClr val="669900"/>
        </a:accent2>
        <a:accent3>
          <a:srgbClr val="FFFFFF"/>
        </a:accent3>
        <a:accent4>
          <a:srgbClr val="000000"/>
        </a:accent4>
        <a:accent5>
          <a:srgbClr val="CAE2FF"/>
        </a:accent5>
        <a:accent6>
          <a:srgbClr val="5C8A00"/>
        </a:accent6>
        <a:hlink>
          <a:srgbClr val="FF9900"/>
        </a:hlink>
        <a:folHlink>
          <a:srgbClr val="DDDDDD"/>
        </a:folHlink>
      </a:clrScheme>
      <a:clrMap bg1="lt1" tx1="dk1" bg2="lt2" tx2="dk2" accent1="accent1" accent2="accent2" accent3="accent3" accent4="accent4" accent5="accent5" accent6="accent6" hlink="hlink" folHlink="folHlink"/>
    </a:extraClrScheme>
    <a:extraClrScheme>
      <a:clrScheme name="default 5">
        <a:dk1>
          <a:srgbClr val="000000"/>
        </a:dk1>
        <a:lt1>
          <a:srgbClr val="FFFFFF"/>
        </a:lt1>
        <a:dk2>
          <a:srgbClr val="990000"/>
        </a:dk2>
        <a:lt2>
          <a:srgbClr val="777777"/>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990000"/>
        </a:folHlink>
      </a:clrScheme>
      <a:clrMap bg1="lt1" tx1="dk1" bg2="lt2" tx2="dk2" accent1="accent1" accent2="accent2" accent3="accent3" accent4="accent4" accent5="accent5" accent6="accent6" hlink="hlink" folHlink="folHlink"/>
    </a:extraClrScheme>
    <a:extraClrScheme>
      <a:clrScheme name="default 6">
        <a:dk1>
          <a:srgbClr val="000000"/>
        </a:dk1>
        <a:lt1>
          <a:srgbClr val="FFFFFF"/>
        </a:lt1>
        <a:dk2>
          <a:srgbClr val="990000"/>
        </a:dk2>
        <a:lt2>
          <a:srgbClr val="777777"/>
        </a:lt2>
        <a:accent1>
          <a:srgbClr val="CCCCFF"/>
        </a:accent1>
        <a:accent2>
          <a:srgbClr val="99CCFF"/>
        </a:accent2>
        <a:accent3>
          <a:srgbClr val="FFFFFF"/>
        </a:accent3>
        <a:accent4>
          <a:srgbClr val="000000"/>
        </a:accent4>
        <a:accent5>
          <a:srgbClr val="E2E2FF"/>
        </a:accent5>
        <a:accent6>
          <a:srgbClr val="8AB9E7"/>
        </a:accent6>
        <a:hlink>
          <a:srgbClr val="006699"/>
        </a:hlink>
        <a:folHlink>
          <a:srgbClr val="990000"/>
        </a:folHlink>
      </a:clrScheme>
      <a:clrMap bg1="lt1" tx1="dk1" bg2="lt2" tx2="dk2" accent1="accent1" accent2="accent2" accent3="accent3" accent4="accent4" accent5="accent5" accent6="accent6" hlink="hlink" folHlink="folHlink"/>
    </a:extraClrScheme>
    <a:extraClrScheme>
      <a:clrScheme name="default 7">
        <a:dk1>
          <a:srgbClr val="000000"/>
        </a:dk1>
        <a:lt1>
          <a:srgbClr val="FFFFFF"/>
        </a:lt1>
        <a:dk2>
          <a:srgbClr val="990000"/>
        </a:dk2>
        <a:lt2>
          <a:srgbClr val="777777"/>
        </a:lt2>
        <a:accent1>
          <a:srgbClr val="99CCCC"/>
        </a:accent1>
        <a:accent2>
          <a:srgbClr val="CCFF99"/>
        </a:accent2>
        <a:accent3>
          <a:srgbClr val="FFFFFF"/>
        </a:accent3>
        <a:accent4>
          <a:srgbClr val="000000"/>
        </a:accent4>
        <a:accent5>
          <a:srgbClr val="CAE2E2"/>
        </a:accent5>
        <a:accent6>
          <a:srgbClr val="B9E78A"/>
        </a:accent6>
        <a:hlink>
          <a:srgbClr val="009999"/>
        </a:hlink>
        <a:folHlink>
          <a:srgbClr val="990000"/>
        </a:folHlink>
      </a:clrScheme>
      <a:clrMap bg1="lt1" tx1="dk1" bg2="lt2" tx2="dk2" accent1="accent1" accent2="accent2" accent3="accent3" accent4="accent4" accent5="accent5" accent6="accent6" hlink="hlink" folHlink="folHlink"/>
    </a:extraClrScheme>
    <a:extraClrScheme>
      <a:clrScheme name="default 8">
        <a:dk1>
          <a:srgbClr val="000000"/>
        </a:dk1>
        <a:lt1>
          <a:srgbClr val="FFFFFF"/>
        </a:lt1>
        <a:dk2>
          <a:srgbClr val="990000"/>
        </a:dk2>
        <a:lt2>
          <a:srgbClr val="777777"/>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000000"/>
        </a:folHlink>
      </a:clrScheme>
      <a:clrMap bg1="lt1" tx1="dk1" bg2="lt2" tx2="dk2" accent1="accent1" accent2="accent2" accent3="accent3" accent4="accent4" accent5="accent5" accent6="accent6" hlink="hlink" folHlink="folHlink"/>
    </a:extraClrScheme>
    <a:extraClrScheme>
      <a:clrScheme name="default 9">
        <a:dk1>
          <a:srgbClr val="000000"/>
        </a:dk1>
        <a:lt1>
          <a:srgbClr val="FFFFFF"/>
        </a:lt1>
        <a:dk2>
          <a:srgbClr val="990000"/>
        </a:dk2>
        <a:lt2>
          <a:srgbClr val="777777"/>
        </a:lt2>
        <a:accent1>
          <a:srgbClr val="CCCCFF"/>
        </a:accent1>
        <a:accent2>
          <a:srgbClr val="99CCFF"/>
        </a:accent2>
        <a:accent3>
          <a:srgbClr val="FFFFFF"/>
        </a:accent3>
        <a:accent4>
          <a:srgbClr val="000000"/>
        </a:accent4>
        <a:accent5>
          <a:srgbClr val="E2E2FF"/>
        </a:accent5>
        <a:accent6>
          <a:srgbClr val="8AB9E7"/>
        </a:accent6>
        <a:hlink>
          <a:srgbClr val="006699"/>
        </a:hlink>
        <a:folHlink>
          <a:srgbClr val="000000"/>
        </a:folHlink>
      </a:clrScheme>
      <a:clrMap bg1="lt1" tx1="dk1" bg2="lt2" tx2="dk2" accent1="accent1" accent2="accent2" accent3="accent3" accent4="accent4" accent5="accent5" accent6="accent6" hlink="hlink" folHlink="folHlink"/>
    </a:extraClrScheme>
    <a:extraClrScheme>
      <a:clrScheme name="default 10">
        <a:dk1>
          <a:srgbClr val="000000"/>
        </a:dk1>
        <a:lt1>
          <a:srgbClr val="FFFFFF"/>
        </a:lt1>
        <a:dk2>
          <a:srgbClr val="990000"/>
        </a:dk2>
        <a:lt2>
          <a:srgbClr val="777777"/>
        </a:lt2>
        <a:accent1>
          <a:srgbClr val="99CCCC"/>
        </a:accent1>
        <a:accent2>
          <a:srgbClr val="CCFF99"/>
        </a:accent2>
        <a:accent3>
          <a:srgbClr val="FFFFFF"/>
        </a:accent3>
        <a:accent4>
          <a:srgbClr val="000000"/>
        </a:accent4>
        <a:accent5>
          <a:srgbClr val="CAE2E2"/>
        </a:accent5>
        <a:accent6>
          <a:srgbClr val="B9E78A"/>
        </a:accent6>
        <a:hlink>
          <a:srgbClr val="009999"/>
        </a:hlink>
        <a:folHlink>
          <a:srgbClr val="000000"/>
        </a:folHlink>
      </a:clrScheme>
      <a:clrMap bg1="lt1" tx1="dk1" bg2="lt2" tx2="dk2" accent1="accent1" accent2="accent2" accent3="accent3" accent4="accent4" accent5="accent5" accent6="accent6" hlink="hlink" folHlink="folHlink"/>
    </a:extraClrScheme>
    <a:extraClrScheme>
      <a:clrScheme name="default 11">
        <a:dk1>
          <a:srgbClr val="000000"/>
        </a:dk1>
        <a:lt1>
          <a:srgbClr val="FFFFFF"/>
        </a:lt1>
        <a:dk2>
          <a:srgbClr val="990000"/>
        </a:dk2>
        <a:lt2>
          <a:srgbClr val="777777"/>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969696"/>
        </a:folHlink>
      </a:clrScheme>
      <a:clrMap bg1="lt1" tx1="dk1" bg2="lt2" tx2="dk2" accent1="accent1" accent2="accent2" accent3="accent3" accent4="accent4" accent5="accent5" accent6="accent6" hlink="hlink" folHlink="folHlink"/>
    </a:extraClrScheme>
    <a:extraClrScheme>
      <a:clrScheme name="default 12">
        <a:dk1>
          <a:srgbClr val="000000"/>
        </a:dk1>
        <a:lt1>
          <a:srgbClr val="FFFFFF"/>
        </a:lt1>
        <a:dk2>
          <a:srgbClr val="990000"/>
        </a:dk2>
        <a:lt2>
          <a:srgbClr val="777777"/>
        </a:lt2>
        <a:accent1>
          <a:srgbClr val="CCCCFF"/>
        </a:accent1>
        <a:accent2>
          <a:srgbClr val="99CCFF"/>
        </a:accent2>
        <a:accent3>
          <a:srgbClr val="FFFFFF"/>
        </a:accent3>
        <a:accent4>
          <a:srgbClr val="000000"/>
        </a:accent4>
        <a:accent5>
          <a:srgbClr val="E2E2FF"/>
        </a:accent5>
        <a:accent6>
          <a:srgbClr val="8AB9E7"/>
        </a:accent6>
        <a:hlink>
          <a:srgbClr val="006699"/>
        </a:hlink>
        <a:folHlink>
          <a:srgbClr val="969696"/>
        </a:folHlink>
      </a:clrScheme>
      <a:clrMap bg1="lt1" tx1="dk1" bg2="lt2" tx2="dk2" accent1="accent1" accent2="accent2" accent3="accent3" accent4="accent4" accent5="accent5" accent6="accent6" hlink="hlink" folHlink="folHlink"/>
    </a:extraClrScheme>
    <a:extraClrScheme>
      <a:clrScheme name="default 13">
        <a:dk1>
          <a:srgbClr val="000000"/>
        </a:dk1>
        <a:lt1>
          <a:srgbClr val="FFFFFF"/>
        </a:lt1>
        <a:dk2>
          <a:srgbClr val="990000"/>
        </a:dk2>
        <a:lt2>
          <a:srgbClr val="777777"/>
        </a:lt2>
        <a:accent1>
          <a:srgbClr val="99CCCC"/>
        </a:accent1>
        <a:accent2>
          <a:srgbClr val="CCFF99"/>
        </a:accent2>
        <a:accent3>
          <a:srgbClr val="FFFFFF"/>
        </a:accent3>
        <a:accent4>
          <a:srgbClr val="000000"/>
        </a:accent4>
        <a:accent5>
          <a:srgbClr val="CAE2E2"/>
        </a:accent5>
        <a:accent6>
          <a:srgbClr val="B9E78A"/>
        </a:accent6>
        <a:hlink>
          <a:srgbClr val="009999"/>
        </a:hlink>
        <a:folHlink>
          <a:srgbClr val="969696"/>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技术培训胶片＋注释中文模板">
  <a:themeElements>
    <a:clrScheme name="技术培训胶片＋注释中文模板V1.2(20100205) 1">
      <a:dk1>
        <a:srgbClr val="000000"/>
      </a:dk1>
      <a:lt1>
        <a:srgbClr val="FFFFFF"/>
      </a:lt1>
      <a:dk2>
        <a:srgbClr val="990000"/>
      </a:dk2>
      <a:lt2>
        <a:srgbClr val="CCCCCC"/>
      </a:lt2>
      <a:accent1>
        <a:srgbClr val="99CCCC"/>
      </a:accent1>
      <a:accent2>
        <a:srgbClr val="990000"/>
      </a:accent2>
      <a:accent3>
        <a:srgbClr val="FFFFFF"/>
      </a:accent3>
      <a:accent4>
        <a:srgbClr val="000000"/>
      </a:accent4>
      <a:accent5>
        <a:srgbClr val="CAE2E2"/>
      </a:accent5>
      <a:accent6>
        <a:srgbClr val="8A0000"/>
      </a:accent6>
      <a:hlink>
        <a:srgbClr val="009999"/>
      </a:hlink>
      <a:folHlink>
        <a:srgbClr val="999999"/>
      </a:folHlink>
    </a:clrScheme>
    <a:fontScheme name="技术培训胶片＋注释中文模板V1.2(20100205)">
      <a:majorFont>
        <a:latin typeface="FrutigerNext LT Medium"/>
        <a:ea typeface="黑体"/>
        <a:cs typeface="宋体"/>
      </a:majorFont>
      <a:minorFont>
        <a:latin typeface="FrutigerNext LT Regular"/>
        <a:ea typeface="华文细黑"/>
        <a:cs typeface="宋体"/>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w="9525">
          <a:solidFill>
            <a:schemeClr val="tx1"/>
          </a:solidFill>
          <a:round/>
          <a:headEnd/>
          <a:tailEnd/>
        </a:ln>
      </a:spPr>
      <a:bodyPr/>
      <a:lstStyle>
        <a:defPPr>
          <a:defRPr/>
        </a:defPPr>
      </a:lstStyle>
    </a:spDef>
    <a:lnDef>
      <a:spPr bwMode="auto">
        <a:xfrm>
          <a:off x="0" y="0"/>
          <a:ext cx="1" cy="1"/>
        </a:xfrm>
        <a:custGeom>
          <a:avLst/>
          <a:gdLst/>
          <a:ahLst/>
          <a:cxnLst/>
          <a:rect l="0" t="0" r="0" b="0"/>
          <a:pathLst/>
        </a:custGeom>
        <a:solidFill>
          <a:schemeClr val="accent1"/>
        </a:solid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784225" rtl="0" eaLnBrk="0" fontAlgn="base" latinLnBrk="0" hangingPunct="0">
          <a:lnSpc>
            <a:spcPct val="100000"/>
          </a:lnSpc>
          <a:spcBef>
            <a:spcPct val="0"/>
          </a:spcBef>
          <a:spcAft>
            <a:spcPct val="0"/>
          </a:spcAft>
          <a:buClrTx/>
          <a:buSzTx/>
          <a:buFontTx/>
          <a:buNone/>
          <a:tabLst/>
          <a:defRPr kumimoji="0" lang="en-US" sz="2100" b="0" i="0" u="none" strike="noStrike" cap="none" normalizeH="0" baseline="0" smtClean="0">
            <a:ln>
              <a:noFill/>
            </a:ln>
            <a:solidFill>
              <a:schemeClr val="tx1"/>
            </a:solidFill>
            <a:effectLst/>
            <a:latin typeface="Arial" charset="0"/>
            <a:ea typeface="MS PGothic" pitchFamily="34" charset="-128"/>
          </a:defRPr>
        </a:defPPr>
      </a:lstStyle>
    </a:lnDef>
  </a:objectDefaults>
  <a:extraClrSchemeLst>
    <a:extraClrScheme>
      <a:clrScheme name="技术培训胶片＋注释中文模板V1.2(20100205) 1">
        <a:dk1>
          <a:srgbClr val="000000"/>
        </a:dk1>
        <a:lt1>
          <a:srgbClr val="FFFFFF"/>
        </a:lt1>
        <a:dk2>
          <a:srgbClr val="990000"/>
        </a:dk2>
        <a:lt2>
          <a:srgbClr val="CCCCCC"/>
        </a:lt2>
        <a:accent1>
          <a:srgbClr val="99CCCC"/>
        </a:accent1>
        <a:accent2>
          <a:srgbClr val="990000"/>
        </a:accent2>
        <a:accent3>
          <a:srgbClr val="FFFFFF"/>
        </a:accent3>
        <a:accent4>
          <a:srgbClr val="000000"/>
        </a:accent4>
        <a:accent5>
          <a:srgbClr val="CAE2E2"/>
        </a:accent5>
        <a:accent6>
          <a:srgbClr val="8A0000"/>
        </a:accent6>
        <a:hlink>
          <a:srgbClr val="009999"/>
        </a:hlink>
        <a:folHlink>
          <a:srgbClr val="999999"/>
        </a:folHlink>
      </a:clrScheme>
      <a:clrMap bg1="lt1" tx1="dk1" bg2="lt2" tx2="dk2" accent1="accent1" accent2="accent2" accent3="accent3" accent4="accent4" accent5="accent5" accent6="accent6" hlink="hlink" folHlink="folHlink"/>
    </a:extraClrScheme>
    <a:extraClrScheme>
      <a:clrScheme name="技术培训胶片＋注释中文模板V1.2(20100205) 2">
        <a:dk1>
          <a:srgbClr val="000000"/>
        </a:dk1>
        <a:lt1>
          <a:srgbClr val="FFFFFF"/>
        </a:lt1>
        <a:dk2>
          <a:srgbClr val="990000"/>
        </a:dk2>
        <a:lt2>
          <a:srgbClr val="CCCCCC"/>
        </a:lt2>
        <a:accent1>
          <a:srgbClr val="CCFF99"/>
        </a:accent1>
        <a:accent2>
          <a:srgbClr val="990000"/>
        </a:accent2>
        <a:accent3>
          <a:srgbClr val="FFFFFF"/>
        </a:accent3>
        <a:accent4>
          <a:srgbClr val="000000"/>
        </a:accent4>
        <a:accent5>
          <a:srgbClr val="E2FFCA"/>
        </a:accent5>
        <a:accent6>
          <a:srgbClr val="8A0000"/>
        </a:accent6>
        <a:hlink>
          <a:srgbClr val="669900"/>
        </a:hlink>
        <a:folHlink>
          <a:srgbClr val="999999"/>
        </a:folHlink>
      </a:clrScheme>
      <a:clrMap bg1="lt1" tx1="dk1" bg2="lt2" tx2="dk2" accent1="accent1" accent2="accent2" accent3="accent3" accent4="accent4" accent5="accent5" accent6="accent6" hlink="hlink" folHlink="folHlink"/>
    </a:extraClrScheme>
    <a:extraClrScheme>
      <a:clrScheme name="技术培训胶片＋注释中文模板V1.2(20100205) 3">
        <a:dk1>
          <a:srgbClr val="000000"/>
        </a:dk1>
        <a:lt1>
          <a:srgbClr val="FFFFFF"/>
        </a:lt1>
        <a:dk2>
          <a:srgbClr val="990000"/>
        </a:dk2>
        <a:lt2>
          <a:srgbClr val="CCCCCC"/>
        </a:lt2>
        <a:accent1>
          <a:srgbClr val="FFCC99"/>
        </a:accent1>
        <a:accent2>
          <a:srgbClr val="990000"/>
        </a:accent2>
        <a:accent3>
          <a:srgbClr val="FFFFFF"/>
        </a:accent3>
        <a:accent4>
          <a:srgbClr val="000000"/>
        </a:accent4>
        <a:accent5>
          <a:srgbClr val="FFE2CA"/>
        </a:accent5>
        <a:accent6>
          <a:srgbClr val="8A0000"/>
        </a:accent6>
        <a:hlink>
          <a:srgbClr val="FF9900"/>
        </a:hlink>
        <a:folHlink>
          <a:srgbClr val="999999"/>
        </a:folHlink>
      </a:clrScheme>
      <a:clrMap bg1="lt1" tx1="dk1" bg2="lt2" tx2="dk2" accent1="accent1" accent2="accent2" accent3="accent3" accent4="accent4" accent5="accent5" accent6="accent6" hlink="hlink" folHlink="folHlink"/>
    </a:extraClrScheme>
    <a:extraClrScheme>
      <a:clrScheme name="技术培训胶片＋注释中文模板V1.2(20100205) 4">
        <a:dk1>
          <a:srgbClr val="000000"/>
        </a:dk1>
        <a:lt1>
          <a:srgbClr val="FFFFFF"/>
        </a:lt1>
        <a:dk2>
          <a:srgbClr val="990000"/>
        </a:dk2>
        <a:lt2>
          <a:srgbClr val="CCCCCC"/>
        </a:lt2>
        <a:accent1>
          <a:srgbClr val="FF9900"/>
        </a:accent1>
        <a:accent2>
          <a:srgbClr val="990000"/>
        </a:accent2>
        <a:accent3>
          <a:srgbClr val="FFFFFF"/>
        </a:accent3>
        <a:accent4>
          <a:srgbClr val="000000"/>
        </a:accent4>
        <a:accent5>
          <a:srgbClr val="FFCAAA"/>
        </a:accent5>
        <a:accent6>
          <a:srgbClr val="8A0000"/>
        </a:accent6>
        <a:hlink>
          <a:srgbClr val="99660A"/>
        </a:hlink>
        <a:folHlink>
          <a:srgbClr val="999999"/>
        </a:folHlink>
      </a:clrScheme>
      <a:clrMap bg1="lt1" tx1="dk1" bg2="lt2" tx2="dk2" accent1="accent1" accent2="accent2" accent3="accent3" accent4="accent4" accent5="accent5" accent6="accent6" hlink="hlink" folHlink="folHlink"/>
    </a:extraClrScheme>
    <a:extraClrScheme>
      <a:clrScheme name="技术培训胶片＋注释中文模板V1.2(20100205) 5">
        <a:dk1>
          <a:srgbClr val="000000"/>
        </a:dk1>
        <a:lt1>
          <a:srgbClr val="FFFFFF"/>
        </a:lt1>
        <a:dk2>
          <a:srgbClr val="990000"/>
        </a:dk2>
        <a:lt2>
          <a:srgbClr val="CCCCCC"/>
        </a:lt2>
        <a:accent1>
          <a:srgbClr val="CCCCFF"/>
        </a:accent1>
        <a:accent2>
          <a:srgbClr val="990000"/>
        </a:accent2>
        <a:accent3>
          <a:srgbClr val="FFFFFF"/>
        </a:accent3>
        <a:accent4>
          <a:srgbClr val="000000"/>
        </a:accent4>
        <a:accent5>
          <a:srgbClr val="E2E2FF"/>
        </a:accent5>
        <a:accent6>
          <a:srgbClr val="8A0000"/>
        </a:accent6>
        <a:hlink>
          <a:srgbClr val="99660A"/>
        </a:hlink>
        <a:folHlink>
          <a:srgbClr val="006699"/>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尾页">
  <a:themeElements>
    <a:clrScheme name="default 5">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990000"/>
      </a:folHlink>
    </a:clrScheme>
    <a:fontScheme name="default">
      <a:majorFont>
        <a:latin typeface="FrutigerNext LT Medium"/>
        <a:ea typeface="华文细黑"/>
        <a:cs typeface="宋体"/>
      </a:majorFont>
      <a:minorFont>
        <a:latin typeface="FrutigerNext LT Medium"/>
        <a:ea typeface="华文细黑"/>
        <a:cs typeface="宋体"/>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
            <a:srgbClr val="CC9900"/>
          </a:buClr>
          <a:buSzTx/>
          <a:buFont typeface="Wingdings" pitchFamily="2" charset="2"/>
          <a:buChar char="n"/>
          <a:tabLst/>
          <a:defRPr kumimoji="0" lang="zh-CN" altLang="en-US" sz="1800" b="0" i="0" u="none" strike="noStrike" cap="none" normalizeH="0" baseline="0" smtClean="0">
            <a:ln>
              <a:noFill/>
            </a:ln>
            <a:solidFill>
              <a:schemeClr val="tx1"/>
            </a:solidFill>
            <a:effectLst/>
            <a:latin typeface="Arial" charset="0"/>
            <a:ea typeface="宋体" charset="-122"/>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
            <a:srgbClr val="CC9900"/>
          </a:buClr>
          <a:buSzTx/>
          <a:buFont typeface="Wingdings" pitchFamily="2" charset="2"/>
          <a:buChar char="n"/>
          <a:tabLst/>
          <a:defRPr kumimoji="0" lang="zh-CN" altLang="en-US" sz="1800" b="0" i="0" u="none" strike="noStrike" cap="none" normalizeH="0" baseline="0" smtClean="0">
            <a:ln>
              <a:noFill/>
            </a:ln>
            <a:solidFill>
              <a:schemeClr val="tx1"/>
            </a:solidFill>
            <a:effectLst/>
            <a:latin typeface="Arial" charset="0"/>
            <a:ea typeface="宋体" charset="-122"/>
          </a:defRPr>
        </a:defPPr>
      </a:lstStyle>
    </a:lnDef>
  </a:objectDefaults>
  <a:extraClrSchemeLst>
    <a:extraClrScheme>
      <a:clrScheme name="default 1">
        <a:dk1>
          <a:srgbClr val="000000"/>
        </a:dk1>
        <a:lt1>
          <a:srgbClr val="FFFFFF"/>
        </a:lt1>
        <a:dk2>
          <a:srgbClr val="990000"/>
        </a:dk2>
        <a:lt2>
          <a:srgbClr val="808080"/>
        </a:lt2>
        <a:accent1>
          <a:srgbClr val="99CCFF"/>
        </a:accent1>
        <a:accent2>
          <a:srgbClr val="669900"/>
        </a:accent2>
        <a:accent3>
          <a:srgbClr val="FFFFFF"/>
        </a:accent3>
        <a:accent4>
          <a:srgbClr val="000000"/>
        </a:accent4>
        <a:accent5>
          <a:srgbClr val="CAE2FF"/>
        </a:accent5>
        <a:accent6>
          <a:srgbClr val="5C8A00"/>
        </a:accent6>
        <a:hlink>
          <a:srgbClr val="FF9900"/>
        </a:hlink>
        <a:folHlink>
          <a:srgbClr val="DDDDDD"/>
        </a:folHlink>
      </a:clrScheme>
      <a:clrMap bg1="lt1" tx1="dk1" bg2="lt2" tx2="dk2" accent1="accent1" accent2="accent2" accent3="accent3" accent4="accent4" accent5="accent5" accent6="accent6" hlink="hlink" folHlink="folHlink"/>
    </a:extraClrScheme>
    <a:extraClrScheme>
      <a:clrScheme name="default 2">
        <a:dk1>
          <a:srgbClr val="000000"/>
        </a:dk1>
        <a:lt1>
          <a:srgbClr val="FFFFFF"/>
        </a:lt1>
        <a:dk2>
          <a:srgbClr val="990000"/>
        </a:dk2>
        <a:lt2>
          <a:srgbClr val="B2B2B2"/>
        </a:lt2>
        <a:accent1>
          <a:srgbClr val="FFCC99"/>
        </a:accent1>
        <a:accent2>
          <a:srgbClr val="FFCC66"/>
        </a:accent2>
        <a:accent3>
          <a:srgbClr val="FFFFFF"/>
        </a:accent3>
        <a:accent4>
          <a:srgbClr val="000000"/>
        </a:accent4>
        <a:accent5>
          <a:srgbClr val="FFE2CA"/>
        </a:accent5>
        <a:accent6>
          <a:srgbClr val="E7B95C"/>
        </a:accent6>
        <a:hlink>
          <a:srgbClr val="FF9900"/>
        </a:hlink>
        <a:folHlink>
          <a:srgbClr val="996600"/>
        </a:folHlink>
      </a:clrScheme>
      <a:clrMap bg1="lt1" tx1="dk1" bg2="lt2" tx2="dk2" accent1="accent1" accent2="accent2" accent3="accent3" accent4="accent4" accent5="accent5" accent6="accent6" hlink="hlink" folHlink="folHlink"/>
    </a:extraClrScheme>
    <a:extraClrScheme>
      <a:clrScheme name="default 3">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99CCCC"/>
        </a:hlink>
        <a:folHlink>
          <a:srgbClr val="009999"/>
        </a:folHlink>
      </a:clrScheme>
      <a:clrMap bg1="lt1" tx1="dk1" bg2="lt2" tx2="dk2" accent1="accent1" accent2="accent2" accent3="accent3" accent4="accent4" accent5="accent5" accent6="accent6" hlink="hlink" folHlink="folHlink"/>
    </a:extraClrScheme>
    <a:extraClrScheme>
      <a:clrScheme name="default 4">
        <a:dk1>
          <a:srgbClr val="000000"/>
        </a:dk1>
        <a:lt1>
          <a:srgbClr val="FFFFFF"/>
        </a:lt1>
        <a:dk2>
          <a:srgbClr val="990000"/>
        </a:dk2>
        <a:lt2>
          <a:srgbClr val="B2B2B2"/>
        </a:lt2>
        <a:accent1>
          <a:srgbClr val="CCFF99"/>
        </a:accent1>
        <a:accent2>
          <a:srgbClr val="99CCCC"/>
        </a:accent2>
        <a:accent3>
          <a:srgbClr val="FFFFFF"/>
        </a:accent3>
        <a:accent4>
          <a:srgbClr val="000000"/>
        </a:accent4>
        <a:accent5>
          <a:srgbClr val="E2FFCA"/>
        </a:accent5>
        <a:accent6>
          <a:srgbClr val="8AB9B9"/>
        </a:accent6>
        <a:hlink>
          <a:srgbClr val="0099CC"/>
        </a:hlink>
        <a:folHlink>
          <a:srgbClr val="006699"/>
        </a:folHlink>
      </a:clrScheme>
      <a:clrMap bg1="lt1" tx1="dk1" bg2="lt2" tx2="dk2" accent1="accent1" accent2="accent2" accent3="accent3" accent4="accent4" accent5="accent5" accent6="accent6" hlink="hlink" folHlink="folHlink"/>
    </a:extraClrScheme>
    <a:extraClrScheme>
      <a:clrScheme name="default 5">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990000"/>
        </a:folHlink>
      </a:clrScheme>
      <a:clrMap bg1="lt1" tx1="dk1" bg2="lt2" tx2="dk2" accent1="accent1" accent2="accent2" accent3="accent3" accent4="accent4" accent5="accent5" accent6="accent6" hlink="hlink" folHlink="folHlink"/>
    </a:extraClrScheme>
    <a:extraClrScheme>
      <a:clrScheme name="default 6">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006699"/>
        </a:hlink>
        <a:folHlink>
          <a:srgbClr val="990000"/>
        </a:folHlink>
      </a:clrScheme>
      <a:clrMap bg1="lt1" tx1="dk1" bg2="lt2" tx2="dk2" accent1="accent1" accent2="accent2" accent3="accent3" accent4="accent4" accent5="accent5" accent6="accent6" hlink="hlink" folHlink="folHlink"/>
    </a:extraClrScheme>
    <a:extraClrScheme>
      <a:clrScheme name="default 7">
        <a:dk1>
          <a:srgbClr val="000000"/>
        </a:dk1>
        <a:lt1>
          <a:srgbClr val="FFFFFF"/>
        </a:lt1>
        <a:dk2>
          <a:srgbClr val="990000"/>
        </a:dk2>
        <a:lt2>
          <a:srgbClr val="B2B2B2"/>
        </a:lt2>
        <a:accent1>
          <a:srgbClr val="99CCCC"/>
        </a:accent1>
        <a:accent2>
          <a:srgbClr val="CCFF99"/>
        </a:accent2>
        <a:accent3>
          <a:srgbClr val="FFFFFF"/>
        </a:accent3>
        <a:accent4>
          <a:srgbClr val="000000"/>
        </a:accent4>
        <a:accent5>
          <a:srgbClr val="CAE2E2"/>
        </a:accent5>
        <a:accent6>
          <a:srgbClr val="B9E78A"/>
        </a:accent6>
        <a:hlink>
          <a:srgbClr val="009999"/>
        </a:hlink>
        <a:folHlink>
          <a:srgbClr val="990000"/>
        </a:folHlink>
      </a:clrScheme>
      <a:clrMap bg1="lt1" tx1="dk1" bg2="lt2" tx2="dk2" accent1="accent1" accent2="accent2" accent3="accent3" accent4="accent4" accent5="accent5" accent6="accent6" hlink="hlink" folHlink="folHlink"/>
    </a:extraClrScheme>
    <a:extraClrScheme>
      <a:clrScheme name="default 8">
        <a:dk1>
          <a:srgbClr val="000000"/>
        </a:dk1>
        <a:lt1>
          <a:srgbClr val="FFFFFF"/>
        </a:lt1>
        <a:dk2>
          <a:srgbClr val="990000"/>
        </a:dk2>
        <a:lt2>
          <a:srgbClr val="B2B2B2"/>
        </a:lt2>
        <a:accent1>
          <a:srgbClr val="99CCCC"/>
        </a:accent1>
        <a:accent2>
          <a:srgbClr val="CCFF99"/>
        </a:accent2>
        <a:accent3>
          <a:srgbClr val="FFFFFF"/>
        </a:accent3>
        <a:accent4>
          <a:srgbClr val="000000"/>
        </a:accent4>
        <a:accent5>
          <a:srgbClr val="CAE2E2"/>
        </a:accent5>
        <a:accent6>
          <a:srgbClr val="B9E78A"/>
        </a:accent6>
        <a:hlink>
          <a:srgbClr val="009999"/>
        </a:hlink>
        <a:folHlink>
          <a:srgbClr val="000000"/>
        </a:folHlink>
      </a:clrScheme>
      <a:clrMap bg1="lt1" tx1="dk1" bg2="lt2" tx2="dk2" accent1="accent1" accent2="accent2" accent3="accent3" accent4="accent4" accent5="accent5" accent6="accent6" hlink="hlink" folHlink="folHlink"/>
    </a:extraClrScheme>
    <a:extraClrScheme>
      <a:clrScheme name="default 9">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006699"/>
        </a:hlink>
        <a:folHlink>
          <a:srgbClr val="000000"/>
        </a:folHlink>
      </a:clrScheme>
      <a:clrMap bg1="lt1" tx1="dk1" bg2="lt2" tx2="dk2" accent1="accent1" accent2="accent2" accent3="accent3" accent4="accent4" accent5="accent5" accent6="accent6" hlink="hlink" folHlink="folHlink"/>
    </a:extraClrScheme>
    <a:extraClrScheme>
      <a:clrScheme name="default 10">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000000"/>
        </a:folHlink>
      </a:clrScheme>
      <a:clrMap bg1="lt1" tx1="dk1" bg2="lt2" tx2="dk2" accent1="accent1" accent2="accent2" accent3="accent3" accent4="accent4" accent5="accent5" accent6="accent6" hlink="hlink" folHlink="folHlink"/>
    </a:extraClrScheme>
    <a:extraClrScheme>
      <a:clrScheme name="default 11">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808080"/>
        </a:folHlink>
      </a:clrScheme>
      <a:clrMap bg1="lt1" tx1="dk1" bg2="lt2" tx2="dk2" accent1="accent1" accent2="accent2" accent3="accent3" accent4="accent4" accent5="accent5" accent6="accent6" hlink="hlink" folHlink="folHlink"/>
    </a:extraClrScheme>
    <a:extraClrScheme>
      <a:clrScheme name="default 12">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006699"/>
        </a:hlink>
        <a:folHlink>
          <a:srgbClr val="969696"/>
        </a:folHlink>
      </a:clrScheme>
      <a:clrMap bg1="lt1" tx1="dk1" bg2="lt2" tx2="dk2" accent1="accent1" accent2="accent2" accent3="accent3" accent4="accent4" accent5="accent5" accent6="accent6" hlink="hlink" folHlink="folHlink"/>
    </a:extraClrScheme>
    <a:extraClrScheme>
      <a:clrScheme name="default 13">
        <a:dk1>
          <a:srgbClr val="000000"/>
        </a:dk1>
        <a:lt1>
          <a:srgbClr val="FFFFFF"/>
        </a:lt1>
        <a:dk2>
          <a:srgbClr val="990000"/>
        </a:dk2>
        <a:lt2>
          <a:srgbClr val="B2B2B2"/>
        </a:lt2>
        <a:accent1>
          <a:srgbClr val="99CCCC"/>
        </a:accent1>
        <a:accent2>
          <a:srgbClr val="CCFF99"/>
        </a:accent2>
        <a:accent3>
          <a:srgbClr val="FFFFFF"/>
        </a:accent3>
        <a:accent4>
          <a:srgbClr val="000000"/>
        </a:accent4>
        <a:accent5>
          <a:srgbClr val="CAE2E2"/>
        </a:accent5>
        <a:accent6>
          <a:srgbClr val="B9E78A"/>
        </a:accent6>
        <a:hlink>
          <a:srgbClr val="009999"/>
        </a:hlink>
        <a:folHlink>
          <a:srgbClr val="808080"/>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1_尾页">
  <a:themeElements>
    <a:clrScheme name="default 5">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990000"/>
      </a:folHlink>
    </a:clrScheme>
    <a:fontScheme name="default">
      <a:majorFont>
        <a:latin typeface="FrutigerNext LT Medium"/>
        <a:ea typeface="华文细黑"/>
        <a:cs typeface="宋体"/>
      </a:majorFont>
      <a:minorFont>
        <a:latin typeface="FrutigerNext LT Medium"/>
        <a:ea typeface="华文细黑"/>
        <a:cs typeface="宋体"/>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
            <a:srgbClr val="CC9900"/>
          </a:buClr>
          <a:buSzTx/>
          <a:buFont typeface="Wingdings" pitchFamily="2" charset="2"/>
          <a:buChar char="n"/>
          <a:tabLst/>
          <a:defRPr kumimoji="0" lang="zh-CN" altLang="en-US" sz="1800" b="0" i="0" u="none" strike="noStrike" cap="none" normalizeH="0" baseline="0" smtClean="0">
            <a:ln>
              <a:noFill/>
            </a:ln>
            <a:solidFill>
              <a:schemeClr val="tx1"/>
            </a:solidFill>
            <a:effectLst/>
            <a:latin typeface="Arial" charset="0"/>
            <a:ea typeface="宋体" charset="-122"/>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
            <a:srgbClr val="CC9900"/>
          </a:buClr>
          <a:buSzTx/>
          <a:buFont typeface="Wingdings" pitchFamily="2" charset="2"/>
          <a:buChar char="n"/>
          <a:tabLst/>
          <a:defRPr kumimoji="0" lang="zh-CN" altLang="en-US" sz="1800" b="0" i="0" u="none" strike="noStrike" cap="none" normalizeH="0" baseline="0" smtClean="0">
            <a:ln>
              <a:noFill/>
            </a:ln>
            <a:solidFill>
              <a:schemeClr val="tx1"/>
            </a:solidFill>
            <a:effectLst/>
            <a:latin typeface="Arial" charset="0"/>
            <a:ea typeface="宋体" charset="-122"/>
          </a:defRPr>
        </a:defPPr>
      </a:lstStyle>
    </a:lnDef>
  </a:objectDefaults>
  <a:extraClrSchemeLst>
    <a:extraClrScheme>
      <a:clrScheme name="default 1">
        <a:dk1>
          <a:srgbClr val="000000"/>
        </a:dk1>
        <a:lt1>
          <a:srgbClr val="FFFFFF"/>
        </a:lt1>
        <a:dk2>
          <a:srgbClr val="990000"/>
        </a:dk2>
        <a:lt2>
          <a:srgbClr val="808080"/>
        </a:lt2>
        <a:accent1>
          <a:srgbClr val="99CCFF"/>
        </a:accent1>
        <a:accent2>
          <a:srgbClr val="669900"/>
        </a:accent2>
        <a:accent3>
          <a:srgbClr val="FFFFFF"/>
        </a:accent3>
        <a:accent4>
          <a:srgbClr val="000000"/>
        </a:accent4>
        <a:accent5>
          <a:srgbClr val="CAE2FF"/>
        </a:accent5>
        <a:accent6>
          <a:srgbClr val="5C8A00"/>
        </a:accent6>
        <a:hlink>
          <a:srgbClr val="FF9900"/>
        </a:hlink>
        <a:folHlink>
          <a:srgbClr val="DDDDDD"/>
        </a:folHlink>
      </a:clrScheme>
      <a:clrMap bg1="lt1" tx1="dk1" bg2="lt2" tx2="dk2" accent1="accent1" accent2="accent2" accent3="accent3" accent4="accent4" accent5="accent5" accent6="accent6" hlink="hlink" folHlink="folHlink"/>
    </a:extraClrScheme>
    <a:extraClrScheme>
      <a:clrScheme name="default 2">
        <a:dk1>
          <a:srgbClr val="000000"/>
        </a:dk1>
        <a:lt1>
          <a:srgbClr val="FFFFFF"/>
        </a:lt1>
        <a:dk2>
          <a:srgbClr val="990000"/>
        </a:dk2>
        <a:lt2>
          <a:srgbClr val="B2B2B2"/>
        </a:lt2>
        <a:accent1>
          <a:srgbClr val="FFCC99"/>
        </a:accent1>
        <a:accent2>
          <a:srgbClr val="FFCC66"/>
        </a:accent2>
        <a:accent3>
          <a:srgbClr val="FFFFFF"/>
        </a:accent3>
        <a:accent4>
          <a:srgbClr val="000000"/>
        </a:accent4>
        <a:accent5>
          <a:srgbClr val="FFE2CA"/>
        </a:accent5>
        <a:accent6>
          <a:srgbClr val="E7B95C"/>
        </a:accent6>
        <a:hlink>
          <a:srgbClr val="FF9900"/>
        </a:hlink>
        <a:folHlink>
          <a:srgbClr val="996600"/>
        </a:folHlink>
      </a:clrScheme>
      <a:clrMap bg1="lt1" tx1="dk1" bg2="lt2" tx2="dk2" accent1="accent1" accent2="accent2" accent3="accent3" accent4="accent4" accent5="accent5" accent6="accent6" hlink="hlink" folHlink="folHlink"/>
    </a:extraClrScheme>
    <a:extraClrScheme>
      <a:clrScheme name="default 3">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99CCCC"/>
        </a:hlink>
        <a:folHlink>
          <a:srgbClr val="009999"/>
        </a:folHlink>
      </a:clrScheme>
      <a:clrMap bg1="lt1" tx1="dk1" bg2="lt2" tx2="dk2" accent1="accent1" accent2="accent2" accent3="accent3" accent4="accent4" accent5="accent5" accent6="accent6" hlink="hlink" folHlink="folHlink"/>
    </a:extraClrScheme>
    <a:extraClrScheme>
      <a:clrScheme name="default 4">
        <a:dk1>
          <a:srgbClr val="000000"/>
        </a:dk1>
        <a:lt1>
          <a:srgbClr val="FFFFFF"/>
        </a:lt1>
        <a:dk2>
          <a:srgbClr val="990000"/>
        </a:dk2>
        <a:lt2>
          <a:srgbClr val="B2B2B2"/>
        </a:lt2>
        <a:accent1>
          <a:srgbClr val="CCFF99"/>
        </a:accent1>
        <a:accent2>
          <a:srgbClr val="99CCCC"/>
        </a:accent2>
        <a:accent3>
          <a:srgbClr val="FFFFFF"/>
        </a:accent3>
        <a:accent4>
          <a:srgbClr val="000000"/>
        </a:accent4>
        <a:accent5>
          <a:srgbClr val="E2FFCA"/>
        </a:accent5>
        <a:accent6>
          <a:srgbClr val="8AB9B9"/>
        </a:accent6>
        <a:hlink>
          <a:srgbClr val="0099CC"/>
        </a:hlink>
        <a:folHlink>
          <a:srgbClr val="006699"/>
        </a:folHlink>
      </a:clrScheme>
      <a:clrMap bg1="lt1" tx1="dk1" bg2="lt2" tx2="dk2" accent1="accent1" accent2="accent2" accent3="accent3" accent4="accent4" accent5="accent5" accent6="accent6" hlink="hlink" folHlink="folHlink"/>
    </a:extraClrScheme>
    <a:extraClrScheme>
      <a:clrScheme name="default 5">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990000"/>
        </a:folHlink>
      </a:clrScheme>
      <a:clrMap bg1="lt1" tx1="dk1" bg2="lt2" tx2="dk2" accent1="accent1" accent2="accent2" accent3="accent3" accent4="accent4" accent5="accent5" accent6="accent6" hlink="hlink" folHlink="folHlink"/>
    </a:extraClrScheme>
    <a:extraClrScheme>
      <a:clrScheme name="default 6">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006699"/>
        </a:hlink>
        <a:folHlink>
          <a:srgbClr val="990000"/>
        </a:folHlink>
      </a:clrScheme>
      <a:clrMap bg1="lt1" tx1="dk1" bg2="lt2" tx2="dk2" accent1="accent1" accent2="accent2" accent3="accent3" accent4="accent4" accent5="accent5" accent6="accent6" hlink="hlink" folHlink="folHlink"/>
    </a:extraClrScheme>
    <a:extraClrScheme>
      <a:clrScheme name="default 7">
        <a:dk1>
          <a:srgbClr val="000000"/>
        </a:dk1>
        <a:lt1>
          <a:srgbClr val="FFFFFF"/>
        </a:lt1>
        <a:dk2>
          <a:srgbClr val="990000"/>
        </a:dk2>
        <a:lt2>
          <a:srgbClr val="B2B2B2"/>
        </a:lt2>
        <a:accent1>
          <a:srgbClr val="99CCCC"/>
        </a:accent1>
        <a:accent2>
          <a:srgbClr val="CCFF99"/>
        </a:accent2>
        <a:accent3>
          <a:srgbClr val="FFFFFF"/>
        </a:accent3>
        <a:accent4>
          <a:srgbClr val="000000"/>
        </a:accent4>
        <a:accent5>
          <a:srgbClr val="CAE2E2"/>
        </a:accent5>
        <a:accent6>
          <a:srgbClr val="B9E78A"/>
        </a:accent6>
        <a:hlink>
          <a:srgbClr val="009999"/>
        </a:hlink>
        <a:folHlink>
          <a:srgbClr val="990000"/>
        </a:folHlink>
      </a:clrScheme>
      <a:clrMap bg1="lt1" tx1="dk1" bg2="lt2" tx2="dk2" accent1="accent1" accent2="accent2" accent3="accent3" accent4="accent4" accent5="accent5" accent6="accent6" hlink="hlink" folHlink="folHlink"/>
    </a:extraClrScheme>
    <a:extraClrScheme>
      <a:clrScheme name="default 8">
        <a:dk1>
          <a:srgbClr val="000000"/>
        </a:dk1>
        <a:lt1>
          <a:srgbClr val="FFFFFF"/>
        </a:lt1>
        <a:dk2>
          <a:srgbClr val="990000"/>
        </a:dk2>
        <a:lt2>
          <a:srgbClr val="B2B2B2"/>
        </a:lt2>
        <a:accent1>
          <a:srgbClr val="99CCCC"/>
        </a:accent1>
        <a:accent2>
          <a:srgbClr val="CCFF99"/>
        </a:accent2>
        <a:accent3>
          <a:srgbClr val="FFFFFF"/>
        </a:accent3>
        <a:accent4>
          <a:srgbClr val="000000"/>
        </a:accent4>
        <a:accent5>
          <a:srgbClr val="CAE2E2"/>
        </a:accent5>
        <a:accent6>
          <a:srgbClr val="B9E78A"/>
        </a:accent6>
        <a:hlink>
          <a:srgbClr val="009999"/>
        </a:hlink>
        <a:folHlink>
          <a:srgbClr val="000000"/>
        </a:folHlink>
      </a:clrScheme>
      <a:clrMap bg1="lt1" tx1="dk1" bg2="lt2" tx2="dk2" accent1="accent1" accent2="accent2" accent3="accent3" accent4="accent4" accent5="accent5" accent6="accent6" hlink="hlink" folHlink="folHlink"/>
    </a:extraClrScheme>
    <a:extraClrScheme>
      <a:clrScheme name="default 9">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006699"/>
        </a:hlink>
        <a:folHlink>
          <a:srgbClr val="000000"/>
        </a:folHlink>
      </a:clrScheme>
      <a:clrMap bg1="lt1" tx1="dk1" bg2="lt2" tx2="dk2" accent1="accent1" accent2="accent2" accent3="accent3" accent4="accent4" accent5="accent5" accent6="accent6" hlink="hlink" folHlink="folHlink"/>
    </a:extraClrScheme>
    <a:extraClrScheme>
      <a:clrScheme name="default 10">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000000"/>
        </a:folHlink>
      </a:clrScheme>
      <a:clrMap bg1="lt1" tx1="dk1" bg2="lt2" tx2="dk2" accent1="accent1" accent2="accent2" accent3="accent3" accent4="accent4" accent5="accent5" accent6="accent6" hlink="hlink" folHlink="folHlink"/>
    </a:extraClrScheme>
    <a:extraClrScheme>
      <a:clrScheme name="default 11">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808080"/>
        </a:folHlink>
      </a:clrScheme>
      <a:clrMap bg1="lt1" tx1="dk1" bg2="lt2" tx2="dk2" accent1="accent1" accent2="accent2" accent3="accent3" accent4="accent4" accent5="accent5" accent6="accent6" hlink="hlink" folHlink="folHlink"/>
    </a:extraClrScheme>
    <a:extraClrScheme>
      <a:clrScheme name="default 12">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006699"/>
        </a:hlink>
        <a:folHlink>
          <a:srgbClr val="969696"/>
        </a:folHlink>
      </a:clrScheme>
      <a:clrMap bg1="lt1" tx1="dk1" bg2="lt2" tx2="dk2" accent1="accent1" accent2="accent2" accent3="accent3" accent4="accent4" accent5="accent5" accent6="accent6" hlink="hlink" folHlink="folHlink"/>
    </a:extraClrScheme>
    <a:extraClrScheme>
      <a:clrScheme name="default 13">
        <a:dk1>
          <a:srgbClr val="000000"/>
        </a:dk1>
        <a:lt1>
          <a:srgbClr val="FFFFFF"/>
        </a:lt1>
        <a:dk2>
          <a:srgbClr val="990000"/>
        </a:dk2>
        <a:lt2>
          <a:srgbClr val="B2B2B2"/>
        </a:lt2>
        <a:accent1>
          <a:srgbClr val="99CCCC"/>
        </a:accent1>
        <a:accent2>
          <a:srgbClr val="CCFF99"/>
        </a:accent2>
        <a:accent3>
          <a:srgbClr val="FFFFFF"/>
        </a:accent3>
        <a:accent4>
          <a:srgbClr val="000000"/>
        </a:accent4>
        <a:accent5>
          <a:srgbClr val="CAE2E2"/>
        </a:accent5>
        <a:accent6>
          <a:srgbClr val="B9E78A"/>
        </a:accent6>
        <a:hlink>
          <a:srgbClr val="009999"/>
        </a:hlink>
        <a:folHlink>
          <a:srgbClr val="808080"/>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3119B69017D90C41A1704851FE241624" ma:contentTypeVersion="0" ma:contentTypeDescription="Create a new document." ma:contentTypeScope="" ma:versionID="8819fe9cfb4b56dfb96a8c52a2f94128">
  <xsd:schema xmlns:xsd="http://www.w3.org/2001/XMLSchema" xmlns:xs="http://www.w3.org/2001/XMLSchema" xmlns:p="http://schemas.microsoft.com/office/2006/metadata/properties" targetNamespace="http://schemas.microsoft.com/office/2006/metadata/properties" ma:root="true" ma:fieldsID="c64490b4aec6201516c3a874156f37b2">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2A308D7-05DD-47D4-8305-D9ADA367B285}">
  <ds:schemaRefs>
    <ds:schemaRef ds:uri="http://schemas.openxmlformats.org/package/2006/metadata/core-properties"/>
    <ds:schemaRef ds:uri="http://www.w3.org/XML/1998/namespace"/>
    <ds:schemaRef ds:uri="http://purl.org/dc/elements/1.1/"/>
    <ds:schemaRef ds:uri="http://schemas.microsoft.com/office/infopath/2007/PartnerControls"/>
    <ds:schemaRef ds:uri="http://schemas.microsoft.com/office/2006/documentManagement/types"/>
    <ds:schemaRef ds:uri="http://schemas.microsoft.com/office/2006/metadata/properties"/>
    <ds:schemaRef ds:uri="http://purl.org/dc/dcmitype/"/>
    <ds:schemaRef ds:uri="http://purl.org/dc/terms/"/>
  </ds:schemaRefs>
</ds:datastoreItem>
</file>

<file path=customXml/itemProps2.xml><?xml version="1.0" encoding="utf-8"?>
<ds:datastoreItem xmlns:ds="http://schemas.openxmlformats.org/officeDocument/2006/customXml" ds:itemID="{4A364159-ACB3-417F-AFB3-2F152412FED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8月模板－杨初</Template>
  <TotalTime>7258</TotalTime>
  <Words>3827</Words>
  <Application>Microsoft Office PowerPoint</Application>
  <PresentationFormat>全屏显示(4:3)</PresentationFormat>
  <Paragraphs>483</Paragraphs>
  <Slides>27</Slides>
  <Notes>27</Notes>
  <HiddenSlides>0</HiddenSlides>
  <MMClips>0</MMClips>
  <ScaleCrop>false</ScaleCrop>
  <HeadingPairs>
    <vt:vector size="6" baseType="variant">
      <vt:variant>
        <vt:lpstr>已用的字体</vt:lpstr>
      </vt:variant>
      <vt:variant>
        <vt:i4>10</vt:i4>
      </vt:variant>
      <vt:variant>
        <vt:lpstr>主题</vt:lpstr>
      </vt:variant>
      <vt:variant>
        <vt:i4>4</vt:i4>
      </vt:variant>
      <vt:variant>
        <vt:lpstr>幻灯片标题</vt:lpstr>
      </vt:variant>
      <vt:variant>
        <vt:i4>27</vt:i4>
      </vt:variant>
    </vt:vector>
  </HeadingPairs>
  <TitlesOfParts>
    <vt:vector size="41" baseType="lpstr">
      <vt:lpstr>MS PGothic</vt:lpstr>
      <vt:lpstr>黑体</vt:lpstr>
      <vt:lpstr>华文细黑</vt:lpstr>
      <vt:lpstr>宋体</vt:lpstr>
      <vt:lpstr>Arial</vt:lpstr>
      <vt:lpstr>FrutigerNext LT Bold</vt:lpstr>
      <vt:lpstr>FrutigerNext LT Light</vt:lpstr>
      <vt:lpstr>FrutigerNext LT Medium</vt:lpstr>
      <vt:lpstr>FrutigerNext LT Regular</vt:lpstr>
      <vt:lpstr>Wingdings</vt:lpstr>
      <vt:lpstr>default</vt:lpstr>
      <vt:lpstr>技术培训胶片＋注释中文模板</vt:lpstr>
      <vt:lpstr>尾页</vt:lpstr>
      <vt:lpstr>1_尾页</vt:lpstr>
      <vt:lpstr>IP编址</vt:lpstr>
      <vt:lpstr>前言</vt:lpstr>
      <vt:lpstr>学习目标</vt:lpstr>
      <vt:lpstr>上层协议类型</vt:lpstr>
      <vt:lpstr>IP报文头部</vt:lpstr>
      <vt:lpstr>IP编址</vt:lpstr>
      <vt:lpstr>IP编址</vt:lpstr>
      <vt:lpstr>二进制、十进制和十六进制</vt:lpstr>
      <vt:lpstr>进制之间转换</vt:lpstr>
      <vt:lpstr>二进制和十进制转换</vt:lpstr>
      <vt:lpstr>IP地址分类</vt:lpstr>
      <vt:lpstr>IP地址类型</vt:lpstr>
      <vt:lpstr>网络通信</vt:lpstr>
      <vt:lpstr>子网掩码</vt:lpstr>
      <vt:lpstr>默认子网掩码</vt:lpstr>
      <vt:lpstr>地址规划</vt:lpstr>
      <vt:lpstr>地址规划举例</vt:lpstr>
      <vt:lpstr>有类IP编址的缺陷</vt:lpstr>
      <vt:lpstr>变长子网掩码</vt:lpstr>
      <vt:lpstr>变长子网掩码举例</vt:lpstr>
      <vt:lpstr>无类域间路由</vt:lpstr>
      <vt:lpstr>网关</vt:lpstr>
      <vt:lpstr>IP包分片</vt:lpstr>
      <vt:lpstr>生存时间</vt:lpstr>
      <vt:lpstr>协议号</vt:lpstr>
      <vt:lpstr>总结 </vt:lpstr>
      <vt:lpstr>PowerPoint 演示文稿</vt:lpstr>
    </vt:vector>
  </TitlesOfParts>
  <Company>Huawei Technologies Co.,Ltd.</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IP编址</dc:title>
  <dc:creator>Huawei Enterprise</dc:creator>
  <cp:lastModifiedBy>Zhangnanzjhw (Nancy, EBG)</cp:lastModifiedBy>
  <cp:revision>243</cp:revision>
  <dcterms:created xsi:type="dcterms:W3CDTF">2006-08-26T07:07:15Z</dcterms:created>
  <dcterms:modified xsi:type="dcterms:W3CDTF">2016-11-15T07:13:40Z</dcterms:modified>
  <cp:version>v1.6</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slevel">
    <vt:lpwstr>0</vt:lpwstr>
  </property>
  <property fmtid="{D5CDD505-2E9C-101B-9397-08002B2CF9AE}" pid="3" name="slevelui">
    <vt:lpwstr>1</vt:lpwstr>
  </property>
  <property fmtid="{D5CDD505-2E9C-101B-9397-08002B2CF9AE}" pid="4" name="_ms_pID_725343">
    <vt:lpwstr>(8)R8Ubkv1opogZPVXZHsubodq+HjvadJXISaII8bDdq57wCNsPfKK3Atl50qh7Y6TrzKHAnfI0_x000d_
cWx38Y09+xTHH4BBcLilQCu9qa8OP2ge4mmfW47OUf+hqobDiLx9WI3YGrdhBvsSHjZwDg1n_x000d_
ClmwD9K7VWtsIrZ+AKC92IBZf4Z5Ezf3HQMv/gKmaVaTUrNvBAxWmySgb2pcLCuWWlrJN0ZY_x000d_
36ZVWkPsrANzpJx6zR</vt:lpwstr>
  </property>
  <property fmtid="{D5CDD505-2E9C-101B-9397-08002B2CF9AE}" pid="5" name="_ms_pID_7253431">
    <vt:lpwstr>6fjRfPL1zHaYPjKx1aUmDX7GxuNi/LHxmEXfDyrB+snwDIcNxczo85_x000d_
DesVdVt+zaGf+n/SONmG18PJuflVcCVZHhrVM1W5VEDndgh4RMl4s+Elw4gWQRj/zN8Xtl+l_x000d_
0FjRO3nizE8wwo40GqujSlQWnl7y+WyG5oZ+LCwRp1yDBkpM7PKZx6Tn6xFhO12xMeSKMWbO_x000d_
lvmr4EpRAGY1gzIPy66L07rxTiTv745yTi2n</vt:lpwstr>
  </property>
  <property fmtid="{D5CDD505-2E9C-101B-9397-08002B2CF9AE}" pid="6" name="_ms_pID_7253432">
    <vt:lpwstr>/B2CLDMX0Y5+uxVgOLY06wb6Q1bf3oP08BGx_x000d_
5zZgk0TVPFFkrm94rLGEXwXJZ+Ymp7wVY2ZnGOErGMfFTDdSJOm01haVsNlWrY+irhfoENms_x000d_
QPj4DFs74PL7ewY8sx/fhVBCdoMxp476WFyvceAhyM9K6BnDJdplsEL77Kh5Jsw4yxIuDoyb_x000d_
FCyxn+EweP+fkhlwme7h4D4ui2X8KMxcq6Zpsf3DJ/OX7fxUWLmoYK</vt:lpwstr>
  </property>
  <property fmtid="{D5CDD505-2E9C-101B-9397-08002B2CF9AE}" pid="7" name="_ms_pID_7253433">
    <vt:lpwstr>Tu8VbgXLTzbacagKzy_x000d_
lhUjCDdAjyObjQjQL8E6OORxjVOFUg9x/DFb7k2KdI+YstquhfnwKyw4jh/wjC2kfytmlfv7_x000d_
hmArt0+RwSwJgQCoBHnU3rZLJrQUkGmY/GJH3Qu2ZYdqythVCOdn9qU7SX5qwQpUAPZ9Gxmm_x000d_
hHzBqvu8WJ2VHfwpmXLtdoe0+vytOL5tjUHTK20KLNpOoNlQcQt3S1jornIqC37IYOSJBN8q</vt:lpwstr>
  </property>
  <property fmtid="{D5CDD505-2E9C-101B-9397-08002B2CF9AE}" pid="8" name="_ms_pID_725343_00">
    <vt:lpwstr>_ms_pID_725343</vt:lpwstr>
  </property>
  <property fmtid="{D5CDD505-2E9C-101B-9397-08002B2CF9AE}" pid="9" name="_ms_pID_7253431_00">
    <vt:lpwstr>_ms_pID_7253431</vt:lpwstr>
  </property>
  <property fmtid="{D5CDD505-2E9C-101B-9397-08002B2CF9AE}" pid="10" name="_ms_pID_7253432_00">
    <vt:lpwstr>_ms_pID_7253432</vt:lpwstr>
  </property>
  <property fmtid="{D5CDD505-2E9C-101B-9397-08002B2CF9AE}" pid="11" name="_ms_pID_7253433_00">
    <vt:lpwstr>_ms_pID_7253433</vt:lpwstr>
  </property>
  <property fmtid="{D5CDD505-2E9C-101B-9397-08002B2CF9AE}" pid="12" name="_ms_pID_7253434">
    <vt:lpwstr>_x000d_
m3BYbrTRRC/D4S7bs43dy82m/eVhDw7pa4dEE77xS22+w4+Fo0OpZxLrf7PXf6pMus/NrRSZ_x000d_
y+UpYqdvtLqq60RaxhLYY6Pi4dH6IZ33ujnJvUFQsIoi2SRDyvn7mvmImnHepivhQQ4yRGv8_x000d_
XZIlGYZOcuUfu4dRdBiO/MXnht/M8vuu0q6XWp8gwgbDBa1FtezcejAW11u1UE0Yd60uKz6+_x000d_
St/2zgXlIscBll6h</vt:lpwstr>
  </property>
  <property fmtid="{D5CDD505-2E9C-101B-9397-08002B2CF9AE}" pid="13" name="_ms_pID_7253434_00">
    <vt:lpwstr>_ms_pID_7253434</vt:lpwstr>
  </property>
  <property fmtid="{D5CDD505-2E9C-101B-9397-08002B2CF9AE}" pid="14" name="_ms_pID_7253435">
    <vt:lpwstr>l89Q+z5GtzvuJD7UpAbxQ7w9vApHtsJwQ+CYTBU6Y/ge+Td6JRUDb8fX_x000d_
QGMEQ+GlIuOlrG8e9n/j/fTfJyCeXRv1wzqNb/hBGSXwkEfy+rUy9JNixBPk7jFaqX9xgLMt_x000d_
JUA8wEbqNYCEjHT0HA+HheZZ6l56R2/O+GxDlRSwh8cAEVQmW0Fwzf6WJ1Hc5H874YVqAGK8_x000d_
17ebZpaKQGZr4aAW4lVi+NTk3Ea8L+YsOW</vt:lpwstr>
  </property>
  <property fmtid="{D5CDD505-2E9C-101B-9397-08002B2CF9AE}" pid="15" name="_ms_pID_7253435_00">
    <vt:lpwstr>_ms_pID_7253435</vt:lpwstr>
  </property>
  <property fmtid="{D5CDD505-2E9C-101B-9397-08002B2CF9AE}" pid="16" name="_ms_pID_7253436">
    <vt:lpwstr>7UwGpGoOT4PXCHNnBof90jkj/1zVDUZ3uWOl5S_x000d_
dsviBis7mscHr0xWLkgpsue34kJL4ZW9L/XPqMhwbUxuXliZqzCjOMRAeW7qlWSKriuws/c9_x000d_
qEZk62LnGrQBLbrAsWRl2jXLyYAyZDoV2glNos0DRy4maVT0fA18Ydajg5ms3Ug+6ZHffHfp_x000d_
slb6DO8m1/1WYteuTTy+ydBS834X0LoJA+fXMMGYxVjYEJZiPn13</vt:lpwstr>
  </property>
  <property fmtid="{D5CDD505-2E9C-101B-9397-08002B2CF9AE}" pid="17" name="_ms_pID_7253436_00">
    <vt:lpwstr>_ms_pID_7253436</vt:lpwstr>
  </property>
  <property fmtid="{D5CDD505-2E9C-101B-9397-08002B2CF9AE}" pid="18" name="_ms_pID_7253437">
    <vt:lpwstr>XeRcj8BeaxzttNXE1OJV_x000d_
VgGg6XTz4Ii6kMzJMu4S3HGKU0aydeUvDmCpFlUq4pAkvpqxkKUKlm0wLe93omISOYH3JWqU_x000d_
0zM1U9iIicG3Nk9lLLhGHFPHhLz03C4tkDjkP9mnga1DgJb0rGSFi1KDShTMxZ4x</vt:lpwstr>
  </property>
  <property fmtid="{D5CDD505-2E9C-101B-9397-08002B2CF9AE}" pid="19" name="_ms_pID_7253437_00">
    <vt:lpwstr>_ms_pID_7253437</vt:lpwstr>
  </property>
  <property fmtid="{D5CDD505-2E9C-101B-9397-08002B2CF9AE}" pid="20" name="_new_ms_pID_72543">
    <vt:lpwstr>(3)TWo4YPJye9MXDrjlxBbibXGV0TcCuJTsTlCntAekNAgrvoX7lspeySaC1WSb3y+b9Op0U/MY_x000d_
JI/QSA7gbs4BSKCZ/vzj155Q7OGTliI8yP2a7d+bZNsKsqkbMe94apQnoTC3GV4aQZA2mo7u_x000d_
OZ5lXi4BJk/WtSJMJa7efAZif+AxMl8mO2BqiauTlD456BzpVfHNjLTXtJILGXaPb2wAtkuA_x000d_
xu+2kt/hosdsKRu3Hg</vt:lpwstr>
  </property>
  <property fmtid="{D5CDD505-2E9C-101B-9397-08002B2CF9AE}" pid="21" name="_new_ms_pID_72543_00">
    <vt:lpwstr>_new_ms_pID_72543</vt:lpwstr>
  </property>
  <property fmtid="{D5CDD505-2E9C-101B-9397-08002B2CF9AE}" pid="22" name="_new_ms_pID_725431">
    <vt:lpwstr>EWNGDoeHTbUnM2VL9IgS0VfIro4ZiC8E2nYyldQ5zlVKsLME9rlDp0_x000d_
tcPN5Kj6NPCBHgIrJtFRP0Vg5olkKw/kWngdyPnapD2loyEi+oGAabUGI66SNXehMR4XcyUg_x000d_
M1fw0e+yPjM8+dLGpsR0oeTX2OjKESpXHhmLanX4lkj9c112rnP0UmLxxB/O1wf1Haa6I+6h_x000d_
R1UQ4XbiJAk7vQqIkHZ12g7/SSKHetch5opK</vt:lpwstr>
  </property>
  <property fmtid="{D5CDD505-2E9C-101B-9397-08002B2CF9AE}" pid="23" name="_new_ms_pID_725431_00">
    <vt:lpwstr>_new_ms_pID_725431</vt:lpwstr>
  </property>
  <property fmtid="{D5CDD505-2E9C-101B-9397-08002B2CF9AE}" pid="24" name="_new_ms_pID_725432">
    <vt:lpwstr>bKytrHng2KAuhU7VqpPiIeyOsgf68hZLdBCv_x000d_
8p2vObPll1MjdSWEqvuoHGYN4te2Iq2ytZvLv8IgzxbRrpG+ULZNsBv9FJloOofi6HysyOjH_x000d_
rOzcs52tsGjf4wyDIvBXxEJRKc/YgliSMNrDw6R3lgshnow9LP/DYAEHEVMQ+Ta12Rl3GKWK_x000d_
U5sMvj6eEHIhwgeUrUPu5qvZYH9/d/IFeSk=</vt:lpwstr>
  </property>
  <property fmtid="{D5CDD505-2E9C-101B-9397-08002B2CF9AE}" pid="25" name="_new_ms_pID_725432_00">
    <vt:lpwstr>_new_ms_pID_725432</vt:lpwstr>
  </property>
  <property fmtid="{D5CDD505-2E9C-101B-9397-08002B2CF9AE}" pid="26" name="_2015_ms_pID_725343">
    <vt:lpwstr>(3)/N8h6iPjCcKT/AVrnPXqxtbDQKHxRUQPzk4xyxkhVbBEgl3LcOGUOIR1psgB1RJ9PtQIve++
9JBcJdcnyl5vxccHUGNBe+96LQ6nkQctUUC/bXUpwarUix2ni8aKB7IyaueMFsiNDcKoiBVD
9xuFMQAgtUpQdeASI/OfwR/zw19u0j8B3c6x5YFdhowINZfEeLCTO9kSAjxvGq7uKa5jHhoD
MPfqmd2Cf6p7ZKtxmy</vt:lpwstr>
  </property>
  <property fmtid="{D5CDD505-2E9C-101B-9397-08002B2CF9AE}" pid="27" name="_2015_ms_pID_725343_00">
    <vt:lpwstr>_2015_ms_pID_725343</vt:lpwstr>
  </property>
  <property fmtid="{D5CDD505-2E9C-101B-9397-08002B2CF9AE}" pid="28" name="_2015_ms_pID_7253431">
    <vt:lpwstr>Sn4G/7wK8Qf8RYvaWo74OB/MvQVTMLDX4d362ytltemf2WpzMbZI12
k3fQbK5GOYIJI1RWNFjugV/hcQMCDTEJNIa80lFGaP3aEExlVQ91/IJqw3FwOGubt6xRd2zB
M7WTg0rsqxUOXY0NDSTpoZAYFeryWc7TS6j1P734upImAtDPZ23GmV3lKrmSMbL9eMA2xGed
su6D9r8TgtDPGwZqtTW9Nrje/H41CoAKKpLr</vt:lpwstr>
  </property>
  <property fmtid="{D5CDD505-2E9C-101B-9397-08002B2CF9AE}" pid="29" name="_2015_ms_pID_7253431_00">
    <vt:lpwstr>_2015_ms_pID_7253431</vt:lpwstr>
  </property>
  <property fmtid="{D5CDD505-2E9C-101B-9397-08002B2CF9AE}" pid="30" name="_2015_ms_pID_7253432">
    <vt:lpwstr>ROgekHzbN8dO0s2S3NrfeoBcVXYt1j/P22Ad
yHPpHcOu</vt:lpwstr>
  </property>
  <property fmtid="{D5CDD505-2E9C-101B-9397-08002B2CF9AE}" pid="31" name="_2015_ms_pID_7253432_00">
    <vt:lpwstr>_2015_ms_pID_7253432</vt:lpwstr>
  </property>
  <property fmtid="{D5CDD505-2E9C-101B-9397-08002B2CF9AE}" pid="32" name="_readonly">
    <vt:lpwstr/>
  </property>
  <property fmtid="{D5CDD505-2E9C-101B-9397-08002B2CF9AE}" pid="33" name="_change">
    <vt:lpwstr/>
  </property>
  <property fmtid="{D5CDD505-2E9C-101B-9397-08002B2CF9AE}" pid="34" name="_full-control">
    <vt:lpwstr/>
  </property>
  <property fmtid="{D5CDD505-2E9C-101B-9397-08002B2CF9AE}" pid="35" name="sflag">
    <vt:lpwstr>1479089978</vt:lpwstr>
  </property>
</Properties>
</file>