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5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903" r:id="rId3"/>
    <p:sldMasterId id="2147483652" r:id="rId4"/>
    <p:sldMasterId id="2147483871" r:id="rId5"/>
    <p:sldMasterId id="2147483892" r:id="rId6"/>
  </p:sldMasterIdLst>
  <p:notesMasterIdLst>
    <p:notesMasterId r:id="rId22"/>
  </p:notesMasterIdLst>
  <p:handoutMasterIdLst>
    <p:handoutMasterId r:id="rId23"/>
  </p:handoutMasterIdLst>
  <p:sldIdLst>
    <p:sldId id="305" r:id="rId7"/>
    <p:sldId id="294" r:id="rId8"/>
    <p:sldId id="295" r:id="rId9"/>
    <p:sldId id="307" r:id="rId10"/>
    <p:sldId id="314" r:id="rId11"/>
    <p:sldId id="315" r:id="rId12"/>
    <p:sldId id="316" r:id="rId13"/>
    <p:sldId id="318" r:id="rId14"/>
    <p:sldId id="319" r:id="rId15"/>
    <p:sldId id="323" r:id="rId16"/>
    <p:sldId id="317" r:id="rId17"/>
    <p:sldId id="321" r:id="rId18"/>
    <p:sldId id="322" r:id="rId19"/>
    <p:sldId id="300" r:id="rId20"/>
    <p:sldId id="306" r:id="rId21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1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1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1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1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1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21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21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21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21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63">
          <p15:clr>
            <a:srgbClr val="A4A3A4"/>
          </p15:clr>
        </p15:guide>
        <p15:guide id="2" orient="horz" pos="981">
          <p15:clr>
            <a:srgbClr val="A4A3A4"/>
          </p15:clr>
        </p15:guide>
        <p15:guide id="3" pos="476">
          <p15:clr>
            <a:srgbClr val="A4A3A4"/>
          </p15:clr>
        </p15:guide>
        <p15:guide id="4" pos="528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CC"/>
    <a:srgbClr val="74CCE1"/>
    <a:srgbClr val="74C2E1"/>
    <a:srgbClr val="C00000"/>
    <a:srgbClr val="99CCCC"/>
    <a:srgbClr val="CCFF99"/>
    <a:srgbClr val="CCCCFF"/>
    <a:srgbClr val="00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956" autoAdjust="0"/>
    <p:restoredTop sz="57054" autoAdjust="0"/>
  </p:normalViewPr>
  <p:slideViewPr>
    <p:cSldViewPr>
      <p:cViewPr varScale="1">
        <p:scale>
          <a:sx n="73" d="100"/>
          <a:sy n="73" d="100"/>
        </p:scale>
        <p:origin x="2322" y="78"/>
      </p:cViewPr>
      <p:guideLst>
        <p:guide orient="horz" pos="663"/>
        <p:guide orient="horz" pos="981"/>
        <p:guide pos="476"/>
        <p:guide pos="5284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7" d="100"/>
          <a:sy n="87" d="100"/>
        </p:scale>
        <p:origin x="3120" y="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1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4.xml"/><Relationship Id="rId11" Type="http://schemas.openxmlformats.org/officeDocument/2006/relationships/slide" Target="slides/slide5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3.xml"/><Relationship Id="rId15" Type="http://schemas.openxmlformats.org/officeDocument/2006/relationships/slide" Target="slides/slide9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D046D6B3-3F27-4D74-91D0-5F9E5AD2C894}" type="datetimeFigureOut">
              <a:rPr lang="zh-CN" altLang="en-US"/>
              <a:pPr>
                <a:defRPr/>
              </a:pPr>
              <a:t>2017/1/11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CC2AE678-B606-4971-9B13-02B348A197C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25511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160463" y="4356100"/>
            <a:ext cx="45720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noProof="0" dirty="0" smtClean="0"/>
              <a:t>Click to edit Master text styles</a:t>
            </a:r>
          </a:p>
          <a:p>
            <a:pPr lvl="1"/>
            <a:r>
              <a:rPr lang="en-US" altLang="zh-CN" noProof="0" dirty="0" smtClean="0"/>
              <a:t>Second level</a:t>
            </a:r>
          </a:p>
          <a:p>
            <a:pPr lvl="2"/>
            <a:r>
              <a:rPr lang="en-US" altLang="zh-CN" noProof="0" dirty="0" smtClean="0"/>
              <a:t>Third level</a:t>
            </a:r>
          </a:p>
          <a:p>
            <a:pPr lvl="3"/>
            <a:r>
              <a:rPr lang="en-US" altLang="zh-CN" noProof="0" dirty="0" smtClean="0"/>
              <a:t>Fourth level</a:t>
            </a:r>
          </a:p>
          <a:p>
            <a:pPr lvl="4"/>
            <a:r>
              <a:rPr lang="en-US" altLang="zh-CN" noProof="0" dirty="0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770250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just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Arial" charset="0"/>
        <a:ea typeface="华文细黑" pitchFamily="2" charset="-122"/>
        <a:cs typeface="+mn-cs"/>
      </a:defRPr>
    </a:lvl1pPr>
    <a:lvl2pPr marL="457200" algn="just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Arial" charset="0"/>
        <a:ea typeface="华文细黑" pitchFamily="2" charset="-122"/>
        <a:cs typeface="+mn-cs"/>
      </a:defRPr>
    </a:lvl2pPr>
    <a:lvl3pPr marL="914400" algn="just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Arial" charset="0"/>
        <a:ea typeface="华文细黑" pitchFamily="2" charset="-122"/>
        <a:cs typeface="+mn-cs"/>
      </a:defRPr>
    </a:lvl3pPr>
    <a:lvl4pPr marL="1371600" algn="just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Arial" charset="0"/>
        <a:ea typeface="华文细黑" pitchFamily="2" charset="-122"/>
        <a:cs typeface="+mn-cs"/>
      </a:defRPr>
    </a:lvl4pPr>
    <a:lvl5pPr marL="1828800" algn="just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Arial" charset="0"/>
        <a:ea typeface="华文细黑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9" name="备注占位符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481413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3587" cy="3430588"/>
          </a:xfrm>
          <a:ln/>
        </p:spPr>
      </p:sp>
    </p:spTree>
    <p:extLst>
      <p:ext uri="{BB962C8B-B14F-4D97-AF65-F5344CB8AC3E}">
        <p14:creationId xmlns:p14="http://schemas.microsoft.com/office/powerpoint/2010/main" val="40744274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3587" cy="3430588"/>
          </a:xfrm>
          <a:ln/>
        </p:spPr>
      </p:sp>
    </p:spTree>
    <p:extLst>
      <p:ext uri="{BB962C8B-B14F-4D97-AF65-F5344CB8AC3E}">
        <p14:creationId xmlns:p14="http://schemas.microsoft.com/office/powerpoint/2010/main" val="8974506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363" name="备注占位符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zh-CN" altLang="en-US" smtClean="0">
                <a:latin typeface="Arial" panose="020B0604020202020204" pitchFamily="34" charset="0"/>
              </a:rPr>
              <a:t>一个网络设备要发送数据给另一个网络设备时，必须要知道对方的</a:t>
            </a:r>
            <a:r>
              <a:rPr lang="en-US" altLang="zh-CN" smtClean="0">
                <a:latin typeface="Arial" panose="020B0604020202020204" pitchFamily="34" charset="0"/>
              </a:rPr>
              <a:t>IP</a:t>
            </a:r>
            <a:r>
              <a:rPr lang="zh-CN" altLang="en-US" smtClean="0">
                <a:latin typeface="Arial" panose="020B0604020202020204" pitchFamily="34" charset="0"/>
              </a:rPr>
              <a:t>地址。但是，仅有</a:t>
            </a:r>
            <a:r>
              <a:rPr lang="en-US" altLang="zh-CN" smtClean="0">
                <a:latin typeface="Arial" panose="020B0604020202020204" pitchFamily="34" charset="0"/>
              </a:rPr>
              <a:t>IP</a:t>
            </a:r>
            <a:r>
              <a:rPr lang="zh-CN" altLang="en-US" smtClean="0">
                <a:latin typeface="Arial" panose="020B0604020202020204" pitchFamily="34" charset="0"/>
              </a:rPr>
              <a:t>地址是不够的，因为</a:t>
            </a:r>
            <a:r>
              <a:rPr lang="en-US" altLang="zh-CN" smtClean="0">
                <a:latin typeface="Arial" panose="020B0604020202020204" pitchFamily="34" charset="0"/>
              </a:rPr>
              <a:t>IP</a:t>
            </a:r>
            <a:r>
              <a:rPr lang="zh-CN" altLang="en-US" smtClean="0">
                <a:latin typeface="Arial" panose="020B0604020202020204" pitchFamily="34" charset="0"/>
              </a:rPr>
              <a:t>数据报文必须封装成帧才能通过数据链路进行发送，而数据帧必须要包含目的</a:t>
            </a:r>
            <a:r>
              <a:rPr lang="en-US" altLang="zh-CN" smtClean="0">
                <a:latin typeface="Arial" panose="020B0604020202020204" pitchFamily="34" charset="0"/>
              </a:rPr>
              <a:t>MAC</a:t>
            </a:r>
            <a:r>
              <a:rPr lang="zh-CN" altLang="en-US" smtClean="0">
                <a:latin typeface="Arial" panose="020B0604020202020204" pitchFamily="34" charset="0"/>
              </a:rPr>
              <a:t>地址，因此发送端还必须获取到目的</a:t>
            </a:r>
            <a:r>
              <a:rPr lang="en-US" altLang="zh-CN" smtClean="0">
                <a:latin typeface="Arial" panose="020B0604020202020204" pitchFamily="34" charset="0"/>
              </a:rPr>
              <a:t>MAC</a:t>
            </a:r>
            <a:r>
              <a:rPr lang="zh-CN" altLang="en-US" smtClean="0">
                <a:latin typeface="Arial" panose="020B0604020202020204" pitchFamily="34" charset="0"/>
              </a:rPr>
              <a:t>地址。</a:t>
            </a:r>
            <a:r>
              <a:rPr lang="zh-CN" altLang="zh-CN" smtClean="0">
                <a:latin typeface="Arial" panose="020B0604020202020204" pitchFamily="34" charset="0"/>
              </a:rPr>
              <a:t>每一个网络设备在数据封装前都需要获取下一跳的</a:t>
            </a:r>
            <a:r>
              <a:rPr lang="en-US" altLang="zh-CN" smtClean="0">
                <a:latin typeface="Arial" panose="020B0604020202020204" pitchFamily="34" charset="0"/>
              </a:rPr>
              <a:t>MAC</a:t>
            </a:r>
            <a:r>
              <a:rPr lang="zh-CN" altLang="zh-CN" smtClean="0">
                <a:latin typeface="Arial" panose="020B0604020202020204" pitchFamily="34" charset="0"/>
              </a:rPr>
              <a:t>地址。</a:t>
            </a:r>
            <a:r>
              <a:rPr lang="en-US" altLang="zh-CN" smtClean="0">
                <a:latin typeface="Arial" panose="020B0604020202020204" pitchFamily="34" charset="0"/>
              </a:rPr>
              <a:t>IP</a:t>
            </a:r>
            <a:r>
              <a:rPr lang="zh-CN" altLang="zh-CN" smtClean="0">
                <a:latin typeface="Arial" panose="020B0604020202020204" pitchFamily="34" charset="0"/>
              </a:rPr>
              <a:t>地址</a:t>
            </a:r>
            <a:r>
              <a:rPr lang="zh-CN" altLang="en-US" smtClean="0">
                <a:latin typeface="Arial" panose="020B0604020202020204" pitchFamily="34" charset="0"/>
              </a:rPr>
              <a:t>由</a:t>
            </a:r>
            <a:r>
              <a:rPr lang="zh-CN" altLang="zh-CN" smtClean="0">
                <a:latin typeface="Arial" panose="020B0604020202020204" pitchFamily="34" charset="0"/>
              </a:rPr>
              <a:t>网络层来提供，</a:t>
            </a:r>
            <a:r>
              <a:rPr lang="en-US" altLang="zh-CN" smtClean="0">
                <a:latin typeface="Arial" panose="020B0604020202020204" pitchFamily="34" charset="0"/>
              </a:rPr>
              <a:t>MAC</a:t>
            </a:r>
            <a:r>
              <a:rPr lang="zh-CN" altLang="zh-CN" smtClean="0">
                <a:latin typeface="Arial" panose="020B0604020202020204" pitchFamily="34" charset="0"/>
              </a:rPr>
              <a:t>地址通过</a:t>
            </a:r>
            <a:r>
              <a:rPr lang="en-US" altLang="zh-CN" smtClean="0">
                <a:latin typeface="Arial" panose="020B0604020202020204" pitchFamily="34" charset="0"/>
              </a:rPr>
              <a:t>ARP</a:t>
            </a:r>
            <a:r>
              <a:rPr lang="zh-CN" altLang="zh-CN" smtClean="0">
                <a:latin typeface="Arial" panose="020B0604020202020204" pitchFamily="34" charset="0"/>
              </a:rPr>
              <a:t>协议来获取。</a:t>
            </a:r>
            <a:r>
              <a:rPr lang="en-US" altLang="zh-CN" smtClean="0">
                <a:latin typeface="Arial" panose="020B0604020202020204" pitchFamily="34" charset="0"/>
              </a:rPr>
              <a:t>ARP</a:t>
            </a:r>
            <a:r>
              <a:rPr lang="zh-CN" altLang="zh-CN" smtClean="0">
                <a:latin typeface="Arial" panose="020B0604020202020204" pitchFamily="34" charset="0"/>
              </a:rPr>
              <a:t>协议是</a:t>
            </a:r>
            <a:r>
              <a:rPr lang="en-US" altLang="zh-CN" smtClean="0">
                <a:latin typeface="Arial" panose="020B0604020202020204" pitchFamily="34" charset="0"/>
              </a:rPr>
              <a:t>TCP/IP</a:t>
            </a:r>
            <a:r>
              <a:rPr lang="zh-CN" altLang="zh-CN" smtClean="0">
                <a:latin typeface="Arial" panose="020B0604020202020204" pitchFamily="34" charset="0"/>
              </a:rPr>
              <a:t>协议</a:t>
            </a:r>
            <a:r>
              <a:rPr lang="zh-CN" altLang="en-US" smtClean="0">
                <a:latin typeface="Arial" panose="020B0604020202020204" pitchFamily="34" charset="0"/>
              </a:rPr>
              <a:t>簇</a:t>
            </a:r>
            <a:r>
              <a:rPr lang="zh-CN" altLang="zh-CN" smtClean="0">
                <a:latin typeface="Arial" panose="020B0604020202020204" pitchFamily="34" charset="0"/>
              </a:rPr>
              <a:t>中</a:t>
            </a:r>
            <a:r>
              <a:rPr lang="zh-CN" altLang="en-US" smtClean="0">
                <a:latin typeface="Arial" panose="020B0604020202020204" pitchFamily="34" charset="0"/>
              </a:rPr>
              <a:t>的</a:t>
            </a:r>
            <a:r>
              <a:rPr lang="zh-CN" altLang="zh-CN" smtClean="0">
                <a:latin typeface="Arial" panose="020B0604020202020204" pitchFamily="34" charset="0"/>
              </a:rPr>
              <a:t>重要组成部分，</a:t>
            </a:r>
            <a:r>
              <a:rPr lang="zh-CN" altLang="en-US" smtClean="0">
                <a:latin typeface="Arial" panose="020B0604020202020204" pitchFamily="34" charset="0"/>
              </a:rPr>
              <a:t>它</a:t>
            </a:r>
            <a:r>
              <a:rPr lang="zh-CN" altLang="zh-CN" smtClean="0">
                <a:latin typeface="Arial" panose="020B0604020202020204" pitchFamily="34" charset="0"/>
              </a:rPr>
              <a:t>能够通过目的</a:t>
            </a:r>
            <a:r>
              <a:rPr lang="en-US" altLang="zh-CN" smtClean="0">
                <a:latin typeface="Arial" panose="020B0604020202020204" pitchFamily="34" charset="0"/>
              </a:rPr>
              <a:t>IP</a:t>
            </a:r>
            <a:r>
              <a:rPr lang="zh-CN" altLang="zh-CN" smtClean="0">
                <a:latin typeface="Arial" panose="020B0604020202020204" pitchFamily="34" charset="0"/>
              </a:rPr>
              <a:t>地址</a:t>
            </a:r>
            <a:r>
              <a:rPr lang="zh-CN" altLang="en-US" smtClean="0">
                <a:latin typeface="Arial" panose="020B0604020202020204" pitchFamily="34" charset="0"/>
              </a:rPr>
              <a:t>获取</a:t>
            </a:r>
            <a:r>
              <a:rPr lang="zh-CN" altLang="zh-CN" smtClean="0">
                <a:latin typeface="Arial" panose="020B0604020202020204" pitchFamily="34" charset="0"/>
              </a:rPr>
              <a:t>目标设备的</a:t>
            </a:r>
            <a:r>
              <a:rPr lang="en-US" altLang="zh-CN" smtClean="0">
                <a:latin typeface="Arial" panose="020B0604020202020204" pitchFamily="34" charset="0"/>
              </a:rPr>
              <a:t>MAC</a:t>
            </a:r>
            <a:r>
              <a:rPr lang="zh-CN" altLang="zh-CN" smtClean="0">
                <a:latin typeface="Arial" panose="020B0604020202020204" pitchFamily="34" charset="0"/>
              </a:rPr>
              <a:t>地址，从而实现</a:t>
            </a:r>
            <a:r>
              <a:rPr lang="zh-CN" altLang="en-US" smtClean="0">
                <a:latin typeface="Arial" panose="020B0604020202020204" pitchFamily="34" charset="0"/>
              </a:rPr>
              <a:t>数据链路层</a:t>
            </a:r>
            <a:r>
              <a:rPr lang="zh-CN" altLang="zh-CN" smtClean="0">
                <a:latin typeface="Arial" panose="020B0604020202020204" pitchFamily="34" charset="0"/>
              </a:rPr>
              <a:t>的可达性。</a:t>
            </a:r>
            <a:endParaRPr lang="en-US" altLang="zh-CN" smtClean="0">
              <a:latin typeface="Arial" panose="020B0604020202020204" pitchFamily="34" charset="0"/>
            </a:endParaRPr>
          </a:p>
          <a:p>
            <a:endParaRPr lang="zh-CN" altLang="en-US" smtClean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503513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603" name="备注占位符 2"/>
          <p:cNvSpPr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>
              <a:defRPr/>
            </a:pPr>
            <a:r>
              <a:rPr lang="zh-CN" altLang="en-US" dirty="0" smtClean="0"/>
              <a:t>网络</a:t>
            </a:r>
            <a:r>
              <a:rPr lang="zh-CN" altLang="zh-CN" dirty="0" smtClean="0"/>
              <a:t>设备通过</a:t>
            </a:r>
            <a:r>
              <a:rPr lang="en-US" altLang="zh-CN" dirty="0" smtClean="0"/>
              <a:t>ARP</a:t>
            </a:r>
            <a:r>
              <a:rPr lang="zh-CN" altLang="zh-CN" dirty="0" smtClean="0"/>
              <a:t>报文来发现目的</a:t>
            </a:r>
            <a:r>
              <a:rPr lang="en-US" altLang="zh-CN" dirty="0" smtClean="0"/>
              <a:t>MAC</a:t>
            </a:r>
            <a:r>
              <a:rPr lang="zh-CN" altLang="zh-CN" dirty="0" smtClean="0"/>
              <a:t>地址。</a:t>
            </a:r>
            <a:r>
              <a:rPr lang="en-US" altLang="zh-CN" dirty="0" smtClean="0"/>
              <a:t>ARP</a:t>
            </a:r>
            <a:r>
              <a:rPr lang="zh-CN" altLang="zh-CN" dirty="0" smtClean="0"/>
              <a:t>报文中包含</a:t>
            </a:r>
            <a:r>
              <a:rPr lang="zh-CN" altLang="en-US" dirty="0" smtClean="0"/>
              <a:t>以下字段</a:t>
            </a:r>
            <a:r>
              <a:rPr lang="zh-CN" altLang="zh-CN" dirty="0" smtClean="0"/>
              <a:t>：</a:t>
            </a:r>
            <a:endParaRPr lang="en-US" altLang="zh-CN" dirty="0" smtClean="0"/>
          </a:p>
          <a:p>
            <a:pPr marL="228600" indent="-228600">
              <a:buFont typeface="+mj-lt"/>
              <a:buAutoNum type="arabicPeriod"/>
              <a:defRPr/>
            </a:pPr>
            <a:r>
              <a:rPr lang="en-US" altLang="zh-CN" dirty="0" smtClean="0"/>
              <a:t>Hardware Type</a:t>
            </a:r>
            <a:r>
              <a:rPr lang="zh-CN" altLang="zh-CN" dirty="0" smtClean="0"/>
              <a:t>表示</a:t>
            </a:r>
            <a:r>
              <a:rPr lang="zh-CN" altLang="en-US" dirty="0" smtClean="0"/>
              <a:t>硬件地址类型，一般为</a:t>
            </a:r>
            <a:r>
              <a:rPr lang="zh-CN" altLang="zh-CN" dirty="0" smtClean="0"/>
              <a:t>以太网</a:t>
            </a:r>
            <a:r>
              <a:rPr lang="zh-CN" altLang="en-US" dirty="0" smtClean="0"/>
              <a:t>；</a:t>
            </a:r>
            <a:endParaRPr lang="en-US" altLang="zh-CN" dirty="0" smtClean="0"/>
          </a:p>
          <a:p>
            <a:pPr marL="228600" indent="-228600">
              <a:buFont typeface="+mj-lt"/>
              <a:buAutoNum type="arabicPeriod"/>
              <a:defRPr/>
            </a:pPr>
            <a:r>
              <a:rPr lang="en-US" altLang="zh-CN" dirty="0" smtClean="0"/>
              <a:t>Protocol Type</a:t>
            </a:r>
            <a:r>
              <a:rPr lang="zh-CN" altLang="zh-CN" dirty="0" smtClean="0"/>
              <a:t>表示三层</a:t>
            </a:r>
            <a:r>
              <a:rPr lang="zh-CN" altLang="en-US" dirty="0" smtClean="0"/>
              <a:t>协议地址类型，一般</a:t>
            </a:r>
            <a:r>
              <a:rPr lang="zh-CN" altLang="zh-CN" dirty="0" smtClean="0"/>
              <a:t>为</a:t>
            </a:r>
            <a:r>
              <a:rPr lang="en-US" altLang="zh-CN" dirty="0" smtClean="0"/>
              <a:t>IP</a:t>
            </a:r>
            <a:r>
              <a:rPr lang="zh-CN" altLang="en-US" dirty="0" smtClean="0"/>
              <a:t>；</a:t>
            </a:r>
            <a:endParaRPr lang="en-US" altLang="zh-CN" dirty="0" smtClean="0"/>
          </a:p>
          <a:p>
            <a:pPr marL="228600" indent="-228600">
              <a:buFont typeface="+mj-lt"/>
              <a:buAutoNum type="arabicPeriod"/>
              <a:defRPr/>
            </a:pPr>
            <a:r>
              <a:rPr lang="en-US" altLang="zh-CN" dirty="0" smtClean="0"/>
              <a:t>Hardware Length</a:t>
            </a:r>
            <a:r>
              <a:rPr lang="zh-CN" altLang="zh-CN" dirty="0" smtClean="0"/>
              <a:t>和</a:t>
            </a:r>
            <a:r>
              <a:rPr lang="en-US" altLang="zh-CN" dirty="0" smtClean="0"/>
              <a:t>Protocol Length</a:t>
            </a:r>
            <a:r>
              <a:rPr lang="zh-CN" altLang="zh-CN" dirty="0" smtClean="0"/>
              <a:t>为</a:t>
            </a:r>
            <a:r>
              <a:rPr lang="en-US" altLang="zh-CN" dirty="0" smtClean="0"/>
              <a:t>MAC</a:t>
            </a:r>
            <a:r>
              <a:rPr lang="zh-CN" altLang="zh-CN" dirty="0" smtClean="0"/>
              <a:t>地址和</a:t>
            </a:r>
            <a:r>
              <a:rPr lang="en-US" altLang="zh-CN" dirty="0" smtClean="0"/>
              <a:t>IP</a:t>
            </a:r>
            <a:r>
              <a:rPr lang="zh-CN" altLang="zh-CN" dirty="0" smtClean="0"/>
              <a:t>地址的长度，单位是</a:t>
            </a:r>
            <a:r>
              <a:rPr lang="zh-CN" altLang="en-US" dirty="0" smtClean="0"/>
              <a:t>字节；</a:t>
            </a:r>
            <a:endParaRPr lang="en-US" altLang="zh-CN" dirty="0" smtClean="0"/>
          </a:p>
          <a:p>
            <a:pPr marL="228600" indent="-228600">
              <a:buFont typeface="+mj-lt"/>
              <a:buAutoNum type="arabicPeriod"/>
              <a:defRPr/>
            </a:pPr>
            <a:r>
              <a:rPr lang="en-US" altLang="zh-CN" dirty="0" smtClean="0"/>
              <a:t>Operation Code</a:t>
            </a:r>
            <a:r>
              <a:rPr lang="zh-CN" altLang="zh-CN" dirty="0" smtClean="0"/>
              <a:t>指定了</a:t>
            </a:r>
            <a:r>
              <a:rPr lang="en-US" altLang="zh-CN" dirty="0" smtClean="0"/>
              <a:t>ARP</a:t>
            </a:r>
            <a:r>
              <a:rPr lang="zh-CN" altLang="zh-CN" dirty="0" smtClean="0"/>
              <a:t>报文的类型</a:t>
            </a:r>
            <a:r>
              <a:rPr lang="zh-CN" altLang="en-US" dirty="0" smtClean="0"/>
              <a:t>，包括</a:t>
            </a:r>
            <a:r>
              <a:rPr lang="en-US" altLang="zh-CN" dirty="0" smtClean="0"/>
              <a:t>ARP Request</a:t>
            </a:r>
            <a:r>
              <a:rPr lang="zh-CN" altLang="zh-CN" dirty="0" smtClean="0"/>
              <a:t>和</a:t>
            </a:r>
            <a:r>
              <a:rPr lang="en-US" altLang="zh-CN" dirty="0" smtClean="0"/>
              <a:t>ARP Reply</a:t>
            </a:r>
            <a:r>
              <a:rPr lang="zh-CN" altLang="en-US" dirty="0" smtClean="0"/>
              <a:t>；</a:t>
            </a:r>
            <a:endParaRPr lang="en-US" altLang="zh-CN" dirty="0" smtClean="0"/>
          </a:p>
          <a:p>
            <a:pPr marL="228600" indent="-228600">
              <a:buFont typeface="+mj-lt"/>
              <a:buAutoNum type="arabicPeriod"/>
              <a:defRPr/>
            </a:pPr>
            <a:r>
              <a:rPr lang="en-US" altLang="zh-CN" dirty="0" smtClean="0"/>
              <a:t>Source Hardware  Address</a:t>
            </a:r>
            <a:r>
              <a:rPr lang="zh-CN" altLang="zh-CN" dirty="0" smtClean="0"/>
              <a:t>指的是发送</a:t>
            </a:r>
            <a:r>
              <a:rPr lang="en-US" altLang="zh-CN" dirty="0" smtClean="0"/>
              <a:t>ARP</a:t>
            </a:r>
            <a:r>
              <a:rPr lang="zh-CN" altLang="zh-CN" dirty="0" smtClean="0"/>
              <a:t>报文的</a:t>
            </a:r>
            <a:r>
              <a:rPr lang="zh-CN" altLang="en-US" dirty="0" smtClean="0"/>
              <a:t>设备</a:t>
            </a:r>
            <a:r>
              <a:rPr lang="en-US" altLang="zh-CN" dirty="0" smtClean="0"/>
              <a:t>MAC</a:t>
            </a:r>
            <a:r>
              <a:rPr lang="zh-CN" altLang="zh-CN" dirty="0" smtClean="0"/>
              <a:t>地址</a:t>
            </a:r>
            <a:r>
              <a:rPr lang="zh-CN" altLang="en-US" dirty="0" smtClean="0"/>
              <a:t>；</a:t>
            </a:r>
            <a:endParaRPr lang="en-US" altLang="zh-CN" dirty="0" smtClean="0"/>
          </a:p>
          <a:p>
            <a:pPr marL="228600" indent="-228600">
              <a:buFont typeface="+mj-lt"/>
              <a:buAutoNum type="arabicPeriod"/>
              <a:defRPr/>
            </a:pPr>
            <a:r>
              <a:rPr lang="en-US" altLang="zh-CN" dirty="0" smtClean="0"/>
              <a:t>Source Protocol Address</a:t>
            </a:r>
            <a:r>
              <a:rPr lang="zh-CN" altLang="en-US" dirty="0" smtClean="0"/>
              <a:t>指的</a:t>
            </a:r>
            <a:r>
              <a:rPr lang="zh-CN" altLang="zh-CN" dirty="0" smtClean="0"/>
              <a:t>是发送</a:t>
            </a:r>
            <a:r>
              <a:rPr lang="en-US" altLang="zh-CN" dirty="0" smtClean="0"/>
              <a:t>ARP</a:t>
            </a:r>
            <a:r>
              <a:rPr lang="zh-CN" altLang="zh-CN" dirty="0" smtClean="0"/>
              <a:t>报文的</a:t>
            </a:r>
            <a:r>
              <a:rPr lang="zh-CN" altLang="en-US" dirty="0" smtClean="0"/>
              <a:t>设备</a:t>
            </a:r>
            <a:r>
              <a:rPr lang="en-US" altLang="zh-CN" dirty="0" smtClean="0"/>
              <a:t>IP</a:t>
            </a:r>
            <a:r>
              <a:rPr lang="zh-CN" altLang="zh-CN" dirty="0" smtClean="0"/>
              <a:t>地址</a:t>
            </a:r>
            <a:r>
              <a:rPr lang="zh-CN" altLang="en-US" dirty="0" smtClean="0"/>
              <a:t>；</a:t>
            </a:r>
            <a:endParaRPr lang="en-US" altLang="zh-CN" dirty="0" smtClean="0"/>
          </a:p>
          <a:p>
            <a:pPr marL="228600" indent="-228600">
              <a:buFont typeface="+mj-lt"/>
              <a:buAutoNum type="arabicPeriod"/>
              <a:defRPr/>
            </a:pPr>
            <a:r>
              <a:rPr lang="en-US" altLang="zh-CN" dirty="0" smtClean="0"/>
              <a:t>Destination Hardware Address</a:t>
            </a:r>
            <a:r>
              <a:rPr lang="zh-CN" altLang="en-US" dirty="0" smtClean="0"/>
              <a:t>指的</a:t>
            </a:r>
            <a:r>
              <a:rPr lang="zh-CN" altLang="zh-CN" dirty="0" smtClean="0"/>
              <a:t>是</a:t>
            </a:r>
            <a:r>
              <a:rPr lang="zh-CN" altLang="en-US" dirty="0" smtClean="0"/>
              <a:t>接收者</a:t>
            </a:r>
            <a:r>
              <a:rPr lang="en-US" altLang="zh-CN" dirty="0" smtClean="0"/>
              <a:t>MAC</a:t>
            </a:r>
            <a:r>
              <a:rPr lang="zh-CN" altLang="zh-CN" dirty="0" smtClean="0"/>
              <a:t>地址，在</a:t>
            </a:r>
            <a:r>
              <a:rPr lang="en-US" altLang="zh-CN" dirty="0" smtClean="0"/>
              <a:t>ARP Request</a:t>
            </a:r>
            <a:r>
              <a:rPr lang="zh-CN" altLang="zh-CN" dirty="0" smtClean="0"/>
              <a:t>报文中，该字段值为</a:t>
            </a:r>
            <a:r>
              <a:rPr lang="en-US" altLang="zh-CN" dirty="0" smtClean="0"/>
              <a:t>0</a:t>
            </a:r>
            <a:r>
              <a:rPr lang="zh-CN" altLang="en-US" dirty="0" smtClean="0"/>
              <a:t>；</a:t>
            </a:r>
            <a:endParaRPr lang="en-US" altLang="zh-CN" dirty="0" smtClean="0"/>
          </a:p>
          <a:p>
            <a:pPr marL="228600" indent="-228600">
              <a:buFont typeface="+mj-lt"/>
              <a:buAutoNum type="arabicPeriod"/>
              <a:defRPr/>
            </a:pPr>
            <a:r>
              <a:rPr lang="en-US" altLang="zh-CN" dirty="0" smtClean="0"/>
              <a:t>Destination Protocol Address</a:t>
            </a:r>
            <a:r>
              <a:rPr lang="zh-CN" altLang="en-US" dirty="0" smtClean="0"/>
              <a:t>指的</a:t>
            </a:r>
            <a:r>
              <a:rPr lang="zh-CN" altLang="zh-CN" dirty="0" smtClean="0"/>
              <a:t>是</a:t>
            </a:r>
            <a:r>
              <a:rPr lang="zh-CN" altLang="en-US" dirty="0" smtClean="0"/>
              <a:t>接收者</a:t>
            </a:r>
            <a:r>
              <a:rPr lang="zh-CN" altLang="zh-CN" dirty="0" smtClean="0"/>
              <a:t>的</a:t>
            </a:r>
            <a:r>
              <a:rPr lang="en-US" altLang="zh-CN" dirty="0" smtClean="0"/>
              <a:t>IP</a:t>
            </a:r>
            <a:r>
              <a:rPr lang="zh-CN" altLang="zh-CN" dirty="0" smtClean="0"/>
              <a:t>地址。</a:t>
            </a:r>
            <a:endParaRPr lang="zh-CN" altLang="en-US" dirty="0" smtClean="0"/>
          </a:p>
          <a:p>
            <a:pPr>
              <a:defRPr/>
            </a:pPr>
            <a:endParaRPr lang="zh-CN" altLang="en-US" dirty="0" smtClean="0"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81108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459" name="备注占位符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zh-CN" altLang="en-US" smtClean="0">
                <a:latin typeface="Arial" panose="020B0604020202020204" pitchFamily="34" charset="0"/>
              </a:rPr>
              <a:t>通过</a:t>
            </a:r>
            <a:r>
              <a:rPr lang="en-US" altLang="zh-CN" smtClean="0">
                <a:latin typeface="Arial" panose="020B0604020202020204" pitchFamily="34" charset="0"/>
              </a:rPr>
              <a:t>ARP</a:t>
            </a:r>
            <a:r>
              <a:rPr lang="zh-CN" altLang="en-US" smtClean="0">
                <a:latin typeface="Arial" panose="020B0604020202020204" pitchFamily="34" charset="0"/>
              </a:rPr>
              <a:t>协议，网络设备可以建立目标</a:t>
            </a:r>
            <a:r>
              <a:rPr lang="en-US" altLang="zh-CN" smtClean="0">
                <a:latin typeface="Arial" panose="020B0604020202020204" pitchFamily="34" charset="0"/>
              </a:rPr>
              <a:t>IP</a:t>
            </a:r>
            <a:r>
              <a:rPr lang="zh-CN" altLang="en-US" smtClean="0">
                <a:latin typeface="Arial" panose="020B0604020202020204" pitchFamily="34" charset="0"/>
              </a:rPr>
              <a:t>地址和</a:t>
            </a:r>
            <a:r>
              <a:rPr lang="en-US" altLang="zh-CN" smtClean="0">
                <a:latin typeface="Arial" panose="020B0604020202020204" pitchFamily="34" charset="0"/>
              </a:rPr>
              <a:t>MAC</a:t>
            </a:r>
            <a:r>
              <a:rPr lang="zh-CN" altLang="en-US" smtClean="0">
                <a:latin typeface="Arial" panose="020B0604020202020204" pitchFamily="34" charset="0"/>
              </a:rPr>
              <a:t>地址之间的映射。网络设备通过网络层获取到目的</a:t>
            </a:r>
            <a:r>
              <a:rPr lang="en-US" altLang="zh-CN" smtClean="0">
                <a:latin typeface="Arial" panose="020B0604020202020204" pitchFamily="34" charset="0"/>
              </a:rPr>
              <a:t>IP</a:t>
            </a:r>
            <a:r>
              <a:rPr lang="zh-CN" altLang="en-US" smtClean="0">
                <a:latin typeface="Arial" panose="020B0604020202020204" pitchFamily="34" charset="0"/>
              </a:rPr>
              <a:t>地址之后，还要判断目的</a:t>
            </a:r>
            <a:r>
              <a:rPr lang="en-US" altLang="zh-CN" smtClean="0">
                <a:latin typeface="Arial" panose="020B0604020202020204" pitchFamily="34" charset="0"/>
              </a:rPr>
              <a:t>MAC</a:t>
            </a:r>
            <a:r>
              <a:rPr lang="zh-CN" altLang="en-US" smtClean="0">
                <a:latin typeface="Arial" panose="020B0604020202020204" pitchFamily="34" charset="0"/>
              </a:rPr>
              <a:t>地址是否已知。</a:t>
            </a:r>
          </a:p>
          <a:p>
            <a:endParaRPr lang="zh-CN" altLang="en-US" smtClean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879269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507" name="备注占位符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zh-CN" altLang="en-US" smtClean="0">
                <a:latin typeface="Arial" panose="020B0604020202020204" pitchFamily="34" charset="0"/>
              </a:rPr>
              <a:t>网络设备一般都有一个</a:t>
            </a:r>
            <a:r>
              <a:rPr lang="en-US" altLang="zh-CN" smtClean="0">
                <a:latin typeface="Arial" panose="020B0604020202020204" pitchFamily="34" charset="0"/>
              </a:rPr>
              <a:t>ARP</a:t>
            </a:r>
            <a:r>
              <a:rPr lang="zh-CN" altLang="en-US" smtClean="0">
                <a:latin typeface="Arial" panose="020B0604020202020204" pitchFamily="34" charset="0"/>
              </a:rPr>
              <a:t>缓存（</a:t>
            </a:r>
            <a:r>
              <a:rPr lang="en-US" altLang="zh-CN" smtClean="0">
                <a:latin typeface="Arial" panose="020B0604020202020204" pitchFamily="34" charset="0"/>
              </a:rPr>
              <a:t>ARP Cache</a:t>
            </a:r>
            <a:r>
              <a:rPr lang="zh-CN" altLang="en-US" smtClean="0">
                <a:latin typeface="Arial" panose="020B0604020202020204" pitchFamily="34" charset="0"/>
              </a:rPr>
              <a:t>），</a:t>
            </a:r>
            <a:r>
              <a:rPr lang="en-US" altLang="zh-CN" smtClean="0">
                <a:latin typeface="Arial" panose="020B0604020202020204" pitchFamily="34" charset="0"/>
              </a:rPr>
              <a:t>ARP</a:t>
            </a:r>
            <a:r>
              <a:rPr lang="zh-CN" altLang="en-US" smtClean="0">
                <a:latin typeface="Arial" panose="020B0604020202020204" pitchFamily="34" charset="0"/>
              </a:rPr>
              <a:t>缓存用来存放</a:t>
            </a:r>
            <a:r>
              <a:rPr lang="en-US" altLang="zh-CN" smtClean="0">
                <a:latin typeface="Arial" panose="020B0604020202020204" pitchFamily="34" charset="0"/>
              </a:rPr>
              <a:t>IP</a:t>
            </a:r>
            <a:r>
              <a:rPr lang="zh-CN" altLang="en-US" smtClean="0">
                <a:latin typeface="Arial" panose="020B0604020202020204" pitchFamily="34" charset="0"/>
              </a:rPr>
              <a:t>地址和</a:t>
            </a:r>
            <a:r>
              <a:rPr lang="en-US" altLang="zh-CN" smtClean="0">
                <a:latin typeface="Arial" panose="020B0604020202020204" pitchFamily="34" charset="0"/>
              </a:rPr>
              <a:t>MAC</a:t>
            </a:r>
            <a:r>
              <a:rPr lang="zh-CN" altLang="en-US" smtClean="0">
                <a:latin typeface="Arial" panose="020B0604020202020204" pitchFamily="34" charset="0"/>
              </a:rPr>
              <a:t>地址的关联信息。在发送数据前，设备会先查找</a:t>
            </a:r>
            <a:r>
              <a:rPr lang="en-US" altLang="zh-CN" smtClean="0">
                <a:latin typeface="Arial" panose="020B0604020202020204" pitchFamily="34" charset="0"/>
              </a:rPr>
              <a:t>ARP</a:t>
            </a:r>
            <a:r>
              <a:rPr lang="zh-CN" altLang="en-US" smtClean="0">
                <a:latin typeface="Arial" panose="020B0604020202020204" pitchFamily="34" charset="0"/>
              </a:rPr>
              <a:t>缓存表。如果缓存表中存在对方设备的</a:t>
            </a:r>
            <a:r>
              <a:rPr lang="en-US" altLang="zh-CN" smtClean="0">
                <a:latin typeface="Arial" panose="020B0604020202020204" pitchFamily="34" charset="0"/>
              </a:rPr>
              <a:t>MAC</a:t>
            </a:r>
            <a:r>
              <a:rPr lang="zh-CN" altLang="en-US" smtClean="0">
                <a:latin typeface="Arial" panose="020B0604020202020204" pitchFamily="34" charset="0"/>
              </a:rPr>
              <a:t>地址，则直接采用该</a:t>
            </a:r>
            <a:r>
              <a:rPr lang="en-US" altLang="zh-CN" smtClean="0">
                <a:latin typeface="Arial" panose="020B0604020202020204" pitchFamily="34" charset="0"/>
              </a:rPr>
              <a:t>MAC</a:t>
            </a:r>
            <a:r>
              <a:rPr lang="zh-CN" altLang="en-US" smtClean="0">
                <a:latin typeface="Arial" panose="020B0604020202020204" pitchFamily="34" charset="0"/>
              </a:rPr>
              <a:t>地址来封装帧，然后将帧发送出去。如果缓存表中不存在相应信息，则通过发送</a:t>
            </a:r>
            <a:r>
              <a:rPr lang="en-US" altLang="zh-CN" smtClean="0">
                <a:latin typeface="Arial" panose="020B0604020202020204" pitchFamily="34" charset="0"/>
              </a:rPr>
              <a:t>ARP Request</a:t>
            </a:r>
            <a:r>
              <a:rPr lang="zh-CN" altLang="en-US" smtClean="0">
                <a:latin typeface="Arial" panose="020B0604020202020204" pitchFamily="34" charset="0"/>
              </a:rPr>
              <a:t>报文来获得它。学习到的</a:t>
            </a:r>
            <a:r>
              <a:rPr lang="en-US" altLang="zh-CN" smtClean="0">
                <a:latin typeface="Arial" panose="020B0604020202020204" pitchFamily="34" charset="0"/>
              </a:rPr>
              <a:t>IP</a:t>
            </a:r>
            <a:r>
              <a:rPr lang="zh-CN" altLang="en-US" smtClean="0">
                <a:latin typeface="Arial" panose="020B0604020202020204" pitchFamily="34" charset="0"/>
              </a:rPr>
              <a:t>地址和</a:t>
            </a:r>
            <a:r>
              <a:rPr lang="en-US" altLang="zh-CN" smtClean="0">
                <a:latin typeface="Arial" panose="020B0604020202020204" pitchFamily="34" charset="0"/>
              </a:rPr>
              <a:t>MAC</a:t>
            </a:r>
            <a:r>
              <a:rPr lang="zh-CN" altLang="en-US" smtClean="0">
                <a:latin typeface="Arial" panose="020B0604020202020204" pitchFamily="34" charset="0"/>
              </a:rPr>
              <a:t>地址的映射关系会被放入</a:t>
            </a:r>
            <a:r>
              <a:rPr lang="en-US" altLang="zh-CN" smtClean="0">
                <a:latin typeface="Arial" panose="020B0604020202020204" pitchFamily="34" charset="0"/>
              </a:rPr>
              <a:t>ARP</a:t>
            </a:r>
            <a:r>
              <a:rPr lang="zh-CN" altLang="en-US" smtClean="0">
                <a:latin typeface="Arial" panose="020B0604020202020204" pitchFamily="34" charset="0"/>
              </a:rPr>
              <a:t>缓存表中存放一段时间。在有效期内，设备可以直接从这个表中查找目的</a:t>
            </a:r>
            <a:r>
              <a:rPr lang="en-US" altLang="zh-CN" smtClean="0">
                <a:latin typeface="Arial" panose="020B0604020202020204" pitchFamily="34" charset="0"/>
              </a:rPr>
              <a:t>MAC</a:t>
            </a:r>
            <a:r>
              <a:rPr lang="zh-CN" altLang="en-US" smtClean="0">
                <a:latin typeface="Arial" panose="020B0604020202020204" pitchFamily="34" charset="0"/>
              </a:rPr>
              <a:t>地址来进行数据封装，而无需进行</a:t>
            </a:r>
            <a:r>
              <a:rPr lang="en-US" altLang="zh-CN" smtClean="0">
                <a:latin typeface="Arial" panose="020B0604020202020204" pitchFamily="34" charset="0"/>
              </a:rPr>
              <a:t>ARP</a:t>
            </a:r>
            <a:r>
              <a:rPr lang="zh-CN" altLang="en-US" smtClean="0">
                <a:latin typeface="Arial" panose="020B0604020202020204" pitchFamily="34" charset="0"/>
              </a:rPr>
              <a:t>查询。过了这段有效期，</a:t>
            </a:r>
            <a:r>
              <a:rPr lang="en-US" altLang="zh-CN" smtClean="0">
                <a:latin typeface="Arial" panose="020B0604020202020204" pitchFamily="34" charset="0"/>
              </a:rPr>
              <a:t>ARP</a:t>
            </a:r>
            <a:r>
              <a:rPr lang="zh-CN" altLang="en-US" smtClean="0">
                <a:latin typeface="Arial" panose="020B0604020202020204" pitchFamily="34" charset="0"/>
              </a:rPr>
              <a:t>表项会被自动删除。</a:t>
            </a:r>
            <a:endParaRPr lang="en-US" altLang="zh-CN" smtClean="0">
              <a:latin typeface="Arial" panose="020B0604020202020204" pitchFamily="34" charset="0"/>
            </a:endParaRPr>
          </a:p>
          <a:p>
            <a:r>
              <a:rPr lang="zh-CN" altLang="en-US" smtClean="0">
                <a:latin typeface="Arial" panose="020B0604020202020204" pitchFamily="34" charset="0"/>
              </a:rPr>
              <a:t>如果目标设备位于其他网络，则源设备会在</a:t>
            </a:r>
            <a:r>
              <a:rPr lang="en-US" altLang="zh-CN" smtClean="0">
                <a:latin typeface="Arial" panose="020B0604020202020204" pitchFamily="34" charset="0"/>
              </a:rPr>
              <a:t>ARP</a:t>
            </a:r>
            <a:r>
              <a:rPr lang="zh-CN" altLang="en-US" smtClean="0">
                <a:latin typeface="Arial" panose="020B0604020202020204" pitchFamily="34" charset="0"/>
              </a:rPr>
              <a:t>缓存表中查找网关的</a:t>
            </a:r>
            <a:r>
              <a:rPr lang="en-US" altLang="zh-CN" smtClean="0">
                <a:latin typeface="Arial" panose="020B0604020202020204" pitchFamily="34" charset="0"/>
              </a:rPr>
              <a:t>MAC</a:t>
            </a:r>
            <a:r>
              <a:rPr lang="zh-CN" altLang="en-US" smtClean="0">
                <a:latin typeface="Arial" panose="020B0604020202020204" pitchFamily="34" charset="0"/>
              </a:rPr>
              <a:t>地址，然后将数据发送给网关，网关再把数据转发给目的设备。</a:t>
            </a:r>
          </a:p>
          <a:p>
            <a:endParaRPr lang="zh-CN" altLang="en-US" smtClean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923805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备注占位符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zh-CN" altLang="en-US" smtClean="0">
                <a:latin typeface="Arial" panose="020B0604020202020204" pitchFamily="34" charset="0"/>
              </a:rPr>
              <a:t>本例中，主机</a:t>
            </a:r>
            <a:r>
              <a:rPr lang="en-US" altLang="zh-CN" smtClean="0">
                <a:latin typeface="Arial" panose="020B0604020202020204" pitchFamily="34" charset="0"/>
              </a:rPr>
              <a:t>A</a:t>
            </a:r>
            <a:r>
              <a:rPr lang="zh-CN" altLang="en-US" smtClean="0">
                <a:latin typeface="Arial" panose="020B0604020202020204" pitchFamily="34" charset="0"/>
              </a:rPr>
              <a:t>的</a:t>
            </a:r>
            <a:r>
              <a:rPr lang="en-US" altLang="zh-CN" smtClean="0">
                <a:latin typeface="Arial" panose="020B0604020202020204" pitchFamily="34" charset="0"/>
              </a:rPr>
              <a:t>ARP</a:t>
            </a:r>
            <a:r>
              <a:rPr lang="zh-CN" altLang="en-US" smtClean="0">
                <a:latin typeface="Arial" panose="020B0604020202020204" pitchFamily="34" charset="0"/>
              </a:rPr>
              <a:t>缓存表中不存在主机</a:t>
            </a:r>
            <a:r>
              <a:rPr lang="en-US" altLang="zh-CN" smtClean="0">
                <a:latin typeface="Arial" panose="020B0604020202020204" pitchFamily="34" charset="0"/>
              </a:rPr>
              <a:t>C</a:t>
            </a:r>
            <a:r>
              <a:rPr lang="zh-CN" altLang="en-US" smtClean="0">
                <a:latin typeface="Arial" panose="020B0604020202020204" pitchFamily="34" charset="0"/>
              </a:rPr>
              <a:t>的</a:t>
            </a:r>
            <a:r>
              <a:rPr lang="en-US" altLang="zh-CN" smtClean="0">
                <a:latin typeface="Arial" panose="020B0604020202020204" pitchFamily="34" charset="0"/>
              </a:rPr>
              <a:t>MAC</a:t>
            </a:r>
            <a:r>
              <a:rPr lang="zh-CN" altLang="en-US" smtClean="0">
                <a:latin typeface="Arial" panose="020B0604020202020204" pitchFamily="34" charset="0"/>
              </a:rPr>
              <a:t>地址，所以主机</a:t>
            </a:r>
            <a:r>
              <a:rPr lang="en-US" altLang="zh-CN" smtClean="0">
                <a:latin typeface="Arial" panose="020B0604020202020204" pitchFamily="34" charset="0"/>
              </a:rPr>
              <a:t>A</a:t>
            </a:r>
            <a:r>
              <a:rPr lang="zh-CN" altLang="en-US" smtClean="0">
                <a:latin typeface="Arial" panose="020B0604020202020204" pitchFamily="34" charset="0"/>
              </a:rPr>
              <a:t>会发送</a:t>
            </a:r>
            <a:r>
              <a:rPr lang="en-US" altLang="zh-CN" smtClean="0">
                <a:latin typeface="Arial" panose="020B0604020202020204" pitchFamily="34" charset="0"/>
              </a:rPr>
              <a:t>ARP Request</a:t>
            </a:r>
            <a:r>
              <a:rPr lang="zh-CN" altLang="en-US" smtClean="0">
                <a:latin typeface="Arial" panose="020B0604020202020204" pitchFamily="34" charset="0"/>
              </a:rPr>
              <a:t>来获取目的</a:t>
            </a:r>
            <a:r>
              <a:rPr lang="en-US" altLang="zh-CN" smtClean="0">
                <a:latin typeface="Arial" panose="020B0604020202020204" pitchFamily="34" charset="0"/>
              </a:rPr>
              <a:t>MAC</a:t>
            </a:r>
            <a:r>
              <a:rPr lang="zh-CN" altLang="en-US" smtClean="0">
                <a:latin typeface="Arial" panose="020B0604020202020204" pitchFamily="34" charset="0"/>
              </a:rPr>
              <a:t>地址。</a:t>
            </a:r>
            <a:r>
              <a:rPr lang="en-US" altLang="zh-CN" smtClean="0">
                <a:latin typeface="Arial" panose="020B0604020202020204" pitchFamily="34" charset="0"/>
              </a:rPr>
              <a:t>ARP Request</a:t>
            </a:r>
            <a:r>
              <a:rPr lang="zh-CN" altLang="en-US" smtClean="0">
                <a:latin typeface="Arial" panose="020B0604020202020204" pitchFamily="34" charset="0"/>
              </a:rPr>
              <a:t>报文封装在以太帧里。帧头中的源</a:t>
            </a:r>
            <a:r>
              <a:rPr lang="en-US" altLang="zh-CN" smtClean="0">
                <a:latin typeface="Arial" panose="020B0604020202020204" pitchFamily="34" charset="0"/>
              </a:rPr>
              <a:t>MAC</a:t>
            </a:r>
            <a:r>
              <a:rPr lang="zh-CN" altLang="en-US" smtClean="0">
                <a:latin typeface="Arial" panose="020B0604020202020204" pitchFamily="34" charset="0"/>
              </a:rPr>
              <a:t>地址为发送端主机</a:t>
            </a:r>
            <a:r>
              <a:rPr lang="en-US" altLang="zh-CN" smtClean="0">
                <a:latin typeface="Arial" panose="020B0604020202020204" pitchFamily="34" charset="0"/>
              </a:rPr>
              <a:t>A</a:t>
            </a:r>
            <a:r>
              <a:rPr lang="zh-CN" altLang="en-US" smtClean="0">
                <a:latin typeface="Arial" panose="020B0604020202020204" pitchFamily="34" charset="0"/>
              </a:rPr>
              <a:t>的</a:t>
            </a:r>
            <a:r>
              <a:rPr lang="en-US" altLang="zh-CN" smtClean="0">
                <a:latin typeface="Arial" panose="020B0604020202020204" pitchFamily="34" charset="0"/>
              </a:rPr>
              <a:t>MAC</a:t>
            </a:r>
            <a:r>
              <a:rPr lang="zh-CN" altLang="en-US" smtClean="0">
                <a:latin typeface="Arial" panose="020B0604020202020204" pitchFamily="34" charset="0"/>
              </a:rPr>
              <a:t>地址。此时，由于主机</a:t>
            </a:r>
            <a:r>
              <a:rPr lang="en-US" altLang="zh-CN" smtClean="0">
                <a:latin typeface="Arial" panose="020B0604020202020204" pitchFamily="34" charset="0"/>
              </a:rPr>
              <a:t>A</a:t>
            </a:r>
            <a:r>
              <a:rPr lang="zh-CN" altLang="en-US" smtClean="0">
                <a:latin typeface="Arial" panose="020B0604020202020204" pitchFamily="34" charset="0"/>
              </a:rPr>
              <a:t>不知道主机</a:t>
            </a:r>
            <a:r>
              <a:rPr lang="en-US" altLang="zh-CN" smtClean="0">
                <a:latin typeface="Arial" panose="020B0604020202020204" pitchFamily="34" charset="0"/>
              </a:rPr>
              <a:t>C</a:t>
            </a:r>
            <a:r>
              <a:rPr lang="zh-CN" altLang="en-US" smtClean="0">
                <a:latin typeface="Arial" panose="020B0604020202020204" pitchFamily="34" charset="0"/>
              </a:rPr>
              <a:t>的</a:t>
            </a:r>
            <a:r>
              <a:rPr lang="en-US" altLang="zh-CN" smtClean="0">
                <a:latin typeface="Arial" panose="020B0604020202020204" pitchFamily="34" charset="0"/>
              </a:rPr>
              <a:t>MAC</a:t>
            </a:r>
            <a:r>
              <a:rPr lang="zh-CN" altLang="en-US" smtClean="0">
                <a:latin typeface="Arial" panose="020B0604020202020204" pitchFamily="34" charset="0"/>
              </a:rPr>
              <a:t>地址，所以目的</a:t>
            </a:r>
            <a:r>
              <a:rPr lang="en-US" altLang="zh-CN" smtClean="0">
                <a:latin typeface="Arial" panose="020B0604020202020204" pitchFamily="34" charset="0"/>
              </a:rPr>
              <a:t>MAC</a:t>
            </a:r>
            <a:r>
              <a:rPr lang="zh-CN" altLang="en-US" smtClean="0">
                <a:latin typeface="Arial" panose="020B0604020202020204" pitchFamily="34" charset="0"/>
              </a:rPr>
              <a:t>地址为广播地址</a:t>
            </a:r>
            <a:r>
              <a:rPr lang="en-US" altLang="zh-CN" smtClean="0">
                <a:latin typeface="Arial" panose="020B0604020202020204" pitchFamily="34" charset="0"/>
              </a:rPr>
              <a:t>FF-FF-FF-FF-FF-FF</a:t>
            </a:r>
            <a:r>
              <a:rPr lang="zh-CN" altLang="en-US" smtClean="0">
                <a:latin typeface="Arial" panose="020B0604020202020204" pitchFamily="34" charset="0"/>
              </a:rPr>
              <a:t>。</a:t>
            </a:r>
            <a:r>
              <a:rPr lang="en-US" altLang="zh-CN" smtClean="0">
                <a:latin typeface="Arial" panose="020B0604020202020204" pitchFamily="34" charset="0"/>
              </a:rPr>
              <a:t>ARP Request</a:t>
            </a:r>
            <a:r>
              <a:rPr lang="zh-CN" altLang="en-US" smtClean="0">
                <a:latin typeface="Arial" panose="020B0604020202020204" pitchFamily="34" charset="0"/>
              </a:rPr>
              <a:t>报文中包含源</a:t>
            </a:r>
            <a:r>
              <a:rPr lang="en-US" altLang="zh-CN" smtClean="0">
                <a:latin typeface="Arial" panose="020B0604020202020204" pitchFamily="34" charset="0"/>
              </a:rPr>
              <a:t>IP</a:t>
            </a:r>
            <a:r>
              <a:rPr lang="zh-CN" altLang="en-US" smtClean="0">
                <a:latin typeface="Arial" panose="020B0604020202020204" pitchFamily="34" charset="0"/>
              </a:rPr>
              <a:t>地址、目的</a:t>
            </a:r>
            <a:r>
              <a:rPr lang="en-US" altLang="zh-CN" smtClean="0">
                <a:latin typeface="Arial" panose="020B0604020202020204" pitchFamily="34" charset="0"/>
              </a:rPr>
              <a:t>IP</a:t>
            </a:r>
            <a:r>
              <a:rPr lang="zh-CN" altLang="en-US" smtClean="0">
                <a:latin typeface="Arial" panose="020B0604020202020204" pitchFamily="34" charset="0"/>
              </a:rPr>
              <a:t>地址、源</a:t>
            </a:r>
            <a:r>
              <a:rPr lang="en-US" altLang="zh-CN" smtClean="0">
                <a:latin typeface="Arial" panose="020B0604020202020204" pitchFamily="34" charset="0"/>
              </a:rPr>
              <a:t>MAC</a:t>
            </a:r>
            <a:r>
              <a:rPr lang="zh-CN" altLang="en-US" smtClean="0">
                <a:latin typeface="Arial" panose="020B0604020202020204" pitchFamily="34" charset="0"/>
              </a:rPr>
              <a:t>地址、目的</a:t>
            </a:r>
            <a:r>
              <a:rPr lang="en-US" altLang="zh-CN" smtClean="0">
                <a:latin typeface="Arial" panose="020B0604020202020204" pitchFamily="34" charset="0"/>
              </a:rPr>
              <a:t>MAC</a:t>
            </a:r>
            <a:r>
              <a:rPr lang="zh-CN" altLang="en-US" smtClean="0">
                <a:latin typeface="Arial" panose="020B0604020202020204" pitchFamily="34" charset="0"/>
              </a:rPr>
              <a:t>地址，其中目的</a:t>
            </a:r>
            <a:r>
              <a:rPr lang="en-US" altLang="zh-CN" smtClean="0">
                <a:latin typeface="Arial" panose="020B0604020202020204" pitchFamily="34" charset="0"/>
              </a:rPr>
              <a:t>MAC</a:t>
            </a:r>
            <a:r>
              <a:rPr lang="zh-CN" altLang="en-US" smtClean="0">
                <a:latin typeface="Arial" panose="020B0604020202020204" pitchFamily="34" charset="0"/>
              </a:rPr>
              <a:t>地址的值为</a:t>
            </a:r>
            <a:r>
              <a:rPr lang="en-US" altLang="zh-CN" smtClean="0">
                <a:latin typeface="Arial" panose="020B0604020202020204" pitchFamily="34" charset="0"/>
              </a:rPr>
              <a:t>0</a:t>
            </a:r>
            <a:r>
              <a:rPr lang="zh-CN" altLang="en-US" smtClean="0">
                <a:latin typeface="Arial" panose="020B0604020202020204" pitchFamily="34" charset="0"/>
              </a:rPr>
              <a:t>。</a:t>
            </a:r>
            <a:r>
              <a:rPr lang="en-US" altLang="zh-CN" smtClean="0">
                <a:latin typeface="Arial" panose="020B0604020202020204" pitchFamily="34" charset="0"/>
              </a:rPr>
              <a:t>ARP</a:t>
            </a:r>
            <a:r>
              <a:rPr lang="zh-CN" altLang="en-US" smtClean="0">
                <a:latin typeface="Arial" panose="020B0604020202020204" pitchFamily="34" charset="0"/>
              </a:rPr>
              <a:t> </a:t>
            </a:r>
            <a:r>
              <a:rPr lang="en-US" altLang="zh-CN" smtClean="0">
                <a:latin typeface="Arial" panose="020B0604020202020204" pitchFamily="34" charset="0"/>
              </a:rPr>
              <a:t>Request</a:t>
            </a:r>
            <a:r>
              <a:rPr lang="zh-CN" altLang="en-US" smtClean="0">
                <a:latin typeface="Arial" panose="020B0604020202020204" pitchFamily="34" charset="0"/>
              </a:rPr>
              <a:t>报文会在整个网络上传播，该网络中所有主机包括网关都会接收到此</a:t>
            </a:r>
            <a:r>
              <a:rPr lang="en-US" altLang="zh-CN" smtClean="0">
                <a:latin typeface="Arial" panose="020B0604020202020204" pitchFamily="34" charset="0"/>
              </a:rPr>
              <a:t>ARP Request</a:t>
            </a:r>
            <a:r>
              <a:rPr lang="zh-CN" altLang="en-US" smtClean="0">
                <a:latin typeface="Arial" panose="020B0604020202020204" pitchFamily="34" charset="0"/>
              </a:rPr>
              <a:t>报文。网关将会阻止该报文发送到其他网络上。</a:t>
            </a:r>
          </a:p>
          <a:p>
            <a:pPr eaLnBrk="1" hangingPunct="1"/>
            <a:endParaRPr lang="zh-CN" altLang="en-US" smtClean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6147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603" name="备注占位符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zh-CN" altLang="en-US" dirty="0" smtClean="0">
                <a:latin typeface="Arial" panose="020B0604020202020204" pitchFamily="34" charset="0"/>
              </a:rPr>
              <a:t>所有的主机接收到该</a:t>
            </a:r>
            <a:r>
              <a:rPr lang="en-US" altLang="zh-CN" dirty="0" smtClean="0">
                <a:latin typeface="Arial" panose="020B0604020202020204" pitchFamily="34" charset="0"/>
              </a:rPr>
              <a:t>ARP Request</a:t>
            </a:r>
            <a:r>
              <a:rPr lang="zh-CN" altLang="en-US" dirty="0" smtClean="0">
                <a:latin typeface="Arial" panose="020B0604020202020204" pitchFamily="34" charset="0"/>
              </a:rPr>
              <a:t>报文后，都会检查它的目的协议地址字段与自身的</a:t>
            </a:r>
            <a:r>
              <a:rPr lang="en-US" altLang="zh-CN" dirty="0" smtClean="0">
                <a:latin typeface="Arial" panose="020B0604020202020204" pitchFamily="34" charset="0"/>
              </a:rPr>
              <a:t>IP</a:t>
            </a:r>
            <a:r>
              <a:rPr lang="zh-CN" altLang="en-US" dirty="0" smtClean="0">
                <a:latin typeface="Arial" panose="020B0604020202020204" pitchFamily="34" charset="0"/>
              </a:rPr>
              <a:t>地址是否匹配。如果不匹配，则该主机将不会响应该</a:t>
            </a:r>
            <a:r>
              <a:rPr lang="en-US" altLang="zh-CN" dirty="0" smtClean="0">
                <a:latin typeface="Arial" panose="020B0604020202020204" pitchFamily="34" charset="0"/>
              </a:rPr>
              <a:t>ARP Request</a:t>
            </a:r>
            <a:r>
              <a:rPr lang="zh-CN" altLang="en-US" dirty="0" smtClean="0">
                <a:latin typeface="Arial" panose="020B0604020202020204" pitchFamily="34" charset="0"/>
              </a:rPr>
              <a:t>报文。如果匹配，则该主机会将</a:t>
            </a:r>
            <a:r>
              <a:rPr lang="en-US" altLang="zh-CN" dirty="0" smtClean="0">
                <a:latin typeface="Arial" panose="020B0604020202020204" pitchFamily="34" charset="0"/>
              </a:rPr>
              <a:t>ARP</a:t>
            </a:r>
            <a:r>
              <a:rPr lang="zh-CN" altLang="en-US" dirty="0" smtClean="0">
                <a:latin typeface="Arial" panose="020B0604020202020204" pitchFamily="34" charset="0"/>
              </a:rPr>
              <a:t>报文中的源</a:t>
            </a:r>
            <a:r>
              <a:rPr lang="en-US" altLang="zh-CN" dirty="0" smtClean="0">
                <a:latin typeface="Arial" panose="020B0604020202020204" pitchFamily="34" charset="0"/>
              </a:rPr>
              <a:t>MAC</a:t>
            </a:r>
            <a:r>
              <a:rPr lang="zh-CN" altLang="en-US" dirty="0" smtClean="0">
                <a:latin typeface="Arial" panose="020B0604020202020204" pitchFamily="34" charset="0"/>
              </a:rPr>
              <a:t>地址和源</a:t>
            </a:r>
            <a:r>
              <a:rPr lang="en-US" altLang="zh-CN" dirty="0" smtClean="0">
                <a:latin typeface="Arial" panose="020B0604020202020204" pitchFamily="34" charset="0"/>
              </a:rPr>
              <a:t>IP</a:t>
            </a:r>
            <a:r>
              <a:rPr lang="zh-CN" altLang="en-US" dirty="0" smtClean="0">
                <a:latin typeface="Arial" panose="020B0604020202020204" pitchFamily="34" charset="0"/>
              </a:rPr>
              <a:t>地址信息记录到自己的</a:t>
            </a:r>
            <a:r>
              <a:rPr lang="en-US" altLang="zh-CN" dirty="0" smtClean="0">
                <a:latin typeface="Arial" panose="020B0604020202020204" pitchFamily="34" charset="0"/>
              </a:rPr>
              <a:t>ARP</a:t>
            </a:r>
            <a:r>
              <a:rPr lang="zh-CN" altLang="en-US" dirty="0" smtClean="0">
                <a:latin typeface="Arial" panose="020B0604020202020204" pitchFamily="34" charset="0"/>
              </a:rPr>
              <a:t>缓存表中，然后通过</a:t>
            </a:r>
            <a:r>
              <a:rPr lang="en-US" altLang="zh-CN" dirty="0" smtClean="0">
                <a:latin typeface="Arial" panose="020B0604020202020204" pitchFamily="34" charset="0"/>
              </a:rPr>
              <a:t>ARP Reply</a:t>
            </a:r>
            <a:r>
              <a:rPr lang="zh-CN" altLang="en-US" dirty="0" smtClean="0">
                <a:latin typeface="Arial" panose="020B0604020202020204" pitchFamily="34" charset="0"/>
              </a:rPr>
              <a:t>报文进行响应。</a:t>
            </a:r>
            <a:endParaRPr lang="en-US" altLang="zh-CN" dirty="0" smtClean="0">
              <a:latin typeface="Arial" panose="020B0604020202020204" pitchFamily="34" charset="0"/>
            </a:endParaRPr>
          </a:p>
          <a:p>
            <a:endParaRPr lang="zh-CN" altLang="en-US" dirty="0" smtClean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200171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备注占位符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zh-CN" altLang="en-US" smtClean="0">
                <a:latin typeface="Arial" panose="020B0604020202020204" pitchFamily="34" charset="0"/>
              </a:rPr>
              <a:t>主机</a:t>
            </a:r>
            <a:r>
              <a:rPr lang="en-US" altLang="zh-CN" smtClean="0">
                <a:latin typeface="Arial" panose="020B0604020202020204" pitchFamily="34" charset="0"/>
              </a:rPr>
              <a:t>C</a:t>
            </a:r>
            <a:r>
              <a:rPr lang="zh-CN" altLang="en-US" smtClean="0">
                <a:latin typeface="Arial" panose="020B0604020202020204" pitchFamily="34" charset="0"/>
              </a:rPr>
              <a:t>会向主机</a:t>
            </a:r>
            <a:r>
              <a:rPr lang="en-US" altLang="zh-CN" smtClean="0">
                <a:latin typeface="Arial" panose="020B0604020202020204" pitchFamily="34" charset="0"/>
              </a:rPr>
              <a:t>A</a:t>
            </a:r>
            <a:r>
              <a:rPr lang="zh-CN" altLang="en-US" smtClean="0">
                <a:latin typeface="Arial" panose="020B0604020202020204" pitchFamily="34" charset="0"/>
              </a:rPr>
              <a:t>回应</a:t>
            </a:r>
            <a:r>
              <a:rPr lang="en-US" altLang="zh-CN" smtClean="0">
                <a:latin typeface="Arial" panose="020B0604020202020204" pitchFamily="34" charset="0"/>
              </a:rPr>
              <a:t>ARP Reply</a:t>
            </a:r>
            <a:r>
              <a:rPr lang="zh-CN" altLang="en-US" smtClean="0">
                <a:latin typeface="Arial" panose="020B0604020202020204" pitchFamily="34" charset="0"/>
              </a:rPr>
              <a:t>报文。</a:t>
            </a:r>
            <a:r>
              <a:rPr lang="en-US" altLang="zh-CN" smtClean="0">
                <a:latin typeface="Arial" panose="020B0604020202020204" pitchFamily="34" charset="0"/>
              </a:rPr>
              <a:t>ARP Reply</a:t>
            </a:r>
            <a:r>
              <a:rPr lang="zh-CN" altLang="en-US" smtClean="0">
                <a:latin typeface="Arial" panose="020B0604020202020204" pitchFamily="34" charset="0"/>
              </a:rPr>
              <a:t>报文中的源协议地址是主机</a:t>
            </a:r>
            <a:r>
              <a:rPr lang="en-US" altLang="zh-CN" smtClean="0">
                <a:latin typeface="Arial" panose="020B0604020202020204" pitchFamily="34" charset="0"/>
              </a:rPr>
              <a:t>C</a:t>
            </a:r>
            <a:r>
              <a:rPr lang="zh-CN" altLang="en-US" smtClean="0">
                <a:latin typeface="Arial" panose="020B0604020202020204" pitchFamily="34" charset="0"/>
              </a:rPr>
              <a:t>自己的</a:t>
            </a:r>
            <a:r>
              <a:rPr lang="en-US" altLang="zh-CN" smtClean="0">
                <a:latin typeface="Arial" panose="020B0604020202020204" pitchFamily="34" charset="0"/>
              </a:rPr>
              <a:t>IP</a:t>
            </a:r>
            <a:r>
              <a:rPr lang="zh-CN" altLang="en-US" smtClean="0">
                <a:latin typeface="Arial" panose="020B0604020202020204" pitchFamily="34" charset="0"/>
              </a:rPr>
              <a:t>地址，目标协议地址是主机</a:t>
            </a:r>
            <a:r>
              <a:rPr lang="en-US" altLang="zh-CN" smtClean="0">
                <a:latin typeface="Arial" panose="020B0604020202020204" pitchFamily="34" charset="0"/>
              </a:rPr>
              <a:t>A</a:t>
            </a:r>
            <a:r>
              <a:rPr lang="zh-CN" altLang="en-US" smtClean="0">
                <a:latin typeface="Arial" panose="020B0604020202020204" pitchFamily="34" charset="0"/>
              </a:rPr>
              <a:t>的</a:t>
            </a:r>
            <a:r>
              <a:rPr lang="en-US" altLang="zh-CN" smtClean="0">
                <a:latin typeface="Arial" panose="020B0604020202020204" pitchFamily="34" charset="0"/>
              </a:rPr>
              <a:t>IP</a:t>
            </a:r>
            <a:r>
              <a:rPr lang="zh-CN" altLang="en-US" smtClean="0">
                <a:latin typeface="Arial" panose="020B0604020202020204" pitchFamily="34" charset="0"/>
              </a:rPr>
              <a:t>地址，目的</a:t>
            </a:r>
            <a:r>
              <a:rPr lang="en-US" altLang="zh-CN" smtClean="0">
                <a:latin typeface="Arial" panose="020B0604020202020204" pitchFamily="34" charset="0"/>
              </a:rPr>
              <a:t>MAC</a:t>
            </a:r>
            <a:r>
              <a:rPr lang="zh-CN" altLang="en-US" smtClean="0">
                <a:latin typeface="Arial" panose="020B0604020202020204" pitchFamily="34" charset="0"/>
              </a:rPr>
              <a:t>地址是主机</a:t>
            </a:r>
            <a:r>
              <a:rPr lang="en-US" altLang="zh-CN" smtClean="0">
                <a:latin typeface="Arial" panose="020B0604020202020204" pitchFamily="34" charset="0"/>
              </a:rPr>
              <a:t>A</a:t>
            </a:r>
            <a:r>
              <a:rPr lang="zh-CN" altLang="en-US" smtClean="0">
                <a:latin typeface="Arial" panose="020B0604020202020204" pitchFamily="34" charset="0"/>
              </a:rPr>
              <a:t>的</a:t>
            </a:r>
            <a:r>
              <a:rPr lang="en-US" altLang="zh-CN" smtClean="0">
                <a:latin typeface="Arial" panose="020B0604020202020204" pitchFamily="34" charset="0"/>
              </a:rPr>
              <a:t>MAC</a:t>
            </a:r>
            <a:r>
              <a:rPr lang="zh-CN" altLang="en-US" smtClean="0">
                <a:latin typeface="Arial" panose="020B0604020202020204" pitchFamily="34" charset="0"/>
              </a:rPr>
              <a:t>地址，源</a:t>
            </a:r>
            <a:r>
              <a:rPr lang="en-US" altLang="zh-CN" smtClean="0">
                <a:latin typeface="Arial" panose="020B0604020202020204" pitchFamily="34" charset="0"/>
              </a:rPr>
              <a:t>MAC</a:t>
            </a:r>
            <a:r>
              <a:rPr lang="zh-CN" altLang="en-US" smtClean="0">
                <a:latin typeface="Arial" panose="020B0604020202020204" pitchFamily="34" charset="0"/>
              </a:rPr>
              <a:t>地址是自己的</a:t>
            </a:r>
            <a:r>
              <a:rPr lang="en-US" altLang="zh-CN" smtClean="0">
                <a:latin typeface="Arial" panose="020B0604020202020204" pitchFamily="34" charset="0"/>
              </a:rPr>
              <a:t>MAC</a:t>
            </a:r>
            <a:r>
              <a:rPr lang="zh-CN" altLang="en-US" smtClean="0">
                <a:latin typeface="Arial" panose="020B0604020202020204" pitchFamily="34" charset="0"/>
              </a:rPr>
              <a:t>地址，同时</a:t>
            </a:r>
            <a:r>
              <a:rPr lang="en-US" altLang="zh-CN" smtClean="0">
                <a:latin typeface="Arial" panose="020B0604020202020204" pitchFamily="34" charset="0"/>
              </a:rPr>
              <a:t>Operation Code</a:t>
            </a:r>
            <a:r>
              <a:rPr lang="zh-CN" altLang="en-US" smtClean="0">
                <a:latin typeface="Arial" panose="020B0604020202020204" pitchFamily="34" charset="0"/>
              </a:rPr>
              <a:t>被设置为</a:t>
            </a:r>
            <a:r>
              <a:rPr lang="en-US" altLang="zh-CN" smtClean="0">
                <a:latin typeface="Arial" panose="020B0604020202020204" pitchFamily="34" charset="0"/>
              </a:rPr>
              <a:t>Reply</a:t>
            </a:r>
            <a:r>
              <a:rPr lang="zh-CN" altLang="en-US" smtClean="0">
                <a:latin typeface="Arial" panose="020B0604020202020204" pitchFamily="34" charset="0"/>
              </a:rPr>
              <a:t>。</a:t>
            </a:r>
            <a:r>
              <a:rPr lang="en-US" altLang="zh-CN" smtClean="0">
                <a:latin typeface="Arial" panose="020B0604020202020204" pitchFamily="34" charset="0"/>
              </a:rPr>
              <a:t>ARP Reply</a:t>
            </a:r>
            <a:r>
              <a:rPr lang="zh-CN" altLang="en-US" smtClean="0">
                <a:latin typeface="Arial" panose="020B0604020202020204" pitchFamily="34" charset="0"/>
              </a:rPr>
              <a:t>报文通过单播传送。</a:t>
            </a:r>
          </a:p>
          <a:p>
            <a:endParaRPr lang="zh-CN" altLang="en-US" smtClean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552562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备注占位符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zh-CN" altLang="en-US" dirty="0" smtClean="0">
                <a:latin typeface="Arial" panose="020B0604020202020204" pitchFamily="34" charset="0"/>
              </a:rPr>
              <a:t>主机</a:t>
            </a:r>
            <a:r>
              <a:rPr lang="en-US" altLang="zh-CN" dirty="0" smtClean="0">
                <a:latin typeface="Arial" panose="020B0604020202020204" pitchFamily="34" charset="0"/>
              </a:rPr>
              <a:t>A</a:t>
            </a:r>
            <a:r>
              <a:rPr lang="zh-CN" altLang="en-US" dirty="0" smtClean="0">
                <a:latin typeface="Arial" panose="020B0604020202020204" pitchFamily="34" charset="0"/>
              </a:rPr>
              <a:t>收到</a:t>
            </a:r>
            <a:r>
              <a:rPr lang="en-US" altLang="zh-CN" dirty="0" smtClean="0">
                <a:latin typeface="Arial" panose="020B0604020202020204" pitchFamily="34" charset="0"/>
              </a:rPr>
              <a:t>ARP Reply</a:t>
            </a:r>
            <a:r>
              <a:rPr lang="zh-CN" altLang="en-US" dirty="0" smtClean="0">
                <a:latin typeface="Arial" panose="020B0604020202020204" pitchFamily="34" charset="0"/>
              </a:rPr>
              <a:t>以后，会检查</a:t>
            </a:r>
            <a:r>
              <a:rPr lang="en-US" altLang="zh-CN" dirty="0" smtClean="0">
                <a:latin typeface="Arial" panose="020B0604020202020204" pitchFamily="34" charset="0"/>
              </a:rPr>
              <a:t>ARP</a:t>
            </a:r>
            <a:r>
              <a:rPr lang="zh-CN" altLang="en-US" dirty="0" smtClean="0">
                <a:latin typeface="Arial" panose="020B0604020202020204" pitchFamily="34" charset="0"/>
              </a:rPr>
              <a:t>报文中目的</a:t>
            </a:r>
            <a:r>
              <a:rPr lang="en-US" altLang="zh-CN" dirty="0" smtClean="0">
                <a:latin typeface="Arial" panose="020B0604020202020204" pitchFamily="34" charset="0"/>
              </a:rPr>
              <a:t>MAC</a:t>
            </a:r>
            <a:r>
              <a:rPr lang="zh-CN" altLang="en-US" dirty="0" smtClean="0">
                <a:latin typeface="Arial" panose="020B0604020202020204" pitchFamily="34" charset="0"/>
              </a:rPr>
              <a:t>地址是否与自己的</a:t>
            </a:r>
            <a:r>
              <a:rPr lang="en-US" altLang="zh-CN" dirty="0" smtClean="0">
                <a:latin typeface="Arial" panose="020B0604020202020204" pitchFamily="34" charset="0"/>
              </a:rPr>
              <a:t>MAC</a:t>
            </a:r>
            <a:r>
              <a:rPr lang="zh-CN" altLang="en-US" dirty="0" smtClean="0">
                <a:latin typeface="Arial" panose="020B0604020202020204" pitchFamily="34" charset="0"/>
              </a:rPr>
              <a:t>匹配。如果匹配，</a:t>
            </a:r>
            <a:r>
              <a:rPr lang="en-US" altLang="zh-CN" dirty="0" smtClean="0">
                <a:latin typeface="Arial" panose="020B0604020202020204" pitchFamily="34" charset="0"/>
              </a:rPr>
              <a:t>ARP</a:t>
            </a:r>
            <a:r>
              <a:rPr lang="zh-CN" altLang="en-US" dirty="0" smtClean="0">
                <a:latin typeface="Arial" panose="020B0604020202020204" pitchFamily="34" charset="0"/>
              </a:rPr>
              <a:t>报文中的源</a:t>
            </a:r>
            <a:r>
              <a:rPr lang="en-US" altLang="zh-CN" dirty="0" smtClean="0">
                <a:latin typeface="Arial" panose="020B0604020202020204" pitchFamily="34" charset="0"/>
              </a:rPr>
              <a:t>MAC</a:t>
            </a:r>
            <a:r>
              <a:rPr lang="zh-CN" altLang="en-US" dirty="0" smtClean="0">
                <a:latin typeface="Arial" panose="020B0604020202020204" pitchFamily="34" charset="0"/>
              </a:rPr>
              <a:t>地址和源</a:t>
            </a:r>
            <a:r>
              <a:rPr lang="en-US" altLang="zh-CN" dirty="0" smtClean="0">
                <a:latin typeface="Arial" panose="020B0604020202020204" pitchFamily="34" charset="0"/>
              </a:rPr>
              <a:t>IP</a:t>
            </a:r>
            <a:r>
              <a:rPr lang="zh-CN" altLang="en-US" dirty="0" smtClean="0">
                <a:latin typeface="Arial" panose="020B0604020202020204" pitchFamily="34" charset="0"/>
              </a:rPr>
              <a:t>地址会被记录到主机</a:t>
            </a:r>
            <a:r>
              <a:rPr lang="en-US" altLang="zh-CN" dirty="0" smtClean="0">
                <a:latin typeface="Arial" panose="020B0604020202020204" pitchFamily="34" charset="0"/>
              </a:rPr>
              <a:t>A</a:t>
            </a:r>
            <a:r>
              <a:rPr lang="zh-CN" altLang="en-US" dirty="0" smtClean="0">
                <a:latin typeface="Arial" panose="020B0604020202020204" pitchFamily="34" charset="0"/>
              </a:rPr>
              <a:t>的</a:t>
            </a:r>
            <a:r>
              <a:rPr lang="en-US" altLang="zh-CN" dirty="0" smtClean="0">
                <a:latin typeface="Arial" panose="020B0604020202020204" pitchFamily="34" charset="0"/>
              </a:rPr>
              <a:t>ARP</a:t>
            </a:r>
            <a:r>
              <a:rPr lang="zh-CN" altLang="en-US" dirty="0" smtClean="0">
                <a:latin typeface="Arial" panose="020B0604020202020204" pitchFamily="34" charset="0"/>
              </a:rPr>
              <a:t>缓存表</a:t>
            </a:r>
            <a:r>
              <a:rPr lang="zh-CN" altLang="en-US" smtClean="0">
                <a:latin typeface="Arial" panose="020B0604020202020204" pitchFamily="34" charset="0"/>
              </a:rPr>
              <a:t>中</a:t>
            </a:r>
            <a:r>
              <a:rPr lang="zh-CN" altLang="en-US" smtClean="0">
                <a:latin typeface="Arial" panose="020B0604020202020204" pitchFamily="34" charset="0"/>
              </a:rPr>
              <a:t>。</a:t>
            </a:r>
            <a:endParaRPr lang="en-US" altLang="zh-CN" dirty="0" smtClean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eaLnBrk="1" hangingPunct="1"/>
            <a:endParaRPr lang="en-US" altLang="zh-CN" dirty="0" smtClean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eaLnBrk="1" hangingPunct="1"/>
            <a:endParaRPr lang="en-US" altLang="zh-CN" dirty="0" smtClean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eaLnBrk="1" hangingPunct="1"/>
            <a:endParaRPr lang="zh-CN" altLang="en-US" dirty="0" smtClean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eaLnBrk="1" hangingPunct="1"/>
            <a:endParaRPr lang="zh-CN" altLang="en-US" dirty="0" smtClean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403195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备注占位符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zh-CN" altLang="en-US" smtClean="0">
                <a:latin typeface="Arial" panose="020B0604020202020204" pitchFamily="34" charset="0"/>
              </a:rPr>
              <a:t>在上述例子的组网中，主机</a:t>
            </a:r>
            <a:r>
              <a:rPr lang="en-US" altLang="zh-CN" smtClean="0">
                <a:latin typeface="Arial" panose="020B0604020202020204" pitchFamily="34" charset="0"/>
              </a:rPr>
              <a:t>A</a:t>
            </a:r>
            <a:r>
              <a:rPr lang="zh-CN" altLang="en-US" smtClean="0">
                <a:latin typeface="Arial" panose="020B0604020202020204" pitchFamily="34" charset="0"/>
              </a:rPr>
              <a:t>需要与主机</a:t>
            </a:r>
            <a:r>
              <a:rPr lang="en-US" altLang="zh-CN" smtClean="0">
                <a:latin typeface="Arial" panose="020B0604020202020204" pitchFamily="34" charset="0"/>
              </a:rPr>
              <a:t>B</a:t>
            </a:r>
            <a:r>
              <a:rPr lang="zh-CN" altLang="en-US" smtClean="0">
                <a:latin typeface="Arial" panose="020B0604020202020204" pitchFamily="34" charset="0"/>
              </a:rPr>
              <a:t>通信时，目的</a:t>
            </a:r>
            <a:r>
              <a:rPr lang="en-US" altLang="zh-CN" smtClean="0">
                <a:latin typeface="Arial" panose="020B0604020202020204" pitchFamily="34" charset="0"/>
              </a:rPr>
              <a:t>IP</a:t>
            </a:r>
            <a:r>
              <a:rPr lang="zh-CN" altLang="en-US" smtClean="0">
                <a:latin typeface="Arial" panose="020B0604020202020204" pitchFamily="34" charset="0"/>
              </a:rPr>
              <a:t>地址与本机的</a:t>
            </a:r>
            <a:r>
              <a:rPr lang="en-US" altLang="zh-CN" smtClean="0">
                <a:latin typeface="Arial" panose="020B0604020202020204" pitchFamily="34" charset="0"/>
              </a:rPr>
              <a:t>IP</a:t>
            </a:r>
            <a:r>
              <a:rPr lang="zh-CN" altLang="en-US" smtClean="0">
                <a:latin typeface="Arial" panose="020B0604020202020204" pitchFamily="34" charset="0"/>
              </a:rPr>
              <a:t>地址位于不同网络，但是由于主机</a:t>
            </a:r>
            <a:r>
              <a:rPr lang="en-US" altLang="zh-CN" smtClean="0">
                <a:latin typeface="Arial" panose="020B0604020202020204" pitchFamily="34" charset="0"/>
              </a:rPr>
              <a:t>A</a:t>
            </a:r>
            <a:r>
              <a:rPr lang="zh-CN" altLang="en-US" smtClean="0">
                <a:latin typeface="Arial" panose="020B0604020202020204" pitchFamily="34" charset="0"/>
              </a:rPr>
              <a:t>未配置网关，所以它将会以广播形式发送</a:t>
            </a:r>
            <a:r>
              <a:rPr lang="en-US" altLang="zh-CN" smtClean="0">
                <a:latin typeface="Arial" panose="020B0604020202020204" pitchFamily="34" charset="0"/>
              </a:rPr>
              <a:t>ARP Request</a:t>
            </a:r>
            <a:r>
              <a:rPr lang="zh-CN" altLang="en-US" smtClean="0">
                <a:latin typeface="Arial" panose="020B0604020202020204" pitchFamily="34" charset="0"/>
              </a:rPr>
              <a:t>报文，请求主机</a:t>
            </a:r>
            <a:r>
              <a:rPr lang="en-US" altLang="zh-CN" smtClean="0">
                <a:latin typeface="Arial" panose="020B0604020202020204" pitchFamily="34" charset="0"/>
              </a:rPr>
              <a:t>B</a:t>
            </a:r>
            <a:r>
              <a:rPr lang="zh-CN" altLang="en-US" smtClean="0">
                <a:latin typeface="Arial" panose="020B0604020202020204" pitchFamily="34" charset="0"/>
              </a:rPr>
              <a:t>的</a:t>
            </a:r>
            <a:r>
              <a:rPr lang="en-US" altLang="zh-CN" smtClean="0">
                <a:latin typeface="Arial" panose="020B0604020202020204" pitchFamily="34" charset="0"/>
              </a:rPr>
              <a:t>MAC</a:t>
            </a:r>
            <a:r>
              <a:rPr lang="zh-CN" altLang="en-US" smtClean="0">
                <a:latin typeface="Arial" panose="020B0604020202020204" pitchFamily="34" charset="0"/>
              </a:rPr>
              <a:t>地址。但是，广播报文无法被路由器转发，所以主机</a:t>
            </a:r>
            <a:r>
              <a:rPr lang="en-US" altLang="zh-CN" smtClean="0">
                <a:latin typeface="Arial" panose="020B0604020202020204" pitchFamily="34" charset="0"/>
              </a:rPr>
              <a:t>B</a:t>
            </a:r>
            <a:r>
              <a:rPr lang="zh-CN" altLang="en-US" smtClean="0">
                <a:latin typeface="Arial" panose="020B0604020202020204" pitchFamily="34" charset="0"/>
              </a:rPr>
              <a:t>无法收到主机</a:t>
            </a:r>
            <a:r>
              <a:rPr lang="en-US" altLang="zh-CN" smtClean="0">
                <a:latin typeface="Arial" panose="020B0604020202020204" pitchFamily="34" charset="0"/>
              </a:rPr>
              <a:t>A</a:t>
            </a:r>
            <a:r>
              <a:rPr lang="zh-CN" altLang="en-US" smtClean="0">
                <a:latin typeface="Arial" panose="020B0604020202020204" pitchFamily="34" charset="0"/>
              </a:rPr>
              <a:t>的</a:t>
            </a:r>
            <a:r>
              <a:rPr lang="en-US" altLang="zh-CN" smtClean="0">
                <a:latin typeface="Arial" panose="020B0604020202020204" pitchFamily="34" charset="0"/>
              </a:rPr>
              <a:t>ARP</a:t>
            </a:r>
            <a:r>
              <a:rPr lang="zh-CN" altLang="en-US" smtClean="0">
                <a:latin typeface="Arial" panose="020B0604020202020204" pitchFamily="34" charset="0"/>
              </a:rPr>
              <a:t>请求报文，当然也就无法应答。</a:t>
            </a:r>
          </a:p>
          <a:p>
            <a:r>
              <a:rPr lang="zh-CN" altLang="en-US" smtClean="0">
                <a:latin typeface="Arial" panose="020B0604020202020204" pitchFamily="34" charset="0"/>
              </a:rPr>
              <a:t>在路由器上启用代理</a:t>
            </a:r>
            <a:r>
              <a:rPr lang="en-US" altLang="zh-CN" smtClean="0">
                <a:latin typeface="Arial" panose="020B0604020202020204" pitchFamily="34" charset="0"/>
              </a:rPr>
              <a:t>ARP</a:t>
            </a:r>
            <a:r>
              <a:rPr lang="zh-CN" altLang="en-US" smtClean="0">
                <a:latin typeface="Arial" panose="020B0604020202020204" pitchFamily="34" charset="0"/>
              </a:rPr>
              <a:t>功能，就可以解决这个问题。启用代理</a:t>
            </a:r>
            <a:r>
              <a:rPr lang="en-US" altLang="zh-CN" smtClean="0">
                <a:latin typeface="Arial" panose="020B0604020202020204" pitchFamily="34" charset="0"/>
              </a:rPr>
              <a:t>ARP</a:t>
            </a:r>
            <a:r>
              <a:rPr lang="zh-CN" altLang="en-US" smtClean="0">
                <a:latin typeface="Arial" panose="020B0604020202020204" pitchFamily="34" charset="0"/>
              </a:rPr>
              <a:t>后，路由器收到这样的请求，会查找路由表，如果存在主机</a:t>
            </a:r>
            <a:r>
              <a:rPr lang="en-US" altLang="zh-CN" smtClean="0">
                <a:latin typeface="Arial" panose="020B0604020202020204" pitchFamily="34" charset="0"/>
              </a:rPr>
              <a:t>B</a:t>
            </a:r>
            <a:r>
              <a:rPr lang="zh-CN" altLang="en-US" smtClean="0">
                <a:latin typeface="Arial" panose="020B0604020202020204" pitchFamily="34" charset="0"/>
              </a:rPr>
              <a:t>的路由表项，路由器将会使用自己的</a:t>
            </a:r>
            <a:r>
              <a:rPr lang="en-US" altLang="zh-CN" smtClean="0">
                <a:latin typeface="Arial" panose="020B0604020202020204" pitchFamily="34" charset="0"/>
              </a:rPr>
              <a:t>G0/0/0</a:t>
            </a:r>
            <a:r>
              <a:rPr lang="zh-CN" altLang="en-US" smtClean="0">
                <a:latin typeface="Arial" panose="020B0604020202020204" pitchFamily="34" charset="0"/>
              </a:rPr>
              <a:t>接口的</a:t>
            </a:r>
            <a:r>
              <a:rPr lang="en-US" altLang="zh-CN" smtClean="0">
                <a:latin typeface="Arial" panose="020B0604020202020204" pitchFamily="34" charset="0"/>
              </a:rPr>
              <a:t>MAC</a:t>
            </a:r>
            <a:r>
              <a:rPr lang="zh-CN" altLang="en-US" smtClean="0">
                <a:latin typeface="Arial" panose="020B0604020202020204" pitchFamily="34" charset="0"/>
              </a:rPr>
              <a:t>地址来回应该</a:t>
            </a:r>
            <a:r>
              <a:rPr lang="en-US" altLang="zh-CN" smtClean="0">
                <a:latin typeface="Arial" panose="020B0604020202020204" pitchFamily="34" charset="0"/>
              </a:rPr>
              <a:t>ARP</a:t>
            </a:r>
            <a:r>
              <a:rPr lang="zh-CN" altLang="en-US" smtClean="0">
                <a:latin typeface="Arial" panose="020B0604020202020204" pitchFamily="34" charset="0"/>
              </a:rPr>
              <a:t> </a:t>
            </a:r>
            <a:r>
              <a:rPr lang="en-US" altLang="zh-CN" smtClean="0">
                <a:latin typeface="Arial" panose="020B0604020202020204" pitchFamily="34" charset="0"/>
              </a:rPr>
              <a:t>Request</a:t>
            </a:r>
            <a:r>
              <a:rPr lang="zh-CN" altLang="en-US" smtClean="0">
                <a:latin typeface="Arial" panose="020B0604020202020204" pitchFamily="34" charset="0"/>
              </a:rPr>
              <a:t>。主机</a:t>
            </a:r>
            <a:r>
              <a:rPr lang="en-US" altLang="zh-CN" smtClean="0">
                <a:latin typeface="Arial" panose="020B0604020202020204" pitchFamily="34" charset="0"/>
              </a:rPr>
              <a:t>A</a:t>
            </a:r>
            <a:r>
              <a:rPr lang="zh-CN" altLang="en-US" smtClean="0">
                <a:latin typeface="Arial" panose="020B0604020202020204" pitchFamily="34" charset="0"/>
              </a:rPr>
              <a:t>收到</a:t>
            </a:r>
            <a:r>
              <a:rPr lang="en-US" altLang="zh-CN" smtClean="0">
                <a:latin typeface="Arial" panose="020B0604020202020204" pitchFamily="34" charset="0"/>
              </a:rPr>
              <a:t>ARP Reply</a:t>
            </a:r>
            <a:r>
              <a:rPr lang="zh-CN" altLang="en-US" smtClean="0">
                <a:latin typeface="Arial" panose="020B0604020202020204" pitchFamily="34" charset="0"/>
              </a:rPr>
              <a:t>后，将以路由器的</a:t>
            </a:r>
            <a:r>
              <a:rPr lang="en-US" altLang="zh-CN" smtClean="0">
                <a:latin typeface="Arial" panose="020B0604020202020204" pitchFamily="34" charset="0"/>
              </a:rPr>
              <a:t>G0/0/0</a:t>
            </a:r>
            <a:r>
              <a:rPr lang="zh-CN" altLang="en-US" smtClean="0">
                <a:latin typeface="Arial" panose="020B0604020202020204" pitchFamily="34" charset="0"/>
              </a:rPr>
              <a:t>接口</a:t>
            </a:r>
            <a:r>
              <a:rPr lang="en-US" altLang="zh-CN" smtClean="0">
                <a:latin typeface="Arial" panose="020B0604020202020204" pitchFamily="34" charset="0"/>
              </a:rPr>
              <a:t>MAC</a:t>
            </a:r>
            <a:r>
              <a:rPr lang="zh-CN" altLang="en-US" smtClean="0">
                <a:latin typeface="Arial" panose="020B0604020202020204" pitchFamily="34" charset="0"/>
              </a:rPr>
              <a:t>地址作为目的</a:t>
            </a:r>
            <a:r>
              <a:rPr lang="en-US" altLang="zh-CN" smtClean="0">
                <a:latin typeface="Arial" panose="020B0604020202020204" pitchFamily="34" charset="0"/>
              </a:rPr>
              <a:t>MAC</a:t>
            </a:r>
            <a:r>
              <a:rPr lang="zh-CN" altLang="en-US" smtClean="0">
                <a:latin typeface="Arial" panose="020B0604020202020204" pitchFamily="34" charset="0"/>
              </a:rPr>
              <a:t>地址进行数据转发。</a:t>
            </a:r>
          </a:p>
          <a:p>
            <a:endParaRPr lang="zh-CN" altLang="en-US" smtClean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817953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备注占位符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zh-CN" altLang="en-US" smtClean="0">
                <a:latin typeface="Arial" panose="020B0604020202020204" pitchFamily="34" charset="0"/>
              </a:rPr>
              <a:t>主机被分配了</a:t>
            </a:r>
            <a:r>
              <a:rPr lang="en-US" altLang="zh-CN" smtClean="0">
                <a:latin typeface="Arial" panose="020B0604020202020204" pitchFamily="34" charset="0"/>
              </a:rPr>
              <a:t>IP</a:t>
            </a:r>
            <a:r>
              <a:rPr lang="zh-CN" altLang="en-US" smtClean="0">
                <a:latin typeface="Arial" panose="020B0604020202020204" pitchFamily="34" charset="0"/>
              </a:rPr>
              <a:t>地址或者</a:t>
            </a:r>
            <a:r>
              <a:rPr lang="en-US" altLang="zh-CN" smtClean="0">
                <a:latin typeface="Arial" panose="020B0604020202020204" pitchFamily="34" charset="0"/>
              </a:rPr>
              <a:t>IP</a:t>
            </a:r>
            <a:r>
              <a:rPr lang="zh-CN" altLang="en-US" smtClean="0">
                <a:latin typeface="Arial" panose="020B0604020202020204" pitchFamily="34" charset="0"/>
              </a:rPr>
              <a:t>地址发生变更后，必须立刻检测其所分配的</a:t>
            </a:r>
            <a:r>
              <a:rPr lang="en-US" altLang="zh-CN" smtClean="0">
                <a:latin typeface="Arial" panose="020B0604020202020204" pitchFamily="34" charset="0"/>
              </a:rPr>
              <a:t>IP</a:t>
            </a:r>
            <a:r>
              <a:rPr lang="zh-CN" altLang="en-US" smtClean="0">
                <a:latin typeface="Arial" panose="020B0604020202020204" pitchFamily="34" charset="0"/>
              </a:rPr>
              <a:t>地址在网络上是否是唯一的，以避免地址冲突。主机通过发送</a:t>
            </a:r>
            <a:r>
              <a:rPr lang="en-US" altLang="zh-CN" smtClean="0">
                <a:latin typeface="Arial" panose="020B0604020202020204" pitchFamily="34" charset="0"/>
              </a:rPr>
              <a:t>ARP Request</a:t>
            </a:r>
            <a:r>
              <a:rPr lang="zh-CN" altLang="en-US" smtClean="0">
                <a:latin typeface="Arial" panose="020B0604020202020204" pitchFamily="34" charset="0"/>
              </a:rPr>
              <a:t>报文来进行地址冲突检测。</a:t>
            </a:r>
            <a:endParaRPr lang="en-US" altLang="zh-CN" smtClean="0">
              <a:latin typeface="Arial" panose="020B0604020202020204" pitchFamily="34" charset="0"/>
            </a:endParaRPr>
          </a:p>
          <a:p>
            <a:r>
              <a:rPr lang="zh-CN" altLang="en-US" smtClean="0">
                <a:latin typeface="Arial" panose="020B0604020202020204" pitchFamily="34" charset="0"/>
              </a:rPr>
              <a:t>主机</a:t>
            </a:r>
            <a:r>
              <a:rPr lang="en-US" altLang="zh-CN" smtClean="0">
                <a:latin typeface="Arial" panose="020B0604020202020204" pitchFamily="34" charset="0"/>
              </a:rPr>
              <a:t>A</a:t>
            </a:r>
            <a:r>
              <a:rPr lang="zh-CN" altLang="en-US" smtClean="0">
                <a:latin typeface="Arial" panose="020B0604020202020204" pitchFamily="34" charset="0"/>
              </a:rPr>
              <a:t>将</a:t>
            </a:r>
            <a:r>
              <a:rPr lang="en-US" altLang="zh-CN" smtClean="0">
                <a:latin typeface="Arial" panose="020B0604020202020204" pitchFamily="34" charset="0"/>
              </a:rPr>
              <a:t>ARP Request</a:t>
            </a:r>
            <a:r>
              <a:rPr lang="zh-CN" altLang="en-US" smtClean="0">
                <a:latin typeface="Arial" panose="020B0604020202020204" pitchFamily="34" charset="0"/>
              </a:rPr>
              <a:t>广播报文中的目的</a:t>
            </a:r>
            <a:r>
              <a:rPr lang="en-US" altLang="zh-CN" smtClean="0">
                <a:latin typeface="Arial" panose="020B0604020202020204" pitchFamily="34" charset="0"/>
              </a:rPr>
              <a:t>IP</a:t>
            </a:r>
            <a:r>
              <a:rPr lang="zh-CN" altLang="en-US" smtClean="0">
                <a:latin typeface="Arial" panose="020B0604020202020204" pitchFamily="34" charset="0"/>
              </a:rPr>
              <a:t>地址字段设置为自己的</a:t>
            </a:r>
            <a:r>
              <a:rPr lang="en-US" altLang="zh-CN" smtClean="0">
                <a:latin typeface="Arial" panose="020B0604020202020204" pitchFamily="34" charset="0"/>
              </a:rPr>
              <a:t>IP</a:t>
            </a:r>
            <a:r>
              <a:rPr lang="zh-CN" altLang="en-US" smtClean="0">
                <a:latin typeface="Arial" panose="020B0604020202020204" pitchFamily="34" charset="0"/>
              </a:rPr>
              <a:t>地址，且该网络中所有主机包括网关都会接收到此报文。当目的</a:t>
            </a:r>
            <a:r>
              <a:rPr lang="en-US" altLang="zh-CN" smtClean="0">
                <a:latin typeface="Arial" panose="020B0604020202020204" pitchFamily="34" charset="0"/>
              </a:rPr>
              <a:t>IP</a:t>
            </a:r>
            <a:r>
              <a:rPr lang="zh-CN" altLang="en-US" smtClean="0">
                <a:latin typeface="Arial" panose="020B0604020202020204" pitchFamily="34" charset="0"/>
              </a:rPr>
              <a:t>地址已经被某一个主机或网关使用时，该主机或网关就会回应</a:t>
            </a:r>
            <a:r>
              <a:rPr lang="en-US" altLang="zh-CN" smtClean="0">
                <a:latin typeface="Arial" panose="020B0604020202020204" pitchFamily="34" charset="0"/>
              </a:rPr>
              <a:t>ARP Reply</a:t>
            </a:r>
            <a:r>
              <a:rPr lang="zh-CN" altLang="en-US" smtClean="0">
                <a:latin typeface="Arial" panose="020B0604020202020204" pitchFamily="34" charset="0"/>
              </a:rPr>
              <a:t>报文。通过这种方式，主机</a:t>
            </a:r>
            <a:r>
              <a:rPr lang="en-US" altLang="zh-CN" smtClean="0">
                <a:latin typeface="Arial" panose="020B0604020202020204" pitchFamily="34" charset="0"/>
              </a:rPr>
              <a:t>A</a:t>
            </a:r>
            <a:r>
              <a:rPr lang="zh-CN" altLang="en-US" smtClean="0">
                <a:latin typeface="Arial" panose="020B0604020202020204" pitchFamily="34" charset="0"/>
              </a:rPr>
              <a:t>就能探测到</a:t>
            </a:r>
            <a:r>
              <a:rPr lang="en-US" altLang="zh-CN" smtClean="0">
                <a:latin typeface="Arial" panose="020B0604020202020204" pitchFamily="34" charset="0"/>
              </a:rPr>
              <a:t>IP</a:t>
            </a:r>
            <a:r>
              <a:rPr lang="zh-CN" altLang="en-US" smtClean="0">
                <a:latin typeface="Arial" panose="020B0604020202020204" pitchFamily="34" charset="0"/>
              </a:rPr>
              <a:t>地址冲突了。</a:t>
            </a:r>
          </a:p>
          <a:p>
            <a:endParaRPr lang="zh-CN" altLang="en-US" smtClean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6084171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3587" cy="3430588"/>
          </a:xfrm>
          <a:ln/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4588" y="4356100"/>
            <a:ext cx="45720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8600" indent="-228600">
              <a:buFontTx/>
              <a:buAutoNum type="arabicPeriod"/>
            </a:pPr>
            <a:r>
              <a:rPr lang="zh-CN" altLang="en-US" smtClean="0">
                <a:latin typeface="Arial" panose="020B0604020202020204" pitchFamily="34" charset="0"/>
              </a:rPr>
              <a:t>源设备在发送数据给目的设备前，会首先查看自身的</a:t>
            </a:r>
            <a:r>
              <a:rPr lang="en-US" altLang="zh-CN" smtClean="0">
                <a:latin typeface="Arial" panose="020B0604020202020204" pitchFamily="34" charset="0"/>
              </a:rPr>
              <a:t>ARP</a:t>
            </a:r>
            <a:r>
              <a:rPr lang="zh-CN" altLang="en-US" smtClean="0">
                <a:latin typeface="Arial" panose="020B0604020202020204" pitchFamily="34" charset="0"/>
              </a:rPr>
              <a:t>缓存，查找</a:t>
            </a:r>
            <a:r>
              <a:rPr lang="en-US" altLang="zh-CN" smtClean="0">
                <a:latin typeface="Arial" panose="020B0604020202020204" pitchFamily="34" charset="0"/>
              </a:rPr>
              <a:t>ARP</a:t>
            </a:r>
            <a:r>
              <a:rPr lang="zh-CN" altLang="en-US" smtClean="0">
                <a:latin typeface="Arial" panose="020B0604020202020204" pitchFamily="34" charset="0"/>
              </a:rPr>
              <a:t>缓存中是否存在目的设备的</a:t>
            </a:r>
            <a:r>
              <a:rPr lang="en-US" altLang="zh-CN" smtClean="0">
                <a:latin typeface="Arial" panose="020B0604020202020204" pitchFamily="34" charset="0"/>
              </a:rPr>
              <a:t>IP</a:t>
            </a:r>
            <a:r>
              <a:rPr lang="zh-CN" altLang="en-US" smtClean="0">
                <a:latin typeface="Arial" panose="020B0604020202020204" pitchFamily="34" charset="0"/>
              </a:rPr>
              <a:t>地址和</a:t>
            </a:r>
            <a:r>
              <a:rPr lang="en-US" altLang="zh-CN" smtClean="0">
                <a:latin typeface="Arial" panose="020B0604020202020204" pitchFamily="34" charset="0"/>
              </a:rPr>
              <a:t>MAC</a:t>
            </a:r>
            <a:r>
              <a:rPr lang="zh-CN" altLang="en-US" smtClean="0">
                <a:latin typeface="Arial" panose="020B0604020202020204" pitchFamily="34" charset="0"/>
              </a:rPr>
              <a:t>地址的映射。如果存在则直接使用，如果不存在则会发送</a:t>
            </a:r>
            <a:r>
              <a:rPr lang="en-US" altLang="zh-CN" smtClean="0">
                <a:latin typeface="Arial" panose="020B0604020202020204" pitchFamily="34" charset="0"/>
              </a:rPr>
              <a:t>ARP Request</a:t>
            </a:r>
            <a:r>
              <a:rPr lang="zh-CN" altLang="en-US" smtClean="0">
                <a:latin typeface="Arial" panose="020B0604020202020204" pitchFamily="34" charset="0"/>
              </a:rPr>
              <a:t>。</a:t>
            </a:r>
            <a:endParaRPr lang="en-US" altLang="zh-CN" smtClean="0">
              <a:latin typeface="Arial" panose="020B0604020202020204" pitchFamily="34" charset="0"/>
            </a:endParaRPr>
          </a:p>
          <a:p>
            <a:pPr marL="228600" indent="-228600">
              <a:buFontTx/>
              <a:buAutoNum type="arabicPeriod"/>
            </a:pPr>
            <a:r>
              <a:rPr lang="zh-CN" altLang="en-US" smtClean="0">
                <a:latin typeface="Arial" panose="020B0604020202020204" pitchFamily="34" charset="0"/>
              </a:rPr>
              <a:t>当网络上的一个设备被分配了</a:t>
            </a:r>
            <a:r>
              <a:rPr lang="en-US" altLang="zh-CN" smtClean="0">
                <a:latin typeface="Arial" panose="020B0604020202020204" pitchFamily="34" charset="0"/>
              </a:rPr>
              <a:t>IP</a:t>
            </a:r>
            <a:r>
              <a:rPr lang="zh-CN" altLang="en-US" smtClean="0">
                <a:latin typeface="Arial" panose="020B0604020202020204" pitchFamily="34" charset="0"/>
              </a:rPr>
              <a:t>地址或者</a:t>
            </a:r>
            <a:r>
              <a:rPr lang="en-US" altLang="zh-CN" smtClean="0">
                <a:latin typeface="Arial" panose="020B0604020202020204" pitchFamily="34" charset="0"/>
              </a:rPr>
              <a:t>IP</a:t>
            </a:r>
            <a:r>
              <a:rPr lang="zh-CN" altLang="en-US" smtClean="0">
                <a:latin typeface="Arial" panose="020B0604020202020204" pitchFamily="34" charset="0"/>
              </a:rPr>
              <a:t>地址发生变更后，可以通过免费</a:t>
            </a:r>
            <a:r>
              <a:rPr lang="en-US" altLang="zh-CN" smtClean="0">
                <a:latin typeface="Arial" panose="020B0604020202020204" pitchFamily="34" charset="0"/>
              </a:rPr>
              <a:t>ARP</a:t>
            </a:r>
            <a:r>
              <a:rPr lang="zh-CN" altLang="en-US" smtClean="0">
                <a:latin typeface="Arial" panose="020B0604020202020204" pitchFamily="34" charset="0"/>
              </a:rPr>
              <a:t>来检查</a:t>
            </a:r>
            <a:r>
              <a:rPr lang="en-US" altLang="zh-CN" smtClean="0">
                <a:latin typeface="Arial" panose="020B0604020202020204" pitchFamily="34" charset="0"/>
              </a:rPr>
              <a:t>IP</a:t>
            </a:r>
            <a:r>
              <a:rPr lang="zh-CN" altLang="en-US" smtClean="0">
                <a:latin typeface="Arial" panose="020B0604020202020204" pitchFamily="34" charset="0"/>
              </a:rPr>
              <a:t>地址是否冲突。</a:t>
            </a:r>
            <a:endParaRPr lang="en-US" altLang="zh-CN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935779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备注占位符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358960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76" descr="新版面封面－红色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68413"/>
            <a:ext cx="9144000" cy="314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77" descr="Logo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7613" y="5578475"/>
            <a:ext cx="820737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/>
          <p:cNvSpPr txBox="1">
            <a:spLocks noChangeArrowheads="1"/>
          </p:cNvSpPr>
          <p:nvPr userDrawn="1"/>
        </p:nvSpPr>
        <p:spPr bwMode="auto">
          <a:xfrm>
            <a:off x="755650" y="6205538"/>
            <a:ext cx="2616200" cy="261937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78220" tIns="39109" rIns="78220" bIns="39109">
            <a:spAutoFit/>
          </a:bodyPr>
          <a:lstStyle>
            <a:lvl1pPr defTabSz="784225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defTabSz="784225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defTabSz="784225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defTabSz="784225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defTabSz="784225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defTabSz="784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defTabSz="784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defTabSz="784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defTabSz="784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 eaLnBrk="1" hangingPunct="1">
              <a:defRPr/>
            </a:pPr>
            <a:r>
              <a:rPr lang="en-US" altLang="zh-CN" sz="1200" dirty="0">
                <a:latin typeface="FrutigerNext LT Bold" charset="0"/>
                <a:ea typeface="MS PGothic" pitchFamily="34" charset="-128"/>
              </a:rPr>
              <a:t>HUAWEI TECHNOLOGIES CO., LTD.</a:t>
            </a:r>
            <a:endParaRPr lang="en-US" altLang="zh-CN" dirty="0">
              <a:ea typeface="MS PGothic" pitchFamily="34" charset="-128"/>
            </a:endParaRPr>
          </a:p>
        </p:txBody>
      </p:sp>
      <p:sp>
        <p:nvSpPr>
          <p:cNvPr id="6" name="Title 3"/>
          <p:cNvSpPr>
            <a:spLocks noGrp="1"/>
          </p:cNvSpPr>
          <p:nvPr>
            <p:ph type="title"/>
          </p:nvPr>
        </p:nvSpPr>
        <p:spPr>
          <a:xfrm>
            <a:off x="755650" y="2263775"/>
            <a:ext cx="5688013" cy="579438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矩形 6"/>
          <p:cNvSpPr>
            <a:spLocks noGrp="1" noChangeArrowheads="1"/>
          </p:cNvSpPr>
          <p:nvPr>
            <p:ph type="dt" sz="quarter" idx="10"/>
          </p:nvPr>
        </p:nvSpPr>
        <p:spPr>
          <a:xfrm>
            <a:off x="649288" y="669925"/>
            <a:ext cx="2530475" cy="476250"/>
          </a:xfrm>
        </p:spPr>
        <p:txBody>
          <a:bodyPr lIns="91440" tIns="45720" rIns="91440" bIns="45720"/>
          <a:lstStyle>
            <a:lvl1pPr defTabSz="914400" eaLnBrk="1" hangingPunct="1">
              <a:lnSpc>
                <a:spcPct val="100000"/>
              </a:lnSpc>
              <a:defRPr kumimoji="1" sz="1400">
                <a:solidFill>
                  <a:srgbClr val="808080"/>
                </a:solidFill>
                <a:latin typeface="FrutigerNext LT Bold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742660551"/>
      </p:ext>
    </p:extLst>
  </p:cSld>
  <p:clrMapOvr>
    <a:masterClrMapping/>
  </p:clrMapOvr>
  <p:transition spd="slow" advClick="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body" idx="11"/>
          </p:nvPr>
        </p:nvSpPr>
        <p:spPr>
          <a:xfrm>
            <a:off x="387350" y="1393825"/>
            <a:ext cx="7929563" cy="41957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</p:txBody>
      </p:sp>
      <p:sp>
        <p:nvSpPr>
          <p:cNvPr id="4" name="Rectangle 7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Page </a:t>
            </a:r>
            <a:fld id="{4DE8E45B-C09A-421A-A70E-2B59B4997F90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551807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95536" y="1393478"/>
            <a:ext cx="3887787" cy="419576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92650" y="1393478"/>
            <a:ext cx="3889375" cy="419576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7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Page </a:t>
            </a:r>
            <a:fld id="{51FFADC7-DBF2-4428-BA26-3D768672E634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2117931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70697948"/>
      </p:ext>
    </p:extLst>
  </p:cSld>
  <p:clrMapOvr>
    <a:masterClrMapping/>
  </p:clrMapOvr>
  <p:transition advClick="0" advTm="8000"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6296316"/>
      </p:ext>
    </p:extLst>
  </p:cSld>
  <p:clrMapOvr>
    <a:masterClrMapping/>
  </p:clrMapOvr>
  <p:transition advClick="0" advTm="8000"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4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2" descr="d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24588"/>
            <a:ext cx="9150350" cy="636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3" name="文本框 3"/>
          <p:cNvSpPr txBox="1">
            <a:spLocks noChangeArrowheads="1"/>
          </p:cNvSpPr>
          <p:nvPr/>
        </p:nvSpPr>
        <p:spPr bwMode="auto">
          <a:xfrm>
            <a:off x="652463" y="6438900"/>
            <a:ext cx="2752725" cy="261938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80098" tIns="40050" rIns="80098" bIns="40050">
            <a:spAutoFit/>
          </a:bodyPr>
          <a:lstStyle>
            <a:lvl1pPr defTabSz="801688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defTabSz="801688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defTabSz="801688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defTabSz="801688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defTabSz="801688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defTabSz="801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defTabSz="801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defTabSz="801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defTabSz="801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>
              <a:defRPr/>
            </a:pPr>
            <a:r>
              <a:rPr lang="en-US" altLang="zh-CN" sz="1200">
                <a:latin typeface="FrutigerNext LT Bold" charset="0"/>
                <a:ea typeface="MS PGothic" pitchFamily="34" charset="-128"/>
              </a:rPr>
              <a:t>HUAWEI TECHNOLOGIES CO., LTD.</a:t>
            </a:r>
            <a:endParaRPr lang="en-US" altLang="zh-CN" sz="2200">
              <a:ea typeface="MS PGothic" pitchFamily="34" charset="-128"/>
            </a:endParaRPr>
          </a:p>
        </p:txBody>
      </p:sp>
      <p:pic>
        <p:nvPicPr>
          <p:cNvPr id="1028" name="图片 4" descr="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8875" y="6399213"/>
            <a:ext cx="1311275" cy="31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5" name="矩形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361113" y="6489700"/>
            <a:ext cx="2097087" cy="45561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85000"/>
              </a:lnSpc>
              <a:defRPr sz="1200" smtClean="0">
                <a:latin typeface="FrutigerNext LT Bold" panose="020B0803040504020204" pitchFamily="34" charset="0"/>
              </a:defRPr>
            </a:lvl1pPr>
          </a:lstStyle>
          <a:p>
            <a:pPr>
              <a:defRPr/>
            </a:pPr>
            <a:r>
              <a:rPr lang="de-DE" altLang="zh-CN"/>
              <a:t>Page </a:t>
            </a:r>
            <a:fld id="{FFAFC837-7EEC-41B5-B2FC-B88D6417EFCF}" type="slidenum">
              <a:rPr lang="de-DE" altLang="zh-CN"/>
              <a:pPr>
                <a:defRPr/>
              </a:pPr>
              <a:t>‹#›</a:t>
            </a:fld>
            <a:endParaRPr lang="en-GB" altLang="zh-CN"/>
          </a:p>
        </p:txBody>
      </p:sp>
      <p:sp>
        <p:nvSpPr>
          <p:cNvPr id="1030" name="矩形 6"/>
          <p:cNvSpPr>
            <a:spLocks noGrp="1" noChangeArrowheads="1"/>
          </p:cNvSpPr>
          <p:nvPr>
            <p:ph type="title"/>
          </p:nvPr>
        </p:nvSpPr>
        <p:spPr bwMode="auto">
          <a:xfrm>
            <a:off x="719138" y="333375"/>
            <a:ext cx="7745412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31" name="矩形 7"/>
          <p:cNvSpPr>
            <a:spLocks noChangeArrowheads="1"/>
          </p:cNvSpPr>
          <p:nvPr/>
        </p:nvSpPr>
        <p:spPr bwMode="auto">
          <a:xfrm>
            <a:off x="3892550" y="6438900"/>
            <a:ext cx="1549400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0067" tIns="40030" rIns="80067" bIns="40030">
            <a:spAutoFit/>
          </a:bodyPr>
          <a:lstStyle>
            <a:lvl1pPr algn="ctr" defTabSz="801688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algn="ctr" defTabSz="801688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algn="ctr" defTabSz="801688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algn="ctr" defTabSz="801688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algn="ctr" defTabSz="801688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algn="ctr" defTabSz="8016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algn="ctr" defTabSz="8016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algn="ctr" defTabSz="8016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algn="ctr" defTabSz="8016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zh-CN" sz="1200">
                <a:latin typeface="FrutigerNext LT Bold" panose="020B0803040504020204" pitchFamily="34" charset="0"/>
              </a:rPr>
              <a:t>Huawei Confidential </a:t>
            </a:r>
          </a:p>
        </p:txBody>
      </p:sp>
      <p:sp>
        <p:nvSpPr>
          <p:cNvPr id="1032" name="矩形 8"/>
          <p:cNvSpPr>
            <a:spLocks noChangeArrowheads="1"/>
          </p:cNvSpPr>
          <p:nvPr/>
        </p:nvSpPr>
        <p:spPr bwMode="auto">
          <a:xfrm>
            <a:off x="-1908175" y="528638"/>
            <a:ext cx="1844675" cy="5307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0098" tIns="40050" rIns="80098" bIns="40050"/>
          <a:lstStyle>
            <a:lvl1pPr algn="ctr" defTabSz="801688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algn="ctr" defTabSz="801688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algn="ctr" defTabSz="801688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algn="ctr" defTabSz="801688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algn="ctr" defTabSz="801688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algn="ctr" defTabSz="8016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algn="ctr" defTabSz="8016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algn="ctr" defTabSz="8016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algn="ctr" defTabSz="8016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>
              <a:lnSpc>
                <a:spcPct val="125000"/>
              </a:lnSpc>
              <a:buClr>
                <a:schemeClr val="bg2"/>
              </a:buClr>
              <a:buSzPct val="60000"/>
              <a:buFont typeface="Wingdings" panose="05000000000000000000" pitchFamily="2" charset="2"/>
              <a:buNone/>
            </a:pPr>
            <a:r>
              <a:rPr lang="zh-CN" altLang="en-US" sz="1100">
                <a:solidFill>
                  <a:schemeClr val="bg1"/>
                </a:solidFill>
              </a:rPr>
              <a:t>英文标题</a:t>
            </a:r>
            <a:r>
              <a:rPr lang="en-US" altLang="zh-CN" sz="1100">
                <a:solidFill>
                  <a:schemeClr val="bg1"/>
                </a:solidFill>
              </a:rPr>
              <a:t>:32-35pt  </a:t>
            </a:r>
          </a:p>
          <a:p>
            <a:pPr algn="r">
              <a:lnSpc>
                <a:spcPct val="125000"/>
              </a:lnSpc>
              <a:buClr>
                <a:schemeClr val="bg2"/>
              </a:buClr>
              <a:buSzPct val="60000"/>
              <a:buFont typeface="Wingdings" panose="05000000000000000000" pitchFamily="2" charset="2"/>
              <a:buNone/>
            </a:pPr>
            <a:r>
              <a:rPr lang="zh-CN" altLang="en-US" sz="1100">
                <a:solidFill>
                  <a:schemeClr val="bg1"/>
                </a:solidFill>
              </a:rPr>
              <a:t>颜色</a:t>
            </a:r>
            <a:r>
              <a:rPr lang="en-US" altLang="zh-CN" sz="1100">
                <a:solidFill>
                  <a:schemeClr val="bg1"/>
                </a:solidFill>
              </a:rPr>
              <a:t>: R153 G0 B0</a:t>
            </a:r>
          </a:p>
          <a:p>
            <a:pPr algn="r">
              <a:lnSpc>
                <a:spcPct val="125000"/>
              </a:lnSpc>
              <a:buClr>
                <a:schemeClr val="bg2"/>
              </a:buClr>
              <a:buSzPct val="60000"/>
              <a:buFont typeface="Wingdings" panose="05000000000000000000" pitchFamily="2" charset="2"/>
              <a:buNone/>
            </a:pPr>
            <a:r>
              <a:rPr lang="zh-CN" altLang="en-US" sz="1100">
                <a:solidFill>
                  <a:schemeClr val="bg1"/>
                </a:solidFill>
                <a:latin typeface="FrutigerNext LT Regular" panose="020B0503040504020204" pitchFamily="34" charset="0"/>
              </a:rPr>
              <a:t>内部使用字体 </a:t>
            </a:r>
            <a:r>
              <a:rPr lang="en-US" altLang="zh-CN" sz="1100">
                <a:solidFill>
                  <a:schemeClr val="bg1"/>
                </a:solidFill>
                <a:latin typeface="FrutigerNext LT Regular" panose="020B0503040504020204" pitchFamily="34" charset="0"/>
              </a:rPr>
              <a:t>:</a:t>
            </a:r>
          </a:p>
          <a:p>
            <a:pPr algn="r">
              <a:lnSpc>
                <a:spcPct val="125000"/>
              </a:lnSpc>
              <a:buClr>
                <a:schemeClr val="bg2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zh-CN" sz="1100">
                <a:solidFill>
                  <a:schemeClr val="bg1"/>
                </a:solidFill>
                <a:latin typeface="FrutigerNext LT Regular" panose="020B0503040504020204" pitchFamily="34" charset="0"/>
              </a:rPr>
              <a:t>FrutigerNext LT Medium</a:t>
            </a:r>
          </a:p>
          <a:p>
            <a:pPr algn="r">
              <a:lnSpc>
                <a:spcPct val="125000"/>
              </a:lnSpc>
              <a:buClr>
                <a:schemeClr val="bg2"/>
              </a:buClr>
              <a:buSzPct val="60000"/>
              <a:buFont typeface="Wingdings" panose="05000000000000000000" pitchFamily="2" charset="2"/>
              <a:buNone/>
            </a:pPr>
            <a:r>
              <a:rPr lang="zh-CN" altLang="en-US" sz="1100">
                <a:solidFill>
                  <a:schemeClr val="bg1"/>
                </a:solidFill>
                <a:latin typeface="FrutigerNext LT Regular" panose="020B0503040504020204" pitchFamily="34" charset="0"/>
              </a:rPr>
              <a:t>外部使用字体 </a:t>
            </a:r>
            <a:r>
              <a:rPr lang="en-US" altLang="zh-CN" sz="1100">
                <a:solidFill>
                  <a:schemeClr val="bg1"/>
                </a:solidFill>
                <a:latin typeface="FrutigerNext LT Regular" panose="020B0503040504020204" pitchFamily="34" charset="0"/>
              </a:rPr>
              <a:t>: Arial</a:t>
            </a:r>
          </a:p>
          <a:p>
            <a:pPr algn="r">
              <a:lnSpc>
                <a:spcPct val="75000"/>
              </a:lnSpc>
              <a:buClr>
                <a:schemeClr val="bg2"/>
              </a:buClr>
              <a:buSzPct val="60000"/>
              <a:buFont typeface="Wingdings" panose="05000000000000000000" pitchFamily="2" charset="2"/>
              <a:buNone/>
            </a:pPr>
            <a:endParaRPr lang="en-US" altLang="zh-CN" sz="1100">
              <a:solidFill>
                <a:schemeClr val="bg1"/>
              </a:solidFill>
            </a:endParaRPr>
          </a:p>
          <a:p>
            <a:pPr algn="r">
              <a:lnSpc>
                <a:spcPct val="125000"/>
              </a:lnSpc>
              <a:buClr>
                <a:schemeClr val="bg2"/>
              </a:buClr>
              <a:buSzPct val="60000"/>
              <a:buFont typeface="Wingdings" panose="05000000000000000000" pitchFamily="2" charset="2"/>
              <a:buNone/>
            </a:pPr>
            <a:r>
              <a:rPr lang="zh-CN" altLang="en-US" sz="1100">
                <a:solidFill>
                  <a:schemeClr val="bg1"/>
                </a:solidFill>
              </a:rPr>
              <a:t>中文标题</a:t>
            </a:r>
            <a:r>
              <a:rPr lang="en-US" altLang="zh-CN" sz="1100">
                <a:solidFill>
                  <a:schemeClr val="bg1"/>
                </a:solidFill>
              </a:rPr>
              <a:t>:30-32pt  </a:t>
            </a:r>
          </a:p>
          <a:p>
            <a:pPr algn="r">
              <a:lnSpc>
                <a:spcPct val="125000"/>
              </a:lnSpc>
              <a:buClr>
                <a:schemeClr val="bg2"/>
              </a:buClr>
              <a:buSzPct val="60000"/>
              <a:buFont typeface="Wingdings" panose="05000000000000000000" pitchFamily="2" charset="2"/>
              <a:buNone/>
            </a:pPr>
            <a:r>
              <a:rPr lang="zh-CN" altLang="en-US" sz="1100">
                <a:solidFill>
                  <a:schemeClr val="bg1"/>
                </a:solidFill>
              </a:rPr>
              <a:t>颜色</a:t>
            </a:r>
            <a:r>
              <a:rPr lang="en-US" altLang="zh-CN" sz="1100">
                <a:solidFill>
                  <a:schemeClr val="bg1"/>
                </a:solidFill>
              </a:rPr>
              <a:t>: R153 G0 B0</a:t>
            </a:r>
          </a:p>
          <a:p>
            <a:pPr algn="r">
              <a:lnSpc>
                <a:spcPct val="125000"/>
              </a:lnSpc>
              <a:buClr>
                <a:schemeClr val="bg2"/>
              </a:buClr>
              <a:buSzPct val="60000"/>
              <a:buFont typeface="Wingdings" panose="05000000000000000000" pitchFamily="2" charset="2"/>
              <a:buNone/>
            </a:pPr>
            <a:r>
              <a:rPr lang="zh-CN" altLang="en-US" sz="1100">
                <a:solidFill>
                  <a:schemeClr val="bg1"/>
                </a:solidFill>
              </a:rPr>
              <a:t>字体</a:t>
            </a:r>
            <a:r>
              <a:rPr lang="en-US" altLang="zh-CN" sz="1100">
                <a:solidFill>
                  <a:schemeClr val="bg1"/>
                </a:solidFill>
              </a:rPr>
              <a:t>:</a:t>
            </a:r>
            <a:r>
              <a:rPr lang="zh-CN" altLang="en-US" sz="1100">
                <a:solidFill>
                  <a:schemeClr val="bg1"/>
                </a:solidFill>
              </a:rPr>
              <a:t>黑体</a:t>
            </a:r>
          </a:p>
          <a:p>
            <a:pPr algn="r">
              <a:lnSpc>
                <a:spcPct val="125000"/>
              </a:lnSpc>
              <a:buClr>
                <a:schemeClr val="bg2"/>
              </a:buClr>
              <a:buSzPct val="60000"/>
              <a:buFont typeface="Wingdings" panose="05000000000000000000" pitchFamily="2" charset="2"/>
              <a:buNone/>
            </a:pPr>
            <a:endParaRPr lang="zh-CN" altLang="en-US" sz="1100">
              <a:solidFill>
                <a:schemeClr val="bg1"/>
              </a:solidFill>
            </a:endParaRPr>
          </a:p>
          <a:p>
            <a:pPr algn="r">
              <a:lnSpc>
                <a:spcPct val="125000"/>
              </a:lnSpc>
              <a:buClr>
                <a:schemeClr val="bg2"/>
              </a:buClr>
              <a:buSzPct val="60000"/>
              <a:buFont typeface="Wingdings" panose="05000000000000000000" pitchFamily="2" charset="2"/>
              <a:buNone/>
            </a:pPr>
            <a:endParaRPr lang="zh-CN" altLang="en-US" sz="1100">
              <a:solidFill>
                <a:schemeClr val="bg1"/>
              </a:solidFill>
            </a:endParaRPr>
          </a:p>
          <a:p>
            <a:pPr algn="r">
              <a:lnSpc>
                <a:spcPct val="125000"/>
              </a:lnSpc>
              <a:buClr>
                <a:schemeClr val="bg2"/>
              </a:buClr>
              <a:buSzPct val="60000"/>
              <a:buFont typeface="Wingdings" panose="05000000000000000000" pitchFamily="2" charset="2"/>
              <a:buNone/>
            </a:pPr>
            <a:endParaRPr lang="zh-CN" altLang="en-US" sz="1100">
              <a:solidFill>
                <a:schemeClr val="bg1"/>
              </a:solidFill>
            </a:endParaRPr>
          </a:p>
          <a:p>
            <a:pPr algn="r">
              <a:lnSpc>
                <a:spcPct val="125000"/>
              </a:lnSpc>
              <a:buClr>
                <a:schemeClr val="bg2"/>
              </a:buClr>
              <a:buSzPct val="60000"/>
              <a:buFont typeface="Wingdings" panose="05000000000000000000" pitchFamily="2" charset="2"/>
              <a:buNone/>
            </a:pPr>
            <a:r>
              <a:rPr lang="zh-CN" altLang="en-US" sz="1100">
                <a:solidFill>
                  <a:schemeClr val="bg1"/>
                </a:solidFill>
              </a:rPr>
              <a:t>英文正文</a:t>
            </a:r>
            <a:r>
              <a:rPr lang="en-US" altLang="zh-CN" sz="1100">
                <a:solidFill>
                  <a:schemeClr val="bg1"/>
                </a:solidFill>
              </a:rPr>
              <a:t>:20-22pt</a:t>
            </a:r>
          </a:p>
          <a:p>
            <a:pPr algn="r">
              <a:lnSpc>
                <a:spcPct val="125000"/>
              </a:lnSpc>
              <a:buClr>
                <a:schemeClr val="bg2"/>
              </a:buClr>
              <a:buSzPct val="60000"/>
              <a:buFont typeface="Wingdings" panose="05000000000000000000" pitchFamily="2" charset="2"/>
              <a:buNone/>
            </a:pPr>
            <a:r>
              <a:rPr lang="zh-CN" altLang="en-US" sz="1100">
                <a:solidFill>
                  <a:schemeClr val="bg1"/>
                </a:solidFill>
              </a:rPr>
              <a:t>子目录 </a:t>
            </a:r>
            <a:r>
              <a:rPr lang="en-US" altLang="zh-CN" sz="1100">
                <a:solidFill>
                  <a:schemeClr val="bg1"/>
                </a:solidFill>
              </a:rPr>
              <a:t>(2-5</a:t>
            </a:r>
            <a:r>
              <a:rPr lang="zh-CN" altLang="en-US" sz="1100">
                <a:solidFill>
                  <a:schemeClr val="bg1"/>
                </a:solidFill>
              </a:rPr>
              <a:t>级</a:t>
            </a:r>
            <a:r>
              <a:rPr lang="en-US" altLang="zh-CN" sz="1100">
                <a:solidFill>
                  <a:schemeClr val="bg1"/>
                </a:solidFill>
              </a:rPr>
              <a:t>) :18pt  </a:t>
            </a:r>
          </a:p>
          <a:p>
            <a:pPr algn="r">
              <a:lnSpc>
                <a:spcPct val="125000"/>
              </a:lnSpc>
              <a:buClr>
                <a:schemeClr val="bg2"/>
              </a:buClr>
              <a:buSzPct val="60000"/>
              <a:buFont typeface="Wingdings" panose="05000000000000000000" pitchFamily="2" charset="2"/>
              <a:buNone/>
            </a:pPr>
            <a:r>
              <a:rPr lang="zh-CN" altLang="en-US" sz="1100">
                <a:solidFill>
                  <a:schemeClr val="bg1"/>
                </a:solidFill>
              </a:rPr>
              <a:t>颜色</a:t>
            </a:r>
            <a:r>
              <a:rPr lang="en-US" altLang="zh-CN" sz="1100">
                <a:solidFill>
                  <a:schemeClr val="bg1"/>
                </a:solidFill>
              </a:rPr>
              <a:t>:</a:t>
            </a:r>
            <a:r>
              <a:rPr lang="zh-CN" altLang="en-US" sz="1100">
                <a:solidFill>
                  <a:schemeClr val="bg1"/>
                </a:solidFill>
              </a:rPr>
              <a:t>黑色</a:t>
            </a:r>
          </a:p>
          <a:p>
            <a:pPr algn="r">
              <a:lnSpc>
                <a:spcPct val="125000"/>
              </a:lnSpc>
              <a:buClr>
                <a:schemeClr val="bg2"/>
              </a:buClr>
              <a:buSzPct val="60000"/>
              <a:buFont typeface="Wingdings" panose="05000000000000000000" pitchFamily="2" charset="2"/>
              <a:buNone/>
            </a:pPr>
            <a:r>
              <a:rPr lang="zh-CN" altLang="en-US" sz="1100">
                <a:solidFill>
                  <a:schemeClr val="bg1"/>
                </a:solidFill>
                <a:latin typeface="FrutigerNext LT Regular" panose="020B0503040504020204" pitchFamily="34" charset="0"/>
              </a:rPr>
              <a:t>内部使用字体 </a:t>
            </a:r>
            <a:r>
              <a:rPr lang="en-US" altLang="zh-CN" sz="1100">
                <a:solidFill>
                  <a:schemeClr val="bg1"/>
                </a:solidFill>
                <a:latin typeface="FrutigerNext LT Regular" panose="020B0503040504020204" pitchFamily="34" charset="0"/>
              </a:rPr>
              <a:t>:</a:t>
            </a:r>
          </a:p>
          <a:p>
            <a:pPr algn="r">
              <a:lnSpc>
                <a:spcPct val="125000"/>
              </a:lnSpc>
              <a:buClr>
                <a:schemeClr val="bg2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zh-CN" sz="1100">
                <a:solidFill>
                  <a:schemeClr val="bg1"/>
                </a:solidFill>
                <a:latin typeface="FrutigerNext LT Regular" panose="020B0503040504020204" pitchFamily="34" charset="0"/>
              </a:rPr>
              <a:t>FrutigerNext LT Regular</a:t>
            </a:r>
          </a:p>
          <a:p>
            <a:pPr algn="r">
              <a:lnSpc>
                <a:spcPct val="125000"/>
              </a:lnSpc>
              <a:buClr>
                <a:schemeClr val="bg2"/>
              </a:buClr>
              <a:buSzPct val="60000"/>
              <a:buFont typeface="Wingdings" panose="05000000000000000000" pitchFamily="2" charset="2"/>
              <a:buNone/>
            </a:pPr>
            <a:r>
              <a:rPr lang="zh-CN" altLang="en-US" sz="1100">
                <a:solidFill>
                  <a:schemeClr val="bg1"/>
                </a:solidFill>
                <a:latin typeface="FrutigerNext LT Regular" panose="020B0503040504020204" pitchFamily="34" charset="0"/>
              </a:rPr>
              <a:t>外部使用字体 </a:t>
            </a:r>
            <a:r>
              <a:rPr lang="en-US" altLang="zh-CN" sz="1100">
                <a:solidFill>
                  <a:schemeClr val="bg1"/>
                </a:solidFill>
                <a:latin typeface="FrutigerNext LT Regular" panose="020B0503040504020204" pitchFamily="34" charset="0"/>
              </a:rPr>
              <a:t>: Arial</a:t>
            </a:r>
          </a:p>
          <a:p>
            <a:pPr algn="r">
              <a:lnSpc>
                <a:spcPct val="75000"/>
              </a:lnSpc>
              <a:buClr>
                <a:schemeClr val="bg2"/>
              </a:buClr>
              <a:buSzPct val="60000"/>
              <a:buFont typeface="Wingdings" panose="05000000000000000000" pitchFamily="2" charset="2"/>
              <a:buNone/>
            </a:pPr>
            <a:endParaRPr lang="en-US" altLang="zh-CN" sz="1100">
              <a:solidFill>
                <a:schemeClr val="bg1"/>
              </a:solidFill>
            </a:endParaRPr>
          </a:p>
          <a:p>
            <a:pPr algn="r">
              <a:lnSpc>
                <a:spcPct val="125000"/>
              </a:lnSpc>
              <a:buClr>
                <a:schemeClr val="bg2"/>
              </a:buClr>
              <a:buSzPct val="60000"/>
              <a:buFont typeface="Wingdings" panose="05000000000000000000" pitchFamily="2" charset="2"/>
              <a:buNone/>
            </a:pPr>
            <a:r>
              <a:rPr lang="zh-CN" altLang="en-US" sz="1100">
                <a:solidFill>
                  <a:schemeClr val="bg1"/>
                </a:solidFill>
              </a:rPr>
              <a:t>中文正文</a:t>
            </a:r>
            <a:r>
              <a:rPr lang="en-US" altLang="zh-CN" sz="1100">
                <a:solidFill>
                  <a:schemeClr val="bg1"/>
                </a:solidFill>
              </a:rPr>
              <a:t>:18-20pt</a:t>
            </a:r>
          </a:p>
          <a:p>
            <a:pPr algn="r">
              <a:lnSpc>
                <a:spcPct val="125000"/>
              </a:lnSpc>
              <a:buClr>
                <a:schemeClr val="bg2"/>
              </a:buClr>
              <a:buSzPct val="60000"/>
              <a:buFont typeface="Wingdings" panose="05000000000000000000" pitchFamily="2" charset="2"/>
              <a:buNone/>
            </a:pPr>
            <a:r>
              <a:rPr lang="zh-CN" altLang="en-US" sz="1100">
                <a:solidFill>
                  <a:schemeClr val="bg1"/>
                </a:solidFill>
              </a:rPr>
              <a:t>子目录</a:t>
            </a:r>
            <a:r>
              <a:rPr lang="en-US" altLang="zh-CN" sz="1100">
                <a:solidFill>
                  <a:schemeClr val="bg1"/>
                </a:solidFill>
              </a:rPr>
              <a:t>(2-5</a:t>
            </a:r>
            <a:r>
              <a:rPr lang="zh-CN" altLang="en-US" sz="1100">
                <a:solidFill>
                  <a:schemeClr val="bg1"/>
                </a:solidFill>
              </a:rPr>
              <a:t>级</a:t>
            </a:r>
            <a:r>
              <a:rPr lang="en-US" altLang="zh-CN" sz="1100">
                <a:solidFill>
                  <a:schemeClr val="bg1"/>
                </a:solidFill>
              </a:rPr>
              <a:t>):18pt </a:t>
            </a:r>
          </a:p>
          <a:p>
            <a:pPr algn="r">
              <a:lnSpc>
                <a:spcPct val="125000"/>
              </a:lnSpc>
              <a:buClr>
                <a:schemeClr val="bg2"/>
              </a:buClr>
              <a:buSzPct val="60000"/>
              <a:buFont typeface="Wingdings" panose="05000000000000000000" pitchFamily="2" charset="2"/>
              <a:buNone/>
            </a:pPr>
            <a:r>
              <a:rPr lang="zh-CN" altLang="en-US" sz="1100">
                <a:solidFill>
                  <a:schemeClr val="bg1"/>
                </a:solidFill>
              </a:rPr>
              <a:t>颜色</a:t>
            </a:r>
            <a:r>
              <a:rPr lang="en-US" altLang="zh-CN" sz="1100">
                <a:solidFill>
                  <a:schemeClr val="bg1"/>
                </a:solidFill>
              </a:rPr>
              <a:t>:</a:t>
            </a:r>
            <a:r>
              <a:rPr lang="zh-CN" altLang="en-US" sz="1100">
                <a:solidFill>
                  <a:schemeClr val="bg1"/>
                </a:solidFill>
              </a:rPr>
              <a:t>黑色</a:t>
            </a:r>
          </a:p>
          <a:p>
            <a:pPr algn="r">
              <a:lnSpc>
                <a:spcPct val="125000"/>
              </a:lnSpc>
              <a:buClr>
                <a:schemeClr val="bg2"/>
              </a:buClr>
              <a:buSzPct val="60000"/>
              <a:buFont typeface="Wingdings" panose="05000000000000000000" pitchFamily="2" charset="2"/>
              <a:buNone/>
            </a:pPr>
            <a:r>
              <a:rPr lang="zh-CN" altLang="en-US" sz="1100">
                <a:solidFill>
                  <a:schemeClr val="bg1"/>
                </a:solidFill>
              </a:rPr>
              <a:t>字体</a:t>
            </a:r>
            <a:r>
              <a:rPr lang="en-US" altLang="zh-CN" sz="1100">
                <a:solidFill>
                  <a:schemeClr val="bg1"/>
                </a:solidFill>
              </a:rPr>
              <a:t>:</a:t>
            </a:r>
            <a:r>
              <a:rPr lang="zh-CN" altLang="en-US" sz="1100">
                <a:solidFill>
                  <a:schemeClr val="bg1"/>
                </a:solidFill>
              </a:rPr>
              <a:t>细黑体 </a:t>
            </a:r>
          </a:p>
          <a:p>
            <a:pPr algn="r">
              <a:lnSpc>
                <a:spcPct val="125000"/>
              </a:lnSpc>
              <a:buClr>
                <a:schemeClr val="bg2"/>
              </a:buClr>
              <a:buSzPct val="60000"/>
              <a:buFont typeface="Wingdings" panose="05000000000000000000" pitchFamily="2" charset="2"/>
              <a:buNone/>
            </a:pPr>
            <a:endParaRPr lang="zh-CN" altLang="en-US" sz="1100">
              <a:solidFill>
                <a:schemeClr val="bg1"/>
              </a:solidFill>
            </a:endParaRPr>
          </a:p>
          <a:p>
            <a:pPr algn="r">
              <a:lnSpc>
                <a:spcPct val="125000"/>
              </a:lnSpc>
              <a:buClr>
                <a:schemeClr val="bg2"/>
              </a:buClr>
              <a:buSzPct val="60000"/>
              <a:buFont typeface="Wingdings" panose="05000000000000000000" pitchFamily="2" charset="2"/>
              <a:buNone/>
            </a:pPr>
            <a:endParaRPr lang="zh-CN" altLang="en-US" sz="1100">
              <a:solidFill>
                <a:schemeClr val="bg1"/>
              </a:solidFill>
            </a:endParaRPr>
          </a:p>
          <a:p>
            <a:pPr algn="r">
              <a:lnSpc>
                <a:spcPct val="125000"/>
              </a:lnSpc>
              <a:buClr>
                <a:schemeClr val="bg2"/>
              </a:buClr>
              <a:buSzPct val="60000"/>
              <a:buFont typeface="Wingdings" panose="05000000000000000000" pitchFamily="2" charset="2"/>
              <a:buNone/>
            </a:pPr>
            <a:endParaRPr lang="zh-CN" altLang="en-US" sz="1100">
              <a:solidFill>
                <a:schemeClr val="bg1"/>
              </a:solidFill>
            </a:endParaRPr>
          </a:p>
          <a:p>
            <a:pPr algn="r">
              <a:lnSpc>
                <a:spcPct val="125000"/>
              </a:lnSpc>
              <a:buClr>
                <a:schemeClr val="bg2"/>
              </a:buClr>
              <a:buSzPct val="60000"/>
              <a:buFont typeface="Wingdings" panose="05000000000000000000" pitchFamily="2" charset="2"/>
              <a:buNone/>
            </a:pPr>
            <a:endParaRPr lang="zh-CN" altLang="en-US" sz="1100">
              <a:solidFill>
                <a:schemeClr val="bg1"/>
              </a:solidFill>
            </a:endParaRPr>
          </a:p>
          <a:p>
            <a:pPr algn="r">
              <a:lnSpc>
                <a:spcPct val="125000"/>
              </a:lnSpc>
              <a:buClr>
                <a:schemeClr val="bg2"/>
              </a:buClr>
              <a:buSzPct val="60000"/>
              <a:buFont typeface="Wingdings" panose="05000000000000000000" pitchFamily="2" charset="2"/>
              <a:buNone/>
            </a:pPr>
            <a:endParaRPr lang="en-US" altLang="zh-CN" sz="1100"/>
          </a:p>
        </p:txBody>
      </p:sp>
      <p:sp>
        <p:nvSpPr>
          <p:cNvPr id="1033" name="矩形 9"/>
          <p:cNvSpPr>
            <a:spLocks noChangeArrowheads="1"/>
          </p:cNvSpPr>
          <p:nvPr/>
        </p:nvSpPr>
        <p:spPr bwMode="auto">
          <a:xfrm>
            <a:off x="9199563" y="1423988"/>
            <a:ext cx="1049337" cy="2005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0098" tIns="40050" rIns="80098" bIns="40050"/>
          <a:lstStyle>
            <a:lvl1pPr algn="ctr" defTabSz="801688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algn="ctr" defTabSz="801688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algn="ctr" defTabSz="801688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algn="ctr" defTabSz="801688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algn="ctr" defTabSz="801688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algn="ctr" defTabSz="8016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algn="ctr" defTabSz="8016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algn="ctr" defTabSz="8016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algn="ctr" defTabSz="8016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20000"/>
              </a:lnSpc>
              <a:buClr>
                <a:schemeClr val="bg2"/>
              </a:buClr>
              <a:buSzPct val="60000"/>
              <a:buFont typeface="Wingdings" panose="05000000000000000000" pitchFamily="2" charset="2"/>
              <a:buNone/>
            </a:pPr>
            <a:r>
              <a:rPr lang="zh-CN" altLang="en-US" sz="1100">
                <a:solidFill>
                  <a:schemeClr val="bg1"/>
                </a:solidFill>
                <a:latin typeface="华文细黑" panose="02010600040101010101" pitchFamily="2" charset="-122"/>
              </a:rPr>
              <a:t>配色参考方案：</a:t>
            </a:r>
          </a:p>
          <a:p>
            <a:pPr>
              <a:lnSpc>
                <a:spcPct val="120000"/>
              </a:lnSpc>
              <a:buClr>
                <a:schemeClr val="bg2"/>
              </a:buClr>
              <a:buSzPct val="60000"/>
              <a:buFont typeface="Wingdings" panose="05000000000000000000" pitchFamily="2" charset="2"/>
              <a:buNone/>
            </a:pPr>
            <a:r>
              <a:rPr lang="zh-CN" altLang="en-US" sz="1100">
                <a:solidFill>
                  <a:schemeClr val="bg1"/>
                </a:solidFill>
                <a:latin typeface="华文细黑" panose="02010600040101010101" pitchFamily="2" charset="-122"/>
              </a:rPr>
              <a:t>建议同一页面内不超过四种颜色，以下是</a:t>
            </a:r>
            <a:r>
              <a:rPr lang="en-US" altLang="zh-CN" sz="1100">
                <a:solidFill>
                  <a:schemeClr val="bg1"/>
                </a:solidFill>
                <a:latin typeface="华文细黑" panose="02010600040101010101" pitchFamily="2" charset="-122"/>
              </a:rPr>
              <a:t>13</a:t>
            </a:r>
            <a:r>
              <a:rPr lang="zh-CN" altLang="en-US" sz="1100">
                <a:solidFill>
                  <a:schemeClr val="bg1"/>
                </a:solidFill>
                <a:latin typeface="华文细黑" panose="02010600040101010101" pitchFamily="2" charset="-122"/>
              </a:rPr>
              <a:t>组配色方案，同一页面内只选择一组使用。（仅供参考）</a:t>
            </a:r>
          </a:p>
          <a:p>
            <a:pPr>
              <a:lnSpc>
                <a:spcPct val="125000"/>
              </a:lnSpc>
              <a:buClr>
                <a:schemeClr val="bg2"/>
              </a:buClr>
              <a:buSzPct val="60000"/>
              <a:buFont typeface="Wingdings" panose="05000000000000000000" pitchFamily="2" charset="2"/>
              <a:buNone/>
            </a:pPr>
            <a:endParaRPr lang="zh-CN" altLang="en-US" sz="1100">
              <a:solidFill>
                <a:schemeClr val="bg1"/>
              </a:solidFill>
              <a:latin typeface="华文细黑" panose="02010600040101010101" pitchFamily="2" charset="-122"/>
            </a:endParaRPr>
          </a:p>
          <a:p>
            <a:pPr>
              <a:lnSpc>
                <a:spcPct val="125000"/>
              </a:lnSpc>
              <a:buClr>
                <a:schemeClr val="bg2"/>
              </a:buClr>
              <a:buSzPct val="60000"/>
              <a:buFont typeface="Wingdings" panose="05000000000000000000" pitchFamily="2" charset="2"/>
              <a:buChar char="l"/>
            </a:pPr>
            <a:endParaRPr lang="zh-CN" altLang="en-US" sz="1100">
              <a:solidFill>
                <a:schemeClr val="bg1"/>
              </a:solidFill>
              <a:latin typeface="华文细黑" panose="02010600040101010101" pitchFamily="2" charset="-122"/>
            </a:endParaRPr>
          </a:p>
          <a:p>
            <a:pPr>
              <a:lnSpc>
                <a:spcPct val="125000"/>
              </a:lnSpc>
              <a:buClr>
                <a:schemeClr val="bg2"/>
              </a:buClr>
              <a:buSzPct val="60000"/>
              <a:buFont typeface="Wingdings" panose="05000000000000000000" pitchFamily="2" charset="2"/>
              <a:buChar char="l"/>
            </a:pPr>
            <a:endParaRPr lang="en-US" altLang="zh-CN" sz="1100">
              <a:solidFill>
                <a:schemeClr val="bg1"/>
              </a:solidFill>
              <a:latin typeface="华文细黑" panose="02010600040101010101" pitchFamily="2" charset="-122"/>
            </a:endParaRPr>
          </a:p>
        </p:txBody>
      </p:sp>
      <p:sp>
        <p:nvSpPr>
          <p:cNvPr id="1034" name="矩形 10"/>
          <p:cNvSpPr>
            <a:spLocks noChangeArrowheads="1"/>
          </p:cNvSpPr>
          <p:nvPr/>
        </p:nvSpPr>
        <p:spPr bwMode="auto">
          <a:xfrm>
            <a:off x="9199563" y="-61913"/>
            <a:ext cx="1049337" cy="838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0098" tIns="40050" rIns="80098" bIns="40050"/>
          <a:lstStyle>
            <a:lvl1pPr algn="ctr" defTabSz="801688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algn="ctr" defTabSz="801688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algn="ctr" defTabSz="801688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algn="ctr" defTabSz="801688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algn="ctr" defTabSz="801688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algn="ctr" defTabSz="8016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algn="ctr" defTabSz="8016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algn="ctr" defTabSz="8016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algn="ctr" defTabSz="8016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20000"/>
              </a:lnSpc>
              <a:buClr>
                <a:schemeClr val="bg2"/>
              </a:buClr>
              <a:buSzPct val="60000"/>
              <a:buFont typeface="Wingdings" panose="05000000000000000000" pitchFamily="2" charset="2"/>
              <a:buNone/>
            </a:pPr>
            <a:r>
              <a:rPr lang="zh-CN" altLang="en-US" sz="1100">
                <a:solidFill>
                  <a:schemeClr val="bg1"/>
                </a:solidFill>
                <a:latin typeface="华文细黑" panose="02010600040101010101" pitchFamily="2" charset="-122"/>
              </a:rPr>
              <a:t>客户或者合作伙伴的标志放在右上角</a:t>
            </a:r>
            <a:r>
              <a:rPr lang="en-US" altLang="zh-CN" sz="1100">
                <a:solidFill>
                  <a:schemeClr val="bg1"/>
                </a:solidFill>
                <a:latin typeface="华文细黑" panose="02010600040101010101" pitchFamily="2" charset="-122"/>
              </a:rPr>
              <a:t>.</a:t>
            </a:r>
          </a:p>
          <a:p>
            <a:pPr>
              <a:lnSpc>
                <a:spcPct val="125000"/>
              </a:lnSpc>
              <a:buClr>
                <a:schemeClr val="bg2"/>
              </a:buClr>
              <a:buSzPct val="60000"/>
              <a:buFont typeface="Wingdings" panose="05000000000000000000" pitchFamily="2" charset="2"/>
              <a:buNone/>
            </a:pPr>
            <a:endParaRPr lang="en-US" altLang="zh-CN" sz="1100">
              <a:solidFill>
                <a:schemeClr val="bg1"/>
              </a:solidFill>
              <a:latin typeface="华文细黑" panose="02010600040101010101" pitchFamily="2" charset="-122"/>
            </a:endParaRPr>
          </a:p>
          <a:p>
            <a:pPr>
              <a:lnSpc>
                <a:spcPct val="125000"/>
              </a:lnSpc>
              <a:buClr>
                <a:schemeClr val="bg2"/>
              </a:buClr>
              <a:buSzPct val="60000"/>
              <a:buFont typeface="Wingdings" panose="05000000000000000000" pitchFamily="2" charset="2"/>
              <a:buChar char="l"/>
            </a:pPr>
            <a:endParaRPr lang="en-US" altLang="zh-CN" sz="1100">
              <a:solidFill>
                <a:schemeClr val="bg1"/>
              </a:solidFill>
              <a:latin typeface="华文细黑" panose="02010600040101010101" pitchFamily="2" charset="-122"/>
            </a:endParaRPr>
          </a:p>
          <a:p>
            <a:pPr>
              <a:lnSpc>
                <a:spcPct val="125000"/>
              </a:lnSpc>
              <a:buClr>
                <a:schemeClr val="bg2"/>
              </a:buClr>
              <a:buSzPct val="60000"/>
              <a:buFont typeface="Wingdings" panose="05000000000000000000" pitchFamily="2" charset="2"/>
              <a:buChar char="l"/>
            </a:pPr>
            <a:endParaRPr lang="en-US" altLang="zh-CN" sz="1100">
              <a:solidFill>
                <a:schemeClr val="bg1"/>
              </a:solidFill>
              <a:latin typeface="华文细黑" panose="02010600040101010101" pitchFamily="2" charset="-122"/>
            </a:endParaRPr>
          </a:p>
        </p:txBody>
      </p:sp>
      <p:sp>
        <p:nvSpPr>
          <p:cNvPr id="1035" name="矩形 12"/>
          <p:cNvSpPr>
            <a:spLocks noChangeArrowheads="1"/>
          </p:cNvSpPr>
          <p:nvPr/>
        </p:nvSpPr>
        <p:spPr bwMode="auto">
          <a:xfrm>
            <a:off x="9269413" y="3429000"/>
            <a:ext cx="919162" cy="34909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12" rIns="91425" bIns="45712" anchor="ctr">
            <a:spAutoFit/>
          </a:bodyPr>
          <a:lstStyle>
            <a:lvl1pPr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en-US"/>
          </a:p>
        </p:txBody>
      </p:sp>
      <p:grpSp>
        <p:nvGrpSpPr>
          <p:cNvPr id="1036" name="组合 13"/>
          <p:cNvGrpSpPr>
            <a:grpSpLocks/>
          </p:cNvGrpSpPr>
          <p:nvPr/>
        </p:nvGrpSpPr>
        <p:grpSpPr bwMode="auto">
          <a:xfrm>
            <a:off x="9355138" y="3789363"/>
            <a:ext cx="739775" cy="182562"/>
            <a:chOff x="5893" y="2387"/>
            <a:chExt cx="466" cy="115"/>
          </a:xfrm>
        </p:grpSpPr>
        <p:sp>
          <p:nvSpPr>
            <p:cNvPr id="1097" name="矩形 14"/>
            <p:cNvSpPr>
              <a:spLocks noChangeArrowheads="1"/>
            </p:cNvSpPr>
            <p:nvPr userDrawn="1"/>
          </p:nvSpPr>
          <p:spPr bwMode="auto">
            <a:xfrm flipV="1">
              <a:off x="6010" y="2387"/>
              <a:ext cx="116" cy="115"/>
            </a:xfrm>
            <a:prstGeom prst="rect">
              <a:avLst/>
            </a:prstGeom>
            <a:solidFill>
              <a:srgbClr val="FFCC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98" name="矩形 15"/>
            <p:cNvSpPr>
              <a:spLocks noChangeArrowheads="1"/>
            </p:cNvSpPr>
            <p:nvPr userDrawn="1"/>
          </p:nvSpPr>
          <p:spPr bwMode="auto">
            <a:xfrm flipV="1">
              <a:off x="6126" y="2387"/>
              <a:ext cx="116" cy="115"/>
            </a:xfrm>
            <a:prstGeom prst="rect">
              <a:avLst/>
            </a:prstGeom>
            <a:solidFill>
              <a:srgbClr val="FF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99" name="矩形 16"/>
            <p:cNvSpPr>
              <a:spLocks noChangeArrowheads="1"/>
            </p:cNvSpPr>
            <p:nvPr userDrawn="1"/>
          </p:nvSpPr>
          <p:spPr bwMode="auto">
            <a:xfrm flipV="1">
              <a:off x="6242" y="2387"/>
              <a:ext cx="117" cy="115"/>
            </a:xfrm>
            <a:prstGeom prst="rect">
              <a:avLst/>
            </a:prstGeom>
            <a:solidFill>
              <a:srgbClr val="99660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00" name="矩形 17"/>
            <p:cNvSpPr>
              <a:spLocks noChangeArrowheads="1"/>
            </p:cNvSpPr>
            <p:nvPr userDrawn="1"/>
          </p:nvSpPr>
          <p:spPr bwMode="auto">
            <a:xfrm flipV="1">
              <a:off x="5893" y="2387"/>
              <a:ext cx="117" cy="115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037" name="组合 18"/>
          <p:cNvGrpSpPr>
            <a:grpSpLocks/>
          </p:cNvGrpSpPr>
          <p:nvPr/>
        </p:nvGrpSpPr>
        <p:grpSpPr bwMode="auto">
          <a:xfrm>
            <a:off x="9355138" y="4005263"/>
            <a:ext cx="739775" cy="182562"/>
            <a:chOff x="5893" y="2523"/>
            <a:chExt cx="466" cy="115"/>
          </a:xfrm>
        </p:grpSpPr>
        <p:sp>
          <p:nvSpPr>
            <p:cNvPr id="1093" name="矩形 19"/>
            <p:cNvSpPr>
              <a:spLocks noChangeArrowheads="1"/>
            </p:cNvSpPr>
            <p:nvPr userDrawn="1"/>
          </p:nvSpPr>
          <p:spPr bwMode="auto">
            <a:xfrm flipV="1">
              <a:off x="6010" y="2523"/>
              <a:ext cx="116" cy="115"/>
            </a:xfrm>
            <a:prstGeom prst="rect">
              <a:avLst/>
            </a:prstGeom>
            <a:solidFill>
              <a:srgbClr val="99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94" name="矩形 20"/>
            <p:cNvSpPr>
              <a:spLocks noChangeArrowheads="1"/>
            </p:cNvSpPr>
            <p:nvPr userDrawn="1"/>
          </p:nvSpPr>
          <p:spPr bwMode="auto">
            <a:xfrm flipV="1">
              <a:off x="6126" y="2523"/>
              <a:ext cx="116" cy="115"/>
            </a:xfrm>
            <a:prstGeom prst="rect">
              <a:avLst/>
            </a:prstGeom>
            <a:solidFill>
              <a:srgbClr val="99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95" name="矩形 21"/>
            <p:cNvSpPr>
              <a:spLocks noChangeArrowheads="1"/>
            </p:cNvSpPr>
            <p:nvPr userDrawn="1"/>
          </p:nvSpPr>
          <p:spPr bwMode="auto">
            <a:xfrm flipV="1">
              <a:off x="6242" y="2523"/>
              <a:ext cx="117" cy="115"/>
            </a:xfrm>
            <a:prstGeom prst="rect">
              <a:avLst/>
            </a:pr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96" name="矩形 22"/>
            <p:cNvSpPr>
              <a:spLocks noChangeArrowheads="1"/>
            </p:cNvSpPr>
            <p:nvPr userDrawn="1"/>
          </p:nvSpPr>
          <p:spPr bwMode="auto">
            <a:xfrm flipV="1">
              <a:off x="5893" y="2523"/>
              <a:ext cx="117" cy="115"/>
            </a:xfrm>
            <a:prstGeom prst="rect">
              <a:avLst/>
            </a:prstGeom>
            <a:solidFill>
              <a:srgbClr val="CC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038" name="组合 23"/>
          <p:cNvGrpSpPr>
            <a:grpSpLocks/>
          </p:cNvGrpSpPr>
          <p:nvPr/>
        </p:nvGrpSpPr>
        <p:grpSpPr bwMode="auto">
          <a:xfrm>
            <a:off x="9355138" y="4221163"/>
            <a:ext cx="739775" cy="182562"/>
            <a:chOff x="5893" y="2659"/>
            <a:chExt cx="466" cy="115"/>
          </a:xfrm>
        </p:grpSpPr>
        <p:sp>
          <p:nvSpPr>
            <p:cNvPr id="1089" name="矩形 24"/>
            <p:cNvSpPr>
              <a:spLocks noChangeArrowheads="1"/>
            </p:cNvSpPr>
            <p:nvPr userDrawn="1"/>
          </p:nvSpPr>
          <p:spPr bwMode="auto">
            <a:xfrm flipV="1">
              <a:off x="6010" y="2659"/>
              <a:ext cx="116" cy="115"/>
            </a:xfrm>
            <a:prstGeom prst="rect">
              <a:avLst/>
            </a:prstGeom>
            <a:solidFill>
              <a:srgbClr val="99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90" name="矩形 25"/>
            <p:cNvSpPr>
              <a:spLocks noChangeArrowheads="1"/>
            </p:cNvSpPr>
            <p:nvPr userDrawn="1"/>
          </p:nvSpPr>
          <p:spPr bwMode="auto">
            <a:xfrm flipV="1">
              <a:off x="6126" y="2659"/>
              <a:ext cx="116" cy="115"/>
            </a:xfrm>
            <a:prstGeom prst="rect">
              <a:avLst/>
            </a:prstGeom>
            <a:solidFill>
              <a:srgbClr val="0099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91" name="矩形 26"/>
            <p:cNvSpPr>
              <a:spLocks noChangeArrowheads="1"/>
            </p:cNvSpPr>
            <p:nvPr userDrawn="1"/>
          </p:nvSpPr>
          <p:spPr bwMode="auto">
            <a:xfrm flipV="1">
              <a:off x="6242" y="2659"/>
              <a:ext cx="117" cy="115"/>
            </a:xfrm>
            <a:prstGeom prst="rect">
              <a:avLst/>
            </a:prstGeom>
            <a:solidFill>
              <a:srgbClr val="0066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92" name="矩形 27"/>
            <p:cNvSpPr>
              <a:spLocks noChangeArrowheads="1"/>
            </p:cNvSpPr>
            <p:nvPr userDrawn="1"/>
          </p:nvSpPr>
          <p:spPr bwMode="auto">
            <a:xfrm flipV="1">
              <a:off x="5893" y="2659"/>
              <a:ext cx="117" cy="115"/>
            </a:xfrm>
            <a:prstGeom prst="rect">
              <a:avLst/>
            </a:prstGeom>
            <a:solidFill>
              <a:srgbClr val="CC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039" name="组合 28"/>
          <p:cNvGrpSpPr>
            <a:grpSpLocks/>
          </p:cNvGrpSpPr>
          <p:nvPr/>
        </p:nvGrpSpPr>
        <p:grpSpPr bwMode="auto">
          <a:xfrm>
            <a:off x="9355138" y="3573463"/>
            <a:ext cx="739775" cy="188912"/>
            <a:chOff x="5893" y="2251"/>
            <a:chExt cx="466" cy="119"/>
          </a:xfrm>
        </p:grpSpPr>
        <p:sp>
          <p:nvSpPr>
            <p:cNvPr id="1085" name="矩形 29"/>
            <p:cNvSpPr>
              <a:spLocks noChangeArrowheads="1"/>
            </p:cNvSpPr>
            <p:nvPr userDrawn="1"/>
          </p:nvSpPr>
          <p:spPr bwMode="auto">
            <a:xfrm flipV="1">
              <a:off x="6126" y="2251"/>
              <a:ext cx="116" cy="119"/>
            </a:xfrm>
            <a:prstGeom prst="rect">
              <a:avLst/>
            </a:prstGeom>
            <a:solidFill>
              <a:srgbClr val="FF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86" name="矩形 30"/>
            <p:cNvSpPr>
              <a:spLocks noChangeArrowheads="1"/>
            </p:cNvSpPr>
            <p:nvPr userDrawn="1"/>
          </p:nvSpPr>
          <p:spPr bwMode="auto">
            <a:xfrm flipV="1">
              <a:off x="6242" y="2251"/>
              <a:ext cx="117" cy="119"/>
            </a:xfrm>
            <a:prstGeom prst="rect">
              <a:avLst/>
            </a:pr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87" name="矩形 31"/>
            <p:cNvSpPr>
              <a:spLocks noChangeArrowheads="1"/>
            </p:cNvSpPr>
            <p:nvPr userDrawn="1"/>
          </p:nvSpPr>
          <p:spPr bwMode="auto">
            <a:xfrm flipV="1">
              <a:off x="5893" y="2251"/>
              <a:ext cx="117" cy="119"/>
            </a:xfrm>
            <a:prstGeom prst="rect">
              <a:avLst/>
            </a:prstGeom>
            <a:solidFill>
              <a:srgbClr val="99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88" name="矩形 32"/>
            <p:cNvSpPr>
              <a:spLocks noChangeArrowheads="1"/>
            </p:cNvSpPr>
            <p:nvPr userDrawn="1"/>
          </p:nvSpPr>
          <p:spPr bwMode="auto">
            <a:xfrm flipV="1">
              <a:off x="6010" y="2251"/>
              <a:ext cx="116" cy="119"/>
            </a:xfrm>
            <a:prstGeom prst="rect">
              <a:avLst/>
            </a:prstGeom>
            <a:solidFill>
              <a:srgbClr val="66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040" name="组合 33"/>
          <p:cNvGrpSpPr>
            <a:grpSpLocks/>
          </p:cNvGrpSpPr>
          <p:nvPr/>
        </p:nvGrpSpPr>
        <p:grpSpPr bwMode="auto">
          <a:xfrm>
            <a:off x="9355138" y="4581525"/>
            <a:ext cx="739775" cy="182563"/>
            <a:chOff x="5893" y="2886"/>
            <a:chExt cx="466" cy="115"/>
          </a:xfrm>
        </p:grpSpPr>
        <p:sp>
          <p:nvSpPr>
            <p:cNvPr id="1081" name="矩形 34"/>
            <p:cNvSpPr>
              <a:spLocks noChangeArrowheads="1"/>
            </p:cNvSpPr>
            <p:nvPr userDrawn="1"/>
          </p:nvSpPr>
          <p:spPr bwMode="auto">
            <a:xfrm flipV="1">
              <a:off x="6010" y="2886"/>
              <a:ext cx="116" cy="115"/>
            </a:xfrm>
            <a:prstGeom prst="rect">
              <a:avLst/>
            </a:prstGeom>
            <a:solidFill>
              <a:srgbClr val="FF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82" name="矩形 35"/>
            <p:cNvSpPr>
              <a:spLocks noChangeArrowheads="1"/>
            </p:cNvSpPr>
            <p:nvPr userDrawn="1"/>
          </p:nvSpPr>
          <p:spPr bwMode="auto">
            <a:xfrm flipV="1">
              <a:off x="6126" y="2886"/>
              <a:ext cx="116" cy="115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83" name="矩形 36"/>
            <p:cNvSpPr>
              <a:spLocks noChangeArrowheads="1"/>
            </p:cNvSpPr>
            <p:nvPr userDrawn="1"/>
          </p:nvSpPr>
          <p:spPr bwMode="auto">
            <a:xfrm flipV="1">
              <a:off x="6242" y="2886"/>
              <a:ext cx="117" cy="115"/>
            </a:xfrm>
            <a:prstGeom prst="rect">
              <a:avLst/>
            </a:prstGeom>
            <a:solidFill>
              <a:srgbClr val="FFCC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84" name="矩形 37"/>
            <p:cNvSpPr>
              <a:spLocks noChangeArrowheads="1"/>
            </p:cNvSpPr>
            <p:nvPr userDrawn="1"/>
          </p:nvSpPr>
          <p:spPr bwMode="auto">
            <a:xfrm flipV="1">
              <a:off x="5893" y="2886"/>
              <a:ext cx="117" cy="115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041" name="组合 38"/>
          <p:cNvGrpSpPr>
            <a:grpSpLocks/>
          </p:cNvGrpSpPr>
          <p:nvPr/>
        </p:nvGrpSpPr>
        <p:grpSpPr bwMode="auto">
          <a:xfrm>
            <a:off x="9355138" y="4797425"/>
            <a:ext cx="739775" cy="182563"/>
            <a:chOff x="5893" y="3022"/>
            <a:chExt cx="466" cy="115"/>
          </a:xfrm>
        </p:grpSpPr>
        <p:sp>
          <p:nvSpPr>
            <p:cNvPr id="1077" name="矩形 39"/>
            <p:cNvSpPr>
              <a:spLocks noChangeArrowheads="1"/>
            </p:cNvSpPr>
            <p:nvPr userDrawn="1"/>
          </p:nvSpPr>
          <p:spPr bwMode="auto">
            <a:xfrm flipV="1">
              <a:off x="6010" y="3022"/>
              <a:ext cx="116" cy="115"/>
            </a:xfrm>
            <a:prstGeom prst="rect">
              <a:avLst/>
            </a:prstGeom>
            <a:solidFill>
              <a:srgbClr val="0066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8" name="矩形 40"/>
            <p:cNvSpPr>
              <a:spLocks noChangeArrowheads="1"/>
            </p:cNvSpPr>
            <p:nvPr userDrawn="1"/>
          </p:nvSpPr>
          <p:spPr bwMode="auto">
            <a:xfrm flipV="1">
              <a:off x="6126" y="3022"/>
              <a:ext cx="116" cy="115"/>
            </a:xfrm>
            <a:prstGeom prst="rect">
              <a:avLst/>
            </a:prstGeom>
            <a:solidFill>
              <a:srgbClr val="99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9" name="矩形 41"/>
            <p:cNvSpPr>
              <a:spLocks noChangeArrowheads="1"/>
            </p:cNvSpPr>
            <p:nvPr userDrawn="1"/>
          </p:nvSpPr>
          <p:spPr bwMode="auto">
            <a:xfrm flipV="1">
              <a:off x="6242" y="3022"/>
              <a:ext cx="117" cy="115"/>
            </a:xfrm>
            <a:prstGeom prst="rect">
              <a:avLst/>
            </a:prstGeom>
            <a:solidFill>
              <a:srgbClr val="CC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80" name="矩形 42"/>
            <p:cNvSpPr>
              <a:spLocks noChangeArrowheads="1"/>
            </p:cNvSpPr>
            <p:nvPr userDrawn="1"/>
          </p:nvSpPr>
          <p:spPr bwMode="auto">
            <a:xfrm flipV="1">
              <a:off x="5893" y="3022"/>
              <a:ext cx="117" cy="115"/>
            </a:xfrm>
            <a:prstGeom prst="rect">
              <a:avLst/>
            </a:prstGeom>
            <a:solidFill>
              <a:srgbClr val="99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042" name="组合 43"/>
          <p:cNvGrpSpPr>
            <a:grpSpLocks/>
          </p:cNvGrpSpPr>
          <p:nvPr/>
        </p:nvGrpSpPr>
        <p:grpSpPr bwMode="auto">
          <a:xfrm>
            <a:off x="9355138" y="5013325"/>
            <a:ext cx="739775" cy="182563"/>
            <a:chOff x="5893" y="3158"/>
            <a:chExt cx="466" cy="115"/>
          </a:xfrm>
        </p:grpSpPr>
        <p:sp>
          <p:nvSpPr>
            <p:cNvPr id="1073" name="矩形 44"/>
            <p:cNvSpPr>
              <a:spLocks noChangeArrowheads="1"/>
            </p:cNvSpPr>
            <p:nvPr userDrawn="1"/>
          </p:nvSpPr>
          <p:spPr bwMode="auto">
            <a:xfrm flipV="1">
              <a:off x="6010" y="3158"/>
              <a:ext cx="116" cy="115"/>
            </a:xfrm>
            <a:prstGeom prst="rect">
              <a:avLst/>
            </a:pr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4" name="矩形 45"/>
            <p:cNvSpPr>
              <a:spLocks noChangeArrowheads="1"/>
            </p:cNvSpPr>
            <p:nvPr userDrawn="1"/>
          </p:nvSpPr>
          <p:spPr bwMode="auto">
            <a:xfrm flipV="1">
              <a:off x="6126" y="3158"/>
              <a:ext cx="116" cy="115"/>
            </a:xfrm>
            <a:prstGeom prst="rect">
              <a:avLst/>
            </a:prstGeom>
            <a:solidFill>
              <a:srgbClr val="CC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5" name="矩形 46"/>
            <p:cNvSpPr>
              <a:spLocks noChangeArrowheads="1"/>
            </p:cNvSpPr>
            <p:nvPr userDrawn="1"/>
          </p:nvSpPr>
          <p:spPr bwMode="auto">
            <a:xfrm flipV="1">
              <a:off x="6242" y="3158"/>
              <a:ext cx="117" cy="115"/>
            </a:xfrm>
            <a:prstGeom prst="rect">
              <a:avLst/>
            </a:prstGeom>
            <a:solidFill>
              <a:srgbClr val="99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6" name="矩形 47"/>
            <p:cNvSpPr>
              <a:spLocks noChangeArrowheads="1"/>
            </p:cNvSpPr>
            <p:nvPr userDrawn="1"/>
          </p:nvSpPr>
          <p:spPr bwMode="auto">
            <a:xfrm flipV="1">
              <a:off x="5893" y="3158"/>
              <a:ext cx="117" cy="115"/>
            </a:xfrm>
            <a:prstGeom prst="rect">
              <a:avLst/>
            </a:prstGeom>
            <a:solidFill>
              <a:srgbClr val="99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043" name="组合 48"/>
          <p:cNvGrpSpPr>
            <a:grpSpLocks/>
          </p:cNvGrpSpPr>
          <p:nvPr/>
        </p:nvGrpSpPr>
        <p:grpSpPr bwMode="auto">
          <a:xfrm>
            <a:off x="9355138" y="5373688"/>
            <a:ext cx="739775" cy="182562"/>
            <a:chOff x="5893" y="3385"/>
            <a:chExt cx="466" cy="115"/>
          </a:xfrm>
        </p:grpSpPr>
        <p:sp>
          <p:nvSpPr>
            <p:cNvPr id="1069" name="矩形 49"/>
            <p:cNvSpPr>
              <a:spLocks noChangeArrowheads="1"/>
            </p:cNvSpPr>
            <p:nvPr userDrawn="1"/>
          </p:nvSpPr>
          <p:spPr bwMode="auto">
            <a:xfrm flipV="1">
              <a:off x="6010" y="3385"/>
              <a:ext cx="116" cy="115"/>
            </a:xfrm>
            <a:prstGeom prst="rect">
              <a:avLst/>
            </a:prstGeom>
            <a:solidFill>
              <a:srgbClr val="FF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0" name="矩形 50"/>
            <p:cNvSpPr>
              <a:spLocks noChangeArrowheads="1"/>
            </p:cNvSpPr>
            <p:nvPr userDrawn="1"/>
          </p:nvSpPr>
          <p:spPr bwMode="auto">
            <a:xfrm flipV="1">
              <a:off x="6126" y="3385"/>
              <a:ext cx="116" cy="115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1" name="矩形 51"/>
            <p:cNvSpPr>
              <a:spLocks noChangeArrowheads="1"/>
            </p:cNvSpPr>
            <p:nvPr userDrawn="1"/>
          </p:nvSpPr>
          <p:spPr bwMode="auto">
            <a:xfrm flipV="1">
              <a:off x="6242" y="3385"/>
              <a:ext cx="117" cy="115"/>
            </a:xfrm>
            <a:prstGeom prst="rect">
              <a:avLst/>
            </a:prstGeom>
            <a:solidFill>
              <a:srgbClr val="FFCC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2" name="矩形 52"/>
            <p:cNvSpPr>
              <a:spLocks noChangeArrowheads="1"/>
            </p:cNvSpPr>
            <p:nvPr userDrawn="1"/>
          </p:nvSpPr>
          <p:spPr bwMode="auto">
            <a:xfrm flipV="1">
              <a:off x="5893" y="3385"/>
              <a:ext cx="117" cy="115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044" name="组合 53"/>
          <p:cNvGrpSpPr>
            <a:grpSpLocks/>
          </p:cNvGrpSpPr>
          <p:nvPr/>
        </p:nvGrpSpPr>
        <p:grpSpPr bwMode="auto">
          <a:xfrm>
            <a:off x="9355138" y="5589588"/>
            <a:ext cx="739775" cy="182562"/>
            <a:chOff x="5893" y="3521"/>
            <a:chExt cx="466" cy="115"/>
          </a:xfrm>
        </p:grpSpPr>
        <p:sp>
          <p:nvSpPr>
            <p:cNvPr id="1065" name="矩形 54"/>
            <p:cNvSpPr>
              <a:spLocks noChangeArrowheads="1"/>
            </p:cNvSpPr>
            <p:nvPr userDrawn="1"/>
          </p:nvSpPr>
          <p:spPr bwMode="auto">
            <a:xfrm flipV="1">
              <a:off x="6010" y="3521"/>
              <a:ext cx="116" cy="115"/>
            </a:xfrm>
            <a:prstGeom prst="rect">
              <a:avLst/>
            </a:prstGeom>
            <a:solidFill>
              <a:srgbClr val="0066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66" name="矩形 55"/>
            <p:cNvSpPr>
              <a:spLocks noChangeArrowheads="1"/>
            </p:cNvSpPr>
            <p:nvPr userDrawn="1"/>
          </p:nvSpPr>
          <p:spPr bwMode="auto">
            <a:xfrm flipV="1">
              <a:off x="6126" y="3521"/>
              <a:ext cx="116" cy="115"/>
            </a:xfrm>
            <a:prstGeom prst="rect">
              <a:avLst/>
            </a:prstGeom>
            <a:solidFill>
              <a:srgbClr val="99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67" name="矩形 56"/>
            <p:cNvSpPr>
              <a:spLocks noChangeArrowheads="1"/>
            </p:cNvSpPr>
            <p:nvPr userDrawn="1"/>
          </p:nvSpPr>
          <p:spPr bwMode="auto">
            <a:xfrm flipV="1">
              <a:off x="6242" y="3521"/>
              <a:ext cx="117" cy="115"/>
            </a:xfrm>
            <a:prstGeom prst="rect">
              <a:avLst/>
            </a:prstGeom>
            <a:solidFill>
              <a:srgbClr val="CC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68" name="矩形 57"/>
            <p:cNvSpPr>
              <a:spLocks noChangeArrowheads="1"/>
            </p:cNvSpPr>
            <p:nvPr userDrawn="1"/>
          </p:nvSpPr>
          <p:spPr bwMode="auto">
            <a:xfrm flipV="1">
              <a:off x="5893" y="3521"/>
              <a:ext cx="117" cy="115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045" name="组合 58"/>
          <p:cNvGrpSpPr>
            <a:grpSpLocks/>
          </p:cNvGrpSpPr>
          <p:nvPr/>
        </p:nvGrpSpPr>
        <p:grpSpPr bwMode="auto">
          <a:xfrm>
            <a:off x="9355138" y="5805488"/>
            <a:ext cx="739775" cy="182562"/>
            <a:chOff x="5893" y="3657"/>
            <a:chExt cx="466" cy="115"/>
          </a:xfrm>
        </p:grpSpPr>
        <p:sp>
          <p:nvSpPr>
            <p:cNvPr id="1061" name="矩形 59"/>
            <p:cNvSpPr>
              <a:spLocks noChangeArrowheads="1"/>
            </p:cNvSpPr>
            <p:nvPr userDrawn="1"/>
          </p:nvSpPr>
          <p:spPr bwMode="auto">
            <a:xfrm flipV="1">
              <a:off x="6010" y="3657"/>
              <a:ext cx="116" cy="115"/>
            </a:xfrm>
            <a:prstGeom prst="rect">
              <a:avLst/>
            </a:pr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62" name="矩形 60"/>
            <p:cNvSpPr>
              <a:spLocks noChangeArrowheads="1"/>
            </p:cNvSpPr>
            <p:nvPr userDrawn="1"/>
          </p:nvSpPr>
          <p:spPr bwMode="auto">
            <a:xfrm flipV="1">
              <a:off x="6126" y="3657"/>
              <a:ext cx="116" cy="115"/>
            </a:xfrm>
            <a:prstGeom prst="rect">
              <a:avLst/>
            </a:prstGeom>
            <a:solidFill>
              <a:srgbClr val="CC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63" name="矩形 61"/>
            <p:cNvSpPr>
              <a:spLocks noChangeArrowheads="1"/>
            </p:cNvSpPr>
            <p:nvPr userDrawn="1"/>
          </p:nvSpPr>
          <p:spPr bwMode="auto">
            <a:xfrm flipV="1">
              <a:off x="6242" y="3657"/>
              <a:ext cx="117" cy="115"/>
            </a:xfrm>
            <a:prstGeom prst="rect">
              <a:avLst/>
            </a:prstGeom>
            <a:solidFill>
              <a:srgbClr val="99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64" name="矩形 62"/>
            <p:cNvSpPr>
              <a:spLocks noChangeArrowheads="1"/>
            </p:cNvSpPr>
            <p:nvPr userDrawn="1"/>
          </p:nvSpPr>
          <p:spPr bwMode="auto">
            <a:xfrm flipV="1">
              <a:off x="5893" y="3657"/>
              <a:ext cx="117" cy="115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046" name="组合 63"/>
          <p:cNvGrpSpPr>
            <a:grpSpLocks/>
          </p:cNvGrpSpPr>
          <p:nvPr/>
        </p:nvGrpSpPr>
        <p:grpSpPr bwMode="auto">
          <a:xfrm>
            <a:off x="9355138" y="6165850"/>
            <a:ext cx="739775" cy="182563"/>
            <a:chOff x="5893" y="3884"/>
            <a:chExt cx="466" cy="115"/>
          </a:xfrm>
        </p:grpSpPr>
        <p:sp>
          <p:nvSpPr>
            <p:cNvPr id="1057" name="矩形 64"/>
            <p:cNvSpPr>
              <a:spLocks noChangeArrowheads="1"/>
            </p:cNvSpPr>
            <p:nvPr userDrawn="1"/>
          </p:nvSpPr>
          <p:spPr bwMode="auto">
            <a:xfrm flipV="1">
              <a:off x="6010" y="3884"/>
              <a:ext cx="116" cy="115"/>
            </a:xfrm>
            <a:prstGeom prst="rect">
              <a:avLst/>
            </a:prstGeom>
            <a:solidFill>
              <a:srgbClr val="FF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58" name="矩形 65"/>
            <p:cNvSpPr>
              <a:spLocks noChangeArrowheads="1"/>
            </p:cNvSpPr>
            <p:nvPr userDrawn="1"/>
          </p:nvSpPr>
          <p:spPr bwMode="auto">
            <a:xfrm flipV="1">
              <a:off x="6126" y="3884"/>
              <a:ext cx="116" cy="115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59" name="矩形 66"/>
            <p:cNvSpPr>
              <a:spLocks noChangeArrowheads="1"/>
            </p:cNvSpPr>
            <p:nvPr userDrawn="1"/>
          </p:nvSpPr>
          <p:spPr bwMode="auto">
            <a:xfrm flipV="1">
              <a:off x="6242" y="3884"/>
              <a:ext cx="117" cy="115"/>
            </a:xfrm>
            <a:prstGeom prst="rect">
              <a:avLst/>
            </a:prstGeom>
            <a:solidFill>
              <a:srgbClr val="FFCC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60" name="矩形 67"/>
            <p:cNvSpPr>
              <a:spLocks noChangeArrowheads="1"/>
            </p:cNvSpPr>
            <p:nvPr userDrawn="1"/>
          </p:nvSpPr>
          <p:spPr bwMode="auto">
            <a:xfrm flipV="1">
              <a:off x="5893" y="3884"/>
              <a:ext cx="117" cy="115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047" name="组合 68"/>
          <p:cNvGrpSpPr>
            <a:grpSpLocks/>
          </p:cNvGrpSpPr>
          <p:nvPr/>
        </p:nvGrpSpPr>
        <p:grpSpPr bwMode="auto">
          <a:xfrm>
            <a:off x="9355138" y="6391275"/>
            <a:ext cx="739775" cy="182563"/>
            <a:chOff x="5893" y="4026"/>
            <a:chExt cx="466" cy="115"/>
          </a:xfrm>
        </p:grpSpPr>
        <p:sp>
          <p:nvSpPr>
            <p:cNvPr id="1053" name="矩形 69"/>
            <p:cNvSpPr>
              <a:spLocks noChangeArrowheads="1"/>
            </p:cNvSpPr>
            <p:nvPr userDrawn="1"/>
          </p:nvSpPr>
          <p:spPr bwMode="auto">
            <a:xfrm flipV="1">
              <a:off x="6010" y="4026"/>
              <a:ext cx="116" cy="115"/>
            </a:xfrm>
            <a:prstGeom prst="rect">
              <a:avLst/>
            </a:prstGeom>
            <a:solidFill>
              <a:srgbClr val="0066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54" name="矩形 70"/>
            <p:cNvSpPr>
              <a:spLocks noChangeArrowheads="1"/>
            </p:cNvSpPr>
            <p:nvPr userDrawn="1"/>
          </p:nvSpPr>
          <p:spPr bwMode="auto">
            <a:xfrm flipV="1">
              <a:off x="6126" y="4026"/>
              <a:ext cx="116" cy="115"/>
            </a:xfrm>
            <a:prstGeom prst="rect">
              <a:avLst/>
            </a:prstGeom>
            <a:solidFill>
              <a:srgbClr val="99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55" name="矩形 71"/>
            <p:cNvSpPr>
              <a:spLocks noChangeArrowheads="1"/>
            </p:cNvSpPr>
            <p:nvPr userDrawn="1"/>
          </p:nvSpPr>
          <p:spPr bwMode="auto">
            <a:xfrm flipV="1">
              <a:off x="6242" y="4026"/>
              <a:ext cx="117" cy="115"/>
            </a:xfrm>
            <a:prstGeom prst="rect">
              <a:avLst/>
            </a:prstGeom>
            <a:solidFill>
              <a:srgbClr val="CC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56" name="矩形 72"/>
            <p:cNvSpPr>
              <a:spLocks noChangeArrowheads="1"/>
            </p:cNvSpPr>
            <p:nvPr userDrawn="1"/>
          </p:nvSpPr>
          <p:spPr bwMode="auto">
            <a:xfrm flipV="1">
              <a:off x="5893" y="4026"/>
              <a:ext cx="117" cy="115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048" name="组合 73"/>
          <p:cNvGrpSpPr>
            <a:grpSpLocks/>
          </p:cNvGrpSpPr>
          <p:nvPr/>
        </p:nvGrpSpPr>
        <p:grpSpPr bwMode="auto">
          <a:xfrm>
            <a:off x="9355138" y="6615113"/>
            <a:ext cx="739775" cy="182562"/>
            <a:chOff x="5893" y="4167"/>
            <a:chExt cx="466" cy="115"/>
          </a:xfrm>
        </p:grpSpPr>
        <p:sp>
          <p:nvSpPr>
            <p:cNvPr id="1049" name="矩形 74"/>
            <p:cNvSpPr>
              <a:spLocks noChangeArrowheads="1"/>
            </p:cNvSpPr>
            <p:nvPr userDrawn="1"/>
          </p:nvSpPr>
          <p:spPr bwMode="auto">
            <a:xfrm flipV="1">
              <a:off x="6010" y="4167"/>
              <a:ext cx="116" cy="115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50" name="矩形 75"/>
            <p:cNvSpPr>
              <a:spLocks noChangeArrowheads="1"/>
            </p:cNvSpPr>
            <p:nvPr userDrawn="1"/>
          </p:nvSpPr>
          <p:spPr bwMode="auto">
            <a:xfrm flipV="1">
              <a:off x="6126" y="4167"/>
              <a:ext cx="116" cy="11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51" name="矩形 76"/>
            <p:cNvSpPr>
              <a:spLocks noChangeArrowheads="1"/>
            </p:cNvSpPr>
            <p:nvPr userDrawn="1"/>
          </p:nvSpPr>
          <p:spPr bwMode="auto">
            <a:xfrm flipV="1">
              <a:off x="6242" y="4167"/>
              <a:ext cx="117" cy="11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52" name="矩形 77"/>
            <p:cNvSpPr>
              <a:spLocks noChangeArrowheads="1"/>
            </p:cNvSpPr>
            <p:nvPr userDrawn="1"/>
          </p:nvSpPr>
          <p:spPr bwMode="auto">
            <a:xfrm flipV="1">
              <a:off x="5893" y="4167"/>
              <a:ext cx="117" cy="115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11" r:id="rId1"/>
  </p:sldLayoutIdLst>
  <p:transition spd="slow" advClick="0"/>
  <p:timing>
    <p:tnLst>
      <p:par>
        <p:cTn id="1" dur="indefinite" restart="never" nodeType="tmRoot"/>
      </p:par>
    </p:tnLst>
  </p:timing>
  <p:hf sldNum="0" hdr="0" ftr="0"/>
  <p:txStyles>
    <p:titleStyle>
      <a:lvl1pPr algn="l" defTabSz="801688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990000"/>
          </a:solidFill>
          <a:latin typeface="+mj-lt"/>
          <a:ea typeface="+mj-ea"/>
          <a:cs typeface="+mj-cs"/>
        </a:defRPr>
      </a:lvl1pPr>
      <a:lvl2pPr algn="l" defTabSz="801688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990000"/>
          </a:solidFill>
          <a:latin typeface="FrutigerNext LT Bold" pitchFamily="1" charset="0"/>
          <a:ea typeface="黑体" pitchFamily="49" charset="-122"/>
        </a:defRPr>
      </a:lvl2pPr>
      <a:lvl3pPr algn="l" defTabSz="801688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990000"/>
          </a:solidFill>
          <a:latin typeface="FrutigerNext LT Bold" pitchFamily="1" charset="0"/>
          <a:ea typeface="黑体" pitchFamily="49" charset="-122"/>
        </a:defRPr>
      </a:lvl3pPr>
      <a:lvl4pPr algn="l" defTabSz="801688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990000"/>
          </a:solidFill>
          <a:latin typeface="FrutigerNext LT Bold" pitchFamily="1" charset="0"/>
          <a:ea typeface="黑体" pitchFamily="49" charset="-122"/>
        </a:defRPr>
      </a:lvl4pPr>
      <a:lvl5pPr algn="l" defTabSz="801688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990000"/>
          </a:solidFill>
          <a:latin typeface="FrutigerNext LT Bold" pitchFamily="1" charset="0"/>
          <a:ea typeface="黑体" pitchFamily="49" charset="-122"/>
        </a:defRPr>
      </a:lvl5pPr>
      <a:lvl6pPr marL="457200" algn="l" defTabSz="801688" rtl="0" fontAlgn="base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990000"/>
          </a:solidFill>
          <a:latin typeface="FrutigerNext LT Bold" pitchFamily="1" charset="0"/>
          <a:ea typeface="黑体" pitchFamily="49" charset="-122"/>
        </a:defRPr>
      </a:lvl6pPr>
      <a:lvl7pPr marL="914400" algn="l" defTabSz="801688" rtl="0" fontAlgn="base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990000"/>
          </a:solidFill>
          <a:latin typeface="FrutigerNext LT Bold" pitchFamily="1" charset="0"/>
          <a:ea typeface="黑体" pitchFamily="49" charset="-122"/>
        </a:defRPr>
      </a:lvl7pPr>
      <a:lvl8pPr marL="1371600" algn="l" defTabSz="801688" rtl="0" fontAlgn="base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990000"/>
          </a:solidFill>
          <a:latin typeface="FrutigerNext LT Bold" pitchFamily="1" charset="0"/>
          <a:ea typeface="黑体" pitchFamily="49" charset="-122"/>
        </a:defRPr>
      </a:lvl8pPr>
      <a:lvl9pPr marL="1828800" algn="l" defTabSz="801688" rtl="0" fontAlgn="base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990000"/>
          </a:solidFill>
          <a:latin typeface="FrutigerNext LT Bold" pitchFamily="1" charset="0"/>
          <a:ea typeface="黑体" pitchFamily="49" charset="-122"/>
        </a:defRPr>
      </a:lvl9pPr>
    </p:titleStyle>
    <p:bodyStyle>
      <a:lvl1pPr marL="300038" indent="-300038" algn="l" defTabSz="801688" rtl="0" eaLnBrk="0" fontAlgn="base" hangingPunct="0">
        <a:lnSpc>
          <a:spcPct val="140000"/>
        </a:lnSpc>
        <a:spcBef>
          <a:spcPct val="0"/>
        </a:spcBef>
        <a:spcAft>
          <a:spcPct val="0"/>
        </a:spcAft>
        <a:buClr>
          <a:schemeClr val="bg2"/>
        </a:buClr>
        <a:buSzPct val="60000"/>
        <a:buFont typeface="Wingdings" pitchFamily="2" charset="2"/>
        <a:buChar char="l"/>
        <a:defRPr sz="2000" b="1">
          <a:solidFill>
            <a:schemeClr val="tx1"/>
          </a:solidFill>
          <a:latin typeface="+mn-lt"/>
          <a:ea typeface="+mn-ea"/>
          <a:cs typeface="+mn-cs"/>
        </a:defRPr>
      </a:lvl1pPr>
      <a:lvl2pPr marL="652463" indent="-250825" algn="l" defTabSz="801688" rtl="0" eaLnBrk="0" fontAlgn="base" hangingPunct="0">
        <a:lnSpc>
          <a:spcPct val="140000"/>
        </a:lnSpc>
        <a:spcBef>
          <a:spcPct val="0"/>
        </a:spcBef>
        <a:spcAft>
          <a:spcPct val="0"/>
        </a:spcAft>
        <a:buClr>
          <a:schemeClr val="tx1"/>
        </a:buClr>
        <a:buSzPct val="50000"/>
        <a:buFont typeface="Wingdings" pitchFamily="2" charset="2"/>
        <a:buChar char="p"/>
        <a:defRPr>
          <a:solidFill>
            <a:schemeClr val="tx1"/>
          </a:solidFill>
          <a:latin typeface="+mn-lt"/>
          <a:ea typeface="+mn-ea"/>
        </a:defRPr>
      </a:lvl2pPr>
      <a:lvl3pPr marL="1003300" indent="-201613" algn="l" defTabSz="801688" rtl="0" eaLnBrk="0" fontAlgn="base" hangingPunct="0">
        <a:lnSpc>
          <a:spcPct val="140000"/>
        </a:lnSpc>
        <a:spcBef>
          <a:spcPct val="0"/>
        </a:spcBef>
        <a:spcAft>
          <a:spcPct val="0"/>
        </a:spcAft>
        <a:buSzPct val="50000"/>
        <a:buFont typeface="Wingdings" panose="05000000000000000000" pitchFamily="2" charset="2"/>
        <a:buChar char="n"/>
        <a:defRPr sz="1600">
          <a:solidFill>
            <a:schemeClr val="tx1"/>
          </a:solidFill>
          <a:latin typeface="FrutigerNext LT Light" pitchFamily="34" charset="0"/>
          <a:ea typeface="+mn-ea"/>
        </a:defRPr>
      </a:lvl3pPr>
      <a:lvl4pPr marL="1401763" indent="-200025" algn="l" defTabSz="801688" rtl="0" eaLnBrk="0" fontAlgn="base" hangingPunct="0">
        <a:lnSpc>
          <a:spcPct val="140000"/>
        </a:lnSpc>
        <a:spcBef>
          <a:spcPct val="0"/>
        </a:spcBef>
        <a:spcAft>
          <a:spcPct val="0"/>
        </a:spcAft>
        <a:buChar char="–"/>
        <a:defRPr sz="1400">
          <a:solidFill>
            <a:schemeClr val="tx1"/>
          </a:solidFill>
          <a:latin typeface="FrutigerNext LT Medium" pitchFamily="34" charset="0"/>
          <a:ea typeface="+mn-ea"/>
        </a:defRPr>
      </a:lvl4pPr>
      <a:lvl5pPr marL="1803400" indent="-201613" algn="l" defTabSz="801688" rtl="0" eaLnBrk="0" fontAlgn="base" hangingPunct="0">
        <a:lnSpc>
          <a:spcPct val="140000"/>
        </a:lnSpc>
        <a:spcBef>
          <a:spcPct val="0"/>
        </a:spcBef>
        <a:spcAft>
          <a:spcPct val="0"/>
        </a:spcAft>
        <a:buFont typeface="FrutigerNext LT Medium" panose="020B0603040504020204" pitchFamily="34" charset="0"/>
        <a:buChar char="~"/>
        <a:defRPr sz="1200">
          <a:solidFill>
            <a:schemeClr val="tx1"/>
          </a:solidFill>
          <a:latin typeface="FrutigerNext LT Medium" pitchFamily="34" charset="0"/>
          <a:ea typeface="+mn-ea"/>
        </a:defRPr>
      </a:lvl5pPr>
      <a:lvl6pPr marL="2260600" indent="-201613" algn="l" defTabSz="801688" rtl="0" fontAlgn="base">
        <a:lnSpc>
          <a:spcPct val="140000"/>
        </a:lnSpc>
        <a:spcBef>
          <a:spcPct val="0"/>
        </a:spcBef>
        <a:spcAft>
          <a:spcPct val="0"/>
        </a:spcAft>
        <a:buFont typeface="FrutigerNext LT Medium" pitchFamily="34" charset="0"/>
        <a:buChar char="~"/>
        <a:defRPr sz="1200">
          <a:solidFill>
            <a:schemeClr val="tx1"/>
          </a:solidFill>
          <a:latin typeface="FrutigerNext LT Medium" pitchFamily="34" charset="0"/>
          <a:ea typeface="+mn-ea"/>
        </a:defRPr>
      </a:lvl6pPr>
      <a:lvl7pPr marL="2717800" indent="-201613" algn="l" defTabSz="801688" rtl="0" fontAlgn="base">
        <a:lnSpc>
          <a:spcPct val="140000"/>
        </a:lnSpc>
        <a:spcBef>
          <a:spcPct val="0"/>
        </a:spcBef>
        <a:spcAft>
          <a:spcPct val="0"/>
        </a:spcAft>
        <a:buFont typeface="FrutigerNext LT Medium" pitchFamily="34" charset="0"/>
        <a:buChar char="~"/>
        <a:defRPr sz="1200">
          <a:solidFill>
            <a:schemeClr val="tx1"/>
          </a:solidFill>
          <a:latin typeface="FrutigerNext LT Medium" pitchFamily="34" charset="0"/>
          <a:ea typeface="+mn-ea"/>
        </a:defRPr>
      </a:lvl7pPr>
      <a:lvl8pPr marL="3175000" indent="-201613" algn="l" defTabSz="801688" rtl="0" fontAlgn="base">
        <a:lnSpc>
          <a:spcPct val="140000"/>
        </a:lnSpc>
        <a:spcBef>
          <a:spcPct val="0"/>
        </a:spcBef>
        <a:spcAft>
          <a:spcPct val="0"/>
        </a:spcAft>
        <a:buFont typeface="FrutigerNext LT Medium" pitchFamily="34" charset="0"/>
        <a:buChar char="~"/>
        <a:defRPr sz="1200">
          <a:solidFill>
            <a:schemeClr val="tx1"/>
          </a:solidFill>
          <a:latin typeface="FrutigerNext LT Medium" pitchFamily="34" charset="0"/>
          <a:ea typeface="+mn-ea"/>
        </a:defRPr>
      </a:lvl8pPr>
      <a:lvl9pPr marL="3632200" indent="-201613" algn="l" defTabSz="801688" rtl="0" fontAlgn="base">
        <a:lnSpc>
          <a:spcPct val="140000"/>
        </a:lnSpc>
        <a:spcBef>
          <a:spcPct val="0"/>
        </a:spcBef>
        <a:spcAft>
          <a:spcPct val="0"/>
        </a:spcAft>
        <a:buFont typeface="FrutigerNext LT Medium" pitchFamily="34" charset="0"/>
        <a:buChar char="~"/>
        <a:defRPr sz="1200">
          <a:solidFill>
            <a:schemeClr val="tx1"/>
          </a:solidFill>
          <a:latin typeface="FrutigerNext LT Medium" pitchFamily="34" charset="0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08725"/>
            <a:ext cx="9144000" cy="55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 descr="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8875" y="6399213"/>
            <a:ext cx="1311275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2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641350" y="358775"/>
            <a:ext cx="7731125" cy="86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0114" tIns="40058" rIns="80114" bIns="4005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2053" name="Rectangle 6"/>
          <p:cNvSpPr>
            <a:spLocks noChangeArrowheads="1"/>
          </p:cNvSpPr>
          <p:nvPr/>
        </p:nvSpPr>
        <p:spPr bwMode="auto">
          <a:xfrm>
            <a:off x="655638" y="6451600"/>
            <a:ext cx="5016500" cy="265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0101" tIns="40052" rIns="80101" bIns="40052">
            <a:spAutoFit/>
          </a:bodyPr>
          <a:lstStyle>
            <a:lvl1pPr algn="ctr" defTabSz="801688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algn="ctr" defTabSz="801688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algn="ctr" defTabSz="801688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algn="ctr" defTabSz="801688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algn="ctr" defTabSz="801688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algn="ctr" defTabSz="8016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algn="ctr" defTabSz="8016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algn="ctr" defTabSz="8016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algn="ctr" defTabSz="8016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l"/>
            <a:r>
              <a:rPr lang="en-US" altLang="zh-CN" sz="1200">
                <a:latin typeface="FrutigerNext LT Bold" panose="020B0803040504020204" pitchFamily="34" charset="0"/>
                <a:ea typeface="宋体" panose="02010600030101010101" pitchFamily="2" charset="-122"/>
              </a:rPr>
              <a:t>Copyright © 2016 Huawei Technologies Co., Ltd. All rights reserved. </a:t>
            </a:r>
          </a:p>
        </p:txBody>
      </p:sp>
      <p:sp>
        <p:nvSpPr>
          <p:cNvPr id="420940" name="Rectangle 7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096000" y="6524625"/>
            <a:ext cx="1519238" cy="3333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85000"/>
              </a:lnSpc>
              <a:defRPr sz="1200" smtClean="0">
                <a:latin typeface="FrutigerNext LT Bold" panose="020B0803040504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r>
              <a:rPr lang="en-US" altLang="zh-CN"/>
              <a:t>Page </a:t>
            </a:r>
            <a:fld id="{FD6A78AC-A331-49E9-BEE3-07A5E4F9DB28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2055" name="Rectangle 3"/>
          <p:cNvSpPr txBox="1">
            <a:spLocks noChangeArrowheads="1"/>
          </p:cNvSpPr>
          <p:nvPr userDrawn="1"/>
        </p:nvSpPr>
        <p:spPr bwMode="auto">
          <a:xfrm>
            <a:off x="387350" y="1393825"/>
            <a:ext cx="7929563" cy="419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01625" indent="-301625" algn="ctr" defTabSz="801688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algn="ctr" defTabSz="801688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algn="ctr" defTabSz="801688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algn="ctr" defTabSz="801688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algn="ctr" defTabSz="801688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algn="ctr" defTabSz="8016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algn="ctr" defTabSz="8016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algn="ctr" defTabSz="8016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algn="ctr" defTabSz="8016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l" eaLnBrk="1" hangingPunct="1">
              <a:lnSpc>
                <a:spcPct val="140000"/>
              </a:lnSpc>
              <a:spcBef>
                <a:spcPct val="30000"/>
              </a:spcBef>
              <a:buClr>
                <a:srgbClr val="808080"/>
              </a:buClr>
              <a:buSzPct val="60000"/>
              <a:buFont typeface="Wingdings" panose="05000000000000000000" pitchFamily="2" charset="2"/>
              <a:buNone/>
            </a:pPr>
            <a:endParaRPr lang="zh-CN" altLang="en-US" sz="2200">
              <a:ea typeface="华文细黑" panose="02010600040101010101" pitchFamily="2" charset="-122"/>
              <a:cs typeface="Arial" panose="020B0604020202020204" pitchFamily="34" charset="0"/>
            </a:endParaRPr>
          </a:p>
          <a:p>
            <a:pPr algn="l" eaLnBrk="1" hangingPunct="1">
              <a:lnSpc>
                <a:spcPct val="140000"/>
              </a:lnSpc>
              <a:spcBef>
                <a:spcPct val="30000"/>
              </a:spcBef>
              <a:buClr>
                <a:srgbClr val="808080"/>
              </a:buClr>
              <a:buSzPct val="60000"/>
              <a:buFont typeface="Wingdings" panose="05000000000000000000" pitchFamily="2" charset="2"/>
              <a:buChar char="l"/>
            </a:pPr>
            <a:endParaRPr lang="zh-CN" altLang="en-US" sz="2200">
              <a:ea typeface="华文细黑" panose="02010600040101010101" pitchFamily="2" charset="-122"/>
              <a:cs typeface="Arial" panose="020B0604020202020204" pitchFamily="34" charset="0"/>
            </a:endParaRPr>
          </a:p>
          <a:p>
            <a:pPr algn="l" eaLnBrk="1" hangingPunct="1">
              <a:lnSpc>
                <a:spcPct val="140000"/>
              </a:lnSpc>
              <a:spcBef>
                <a:spcPct val="30000"/>
              </a:spcBef>
              <a:buClr>
                <a:srgbClr val="808080"/>
              </a:buClr>
              <a:buSzPct val="60000"/>
              <a:buFont typeface="Wingdings" panose="05000000000000000000" pitchFamily="2" charset="2"/>
              <a:buChar char="l"/>
            </a:pPr>
            <a:endParaRPr lang="zh-CN" altLang="en-US" sz="2200">
              <a:ea typeface="华文细黑" panose="02010600040101010101" pitchFamily="2" charset="-122"/>
              <a:cs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07" r:id="rId1"/>
    <p:sldLayoutId id="2147484208" r:id="rId2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801688" rtl="0" eaLnBrk="0" fontAlgn="base" hangingPunct="0">
        <a:spcBef>
          <a:spcPct val="0"/>
        </a:spcBef>
        <a:spcAft>
          <a:spcPct val="0"/>
        </a:spcAft>
        <a:defRPr sz="2600">
          <a:solidFill>
            <a:srgbClr val="990000"/>
          </a:solidFill>
          <a:latin typeface="Arial" pitchFamily="34" charset="0"/>
          <a:ea typeface="+mj-ea"/>
          <a:cs typeface="Arial" pitchFamily="34" charset="0"/>
        </a:defRPr>
      </a:lvl1pPr>
      <a:lvl2pPr algn="l" defTabSz="801688" rtl="0" eaLnBrk="0" fontAlgn="base" hangingPunct="0">
        <a:spcBef>
          <a:spcPct val="0"/>
        </a:spcBef>
        <a:spcAft>
          <a:spcPct val="0"/>
        </a:spcAft>
        <a:defRPr sz="2600">
          <a:solidFill>
            <a:srgbClr val="990000"/>
          </a:solidFill>
          <a:latin typeface="Arial" pitchFamily="34" charset="0"/>
          <a:ea typeface="黑体" pitchFamily="2" charset="-122"/>
          <a:cs typeface="Arial" pitchFamily="34" charset="0"/>
        </a:defRPr>
      </a:lvl2pPr>
      <a:lvl3pPr algn="l" defTabSz="801688" rtl="0" eaLnBrk="0" fontAlgn="base" hangingPunct="0">
        <a:spcBef>
          <a:spcPct val="0"/>
        </a:spcBef>
        <a:spcAft>
          <a:spcPct val="0"/>
        </a:spcAft>
        <a:defRPr sz="2600">
          <a:solidFill>
            <a:srgbClr val="990000"/>
          </a:solidFill>
          <a:latin typeface="Arial" pitchFamily="34" charset="0"/>
          <a:ea typeface="黑体" pitchFamily="2" charset="-122"/>
          <a:cs typeface="Arial" pitchFamily="34" charset="0"/>
        </a:defRPr>
      </a:lvl3pPr>
      <a:lvl4pPr algn="l" defTabSz="801688" rtl="0" eaLnBrk="0" fontAlgn="base" hangingPunct="0">
        <a:spcBef>
          <a:spcPct val="0"/>
        </a:spcBef>
        <a:spcAft>
          <a:spcPct val="0"/>
        </a:spcAft>
        <a:defRPr sz="2600">
          <a:solidFill>
            <a:srgbClr val="990000"/>
          </a:solidFill>
          <a:latin typeface="Arial" pitchFamily="34" charset="0"/>
          <a:ea typeface="黑体" pitchFamily="2" charset="-122"/>
          <a:cs typeface="Arial" pitchFamily="34" charset="0"/>
        </a:defRPr>
      </a:lvl4pPr>
      <a:lvl5pPr algn="l" defTabSz="801688" rtl="0" eaLnBrk="0" fontAlgn="base" hangingPunct="0">
        <a:spcBef>
          <a:spcPct val="0"/>
        </a:spcBef>
        <a:spcAft>
          <a:spcPct val="0"/>
        </a:spcAft>
        <a:defRPr sz="2600">
          <a:solidFill>
            <a:srgbClr val="990000"/>
          </a:solidFill>
          <a:latin typeface="Arial" pitchFamily="34" charset="0"/>
          <a:ea typeface="黑体" pitchFamily="2" charset="-122"/>
          <a:cs typeface="Arial" pitchFamily="34" charset="0"/>
        </a:defRPr>
      </a:lvl5pPr>
      <a:lvl6pPr marL="457200" algn="l" defTabSz="801688" rtl="0" fontAlgn="base">
        <a:spcBef>
          <a:spcPct val="0"/>
        </a:spcBef>
        <a:spcAft>
          <a:spcPct val="0"/>
        </a:spcAft>
        <a:defRPr sz="3500">
          <a:solidFill>
            <a:srgbClr val="990000"/>
          </a:solidFill>
          <a:latin typeface="FrutigerNext LT Medium" pitchFamily="34" charset="0"/>
          <a:ea typeface="黑体" pitchFamily="2" charset="-122"/>
          <a:cs typeface="宋体" pitchFamily="2" charset="-122"/>
        </a:defRPr>
      </a:lvl6pPr>
      <a:lvl7pPr marL="914400" algn="l" defTabSz="801688" rtl="0" fontAlgn="base">
        <a:spcBef>
          <a:spcPct val="0"/>
        </a:spcBef>
        <a:spcAft>
          <a:spcPct val="0"/>
        </a:spcAft>
        <a:defRPr sz="3500">
          <a:solidFill>
            <a:srgbClr val="990000"/>
          </a:solidFill>
          <a:latin typeface="FrutigerNext LT Medium" pitchFamily="34" charset="0"/>
          <a:ea typeface="黑体" pitchFamily="2" charset="-122"/>
          <a:cs typeface="宋体" pitchFamily="2" charset="-122"/>
        </a:defRPr>
      </a:lvl7pPr>
      <a:lvl8pPr marL="1371600" algn="l" defTabSz="801688" rtl="0" fontAlgn="base">
        <a:spcBef>
          <a:spcPct val="0"/>
        </a:spcBef>
        <a:spcAft>
          <a:spcPct val="0"/>
        </a:spcAft>
        <a:defRPr sz="3500">
          <a:solidFill>
            <a:srgbClr val="990000"/>
          </a:solidFill>
          <a:latin typeface="FrutigerNext LT Medium" pitchFamily="34" charset="0"/>
          <a:ea typeface="黑体" pitchFamily="2" charset="-122"/>
          <a:cs typeface="宋体" pitchFamily="2" charset="-122"/>
        </a:defRPr>
      </a:lvl8pPr>
      <a:lvl9pPr marL="1828800" algn="l" defTabSz="801688" rtl="0" fontAlgn="base">
        <a:spcBef>
          <a:spcPct val="0"/>
        </a:spcBef>
        <a:spcAft>
          <a:spcPct val="0"/>
        </a:spcAft>
        <a:defRPr sz="3500">
          <a:solidFill>
            <a:srgbClr val="990000"/>
          </a:solidFill>
          <a:latin typeface="FrutigerNext LT Medium" pitchFamily="34" charset="0"/>
          <a:ea typeface="黑体" pitchFamily="2" charset="-122"/>
          <a:cs typeface="宋体" pitchFamily="2" charset="-122"/>
        </a:defRPr>
      </a:lvl9pPr>
    </p:titleStyle>
    <p:bodyStyle>
      <a:lvl1pPr marL="301625" indent="-301625" algn="l" defTabSz="801688" rtl="0" eaLnBrk="0" fontAlgn="base" hangingPunct="0">
        <a:lnSpc>
          <a:spcPct val="140000"/>
        </a:lnSpc>
        <a:spcBef>
          <a:spcPct val="30000"/>
        </a:spcBef>
        <a:spcAft>
          <a:spcPct val="0"/>
        </a:spcAft>
        <a:buClr>
          <a:srgbClr val="808080"/>
        </a:buClr>
        <a:buSzPct val="60000"/>
        <a:buFont typeface="Wingdings" pitchFamily="2" charset="2"/>
        <a:buChar char="l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654050" indent="-252413" algn="l" defTabSz="801688" rtl="0" eaLnBrk="0" fontAlgn="base" hangingPunct="0">
        <a:lnSpc>
          <a:spcPct val="140000"/>
        </a:lnSpc>
        <a:spcBef>
          <a:spcPct val="30000"/>
        </a:spcBef>
        <a:spcAft>
          <a:spcPct val="0"/>
        </a:spcAft>
        <a:buClr>
          <a:srgbClr val="080808"/>
        </a:buClr>
        <a:buSzPct val="50000"/>
        <a:buFont typeface="Wingdings" pitchFamily="2" charset="2"/>
        <a:buChar char="p"/>
        <a:defRPr sz="2000">
          <a:solidFill>
            <a:schemeClr val="tx1"/>
          </a:solidFill>
          <a:latin typeface="+mn-lt"/>
          <a:ea typeface="+mn-ea"/>
          <a:cs typeface="+mn-cs"/>
        </a:defRPr>
      </a:lvl2pPr>
      <a:lvl3pPr marL="1003300" indent="-201613" algn="l" defTabSz="801688" rtl="0" eaLnBrk="0" fontAlgn="base" hangingPunct="0">
        <a:lnSpc>
          <a:spcPct val="140000"/>
        </a:lnSpc>
        <a:spcBef>
          <a:spcPct val="30000"/>
        </a:spcBef>
        <a:spcAft>
          <a:spcPct val="0"/>
        </a:spcAft>
        <a:buSzPct val="50000"/>
        <a:buFont typeface="Wingdings" panose="05000000000000000000" pitchFamily="2" charset="2"/>
        <a:buChar char="n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400175" indent="-198438" algn="l" defTabSz="801688" rtl="0" eaLnBrk="0" fontAlgn="base" hangingPunct="0">
        <a:lnSpc>
          <a:spcPct val="140000"/>
        </a:lnSpc>
        <a:spcBef>
          <a:spcPct val="30000"/>
        </a:spcBef>
        <a:spcAft>
          <a:spcPct val="0"/>
        </a:spcAft>
        <a:buChar char="–"/>
        <a:defRPr sz="1600">
          <a:solidFill>
            <a:schemeClr val="tx1"/>
          </a:solidFill>
          <a:latin typeface="+mj-lt"/>
          <a:ea typeface="+mn-ea"/>
          <a:cs typeface="+mn-cs"/>
        </a:defRPr>
      </a:lvl4pPr>
      <a:lvl5pPr marL="1800225" indent="-200025" algn="l" defTabSz="801688" rtl="0" eaLnBrk="0" fontAlgn="base" hangingPunct="0">
        <a:lnSpc>
          <a:spcPct val="140000"/>
        </a:lnSpc>
        <a:spcBef>
          <a:spcPct val="30000"/>
        </a:spcBef>
        <a:spcAft>
          <a:spcPct val="0"/>
        </a:spcAft>
        <a:buFont typeface="FrutigerNext LT Medium" panose="020B0603040504020204" pitchFamily="34" charset="0"/>
        <a:buChar char="~"/>
        <a:defRPr sz="1600">
          <a:solidFill>
            <a:schemeClr val="tx1"/>
          </a:solidFill>
          <a:latin typeface="+mj-lt"/>
          <a:ea typeface="+mn-ea"/>
          <a:cs typeface="+mn-cs"/>
        </a:defRPr>
      </a:lvl5pPr>
      <a:lvl6pPr marL="2257425" indent="-200025" algn="l" defTabSz="801688" rtl="0" fontAlgn="base">
        <a:lnSpc>
          <a:spcPct val="140000"/>
        </a:lnSpc>
        <a:spcBef>
          <a:spcPct val="30000"/>
        </a:spcBef>
        <a:spcAft>
          <a:spcPct val="0"/>
        </a:spcAft>
        <a:buFont typeface="FrutigerNext LT Medium" pitchFamily="34" charset="0"/>
        <a:buChar char="~"/>
        <a:defRPr sz="1600">
          <a:solidFill>
            <a:schemeClr val="tx1"/>
          </a:solidFill>
          <a:latin typeface="+mj-lt"/>
          <a:ea typeface="+mn-ea"/>
          <a:cs typeface="+mn-cs"/>
        </a:defRPr>
      </a:lvl6pPr>
      <a:lvl7pPr marL="2714625" indent="-200025" algn="l" defTabSz="801688" rtl="0" fontAlgn="base">
        <a:lnSpc>
          <a:spcPct val="140000"/>
        </a:lnSpc>
        <a:spcBef>
          <a:spcPct val="30000"/>
        </a:spcBef>
        <a:spcAft>
          <a:spcPct val="0"/>
        </a:spcAft>
        <a:buFont typeface="FrutigerNext LT Medium" pitchFamily="34" charset="0"/>
        <a:buChar char="~"/>
        <a:defRPr sz="1600">
          <a:solidFill>
            <a:schemeClr val="tx1"/>
          </a:solidFill>
          <a:latin typeface="+mj-lt"/>
          <a:ea typeface="+mn-ea"/>
          <a:cs typeface="+mn-cs"/>
        </a:defRPr>
      </a:lvl7pPr>
      <a:lvl8pPr marL="3171825" indent="-200025" algn="l" defTabSz="801688" rtl="0" fontAlgn="base">
        <a:lnSpc>
          <a:spcPct val="140000"/>
        </a:lnSpc>
        <a:spcBef>
          <a:spcPct val="30000"/>
        </a:spcBef>
        <a:spcAft>
          <a:spcPct val="0"/>
        </a:spcAft>
        <a:buFont typeface="FrutigerNext LT Medium" pitchFamily="34" charset="0"/>
        <a:buChar char="~"/>
        <a:defRPr sz="1600">
          <a:solidFill>
            <a:schemeClr val="tx1"/>
          </a:solidFill>
          <a:latin typeface="+mj-lt"/>
          <a:ea typeface="+mn-ea"/>
          <a:cs typeface="+mn-cs"/>
        </a:defRPr>
      </a:lvl8pPr>
      <a:lvl9pPr marL="3629025" indent="-200025" algn="l" defTabSz="801688" rtl="0" fontAlgn="base">
        <a:lnSpc>
          <a:spcPct val="140000"/>
        </a:lnSpc>
        <a:spcBef>
          <a:spcPct val="30000"/>
        </a:spcBef>
        <a:spcAft>
          <a:spcPct val="0"/>
        </a:spcAft>
        <a:buFont typeface="FrutigerNext LT Medium" pitchFamily="34" charset="0"/>
        <a:buChar char="~"/>
        <a:defRPr sz="1600">
          <a:solidFill>
            <a:schemeClr val="tx1"/>
          </a:solidFill>
          <a:latin typeface="+mj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76" descr="PPT胶片内页元素-4比3-封底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6" name="Text Box 7"/>
          <p:cNvSpPr txBox="1">
            <a:spLocks noChangeArrowheads="1"/>
          </p:cNvSpPr>
          <p:nvPr userDrawn="1"/>
        </p:nvSpPr>
        <p:spPr bwMode="auto">
          <a:xfrm>
            <a:off x="3924300" y="2668588"/>
            <a:ext cx="1296988" cy="762000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83448" tIns="41724" rIns="83448" bIns="41724">
            <a:spAutoFit/>
          </a:bodyPr>
          <a:lstStyle>
            <a:lvl1pPr defTabSz="835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835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835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835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835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835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835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835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835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>
              <a:defRPr/>
            </a:pPr>
            <a:r>
              <a:rPr lang="zh-CN" altLang="en-US" sz="4400" dirty="0" smtClean="0">
                <a:solidFill>
                  <a:srgbClr val="990000"/>
                </a:solidFill>
                <a:latin typeface="+mn-ea"/>
                <a:ea typeface="+mn-ea"/>
              </a:rPr>
              <a:t>谢谢</a:t>
            </a:r>
            <a:endParaRPr lang="en-US" altLang="zh-CN" sz="4400" dirty="0" smtClean="0">
              <a:solidFill>
                <a:srgbClr val="990000"/>
              </a:solidFill>
              <a:latin typeface="+mn-ea"/>
              <a:ea typeface="+mn-ea"/>
            </a:endParaRPr>
          </a:p>
        </p:txBody>
      </p:sp>
      <p:sp>
        <p:nvSpPr>
          <p:cNvPr id="3076" name="Text Box 8"/>
          <p:cNvSpPr txBox="1">
            <a:spLocks noChangeArrowheads="1"/>
          </p:cNvSpPr>
          <p:nvPr userDrawn="1"/>
        </p:nvSpPr>
        <p:spPr bwMode="auto">
          <a:xfrm>
            <a:off x="3200400" y="3429000"/>
            <a:ext cx="2744788" cy="48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3448" tIns="41724" rIns="83448" bIns="41724">
            <a:spAutoFit/>
          </a:bodyPr>
          <a:lstStyle>
            <a:lvl1pPr algn="ctr" defTabSz="835025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algn="ctr" defTabSz="835025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algn="ctr" defTabSz="835025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algn="ctr" defTabSz="835025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algn="ctr" defTabSz="835025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algn="ctr" defTabSz="83502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algn="ctr" defTabSz="83502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algn="ctr" defTabSz="83502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algn="ctr" defTabSz="83502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zh-CN" sz="2600">
                <a:solidFill>
                  <a:srgbClr val="666666"/>
                </a:solidFill>
                <a:ea typeface="宋体" panose="02010600030101010101" pitchFamily="2" charset="-122"/>
              </a:rPr>
              <a:t>www.huawei.com</a:t>
            </a:r>
            <a:endParaRPr lang="en-US" altLang="zh-CN" sz="2600">
              <a:solidFill>
                <a:srgbClr val="990000"/>
              </a:solidFill>
              <a:ea typeface="宋体" panose="02010600030101010101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09" r:id="rId1"/>
  </p:sldLayoutIdLst>
  <p:transition advClick="0" advTm="8000">
    <p:fade thruBlk="1"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990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990000"/>
          </a:solidFill>
          <a:latin typeface="FrutigerNext LT Medium" pitchFamily="34" charset="0"/>
          <a:ea typeface="华文细黑" pitchFamily="2" charset="-122"/>
          <a:cs typeface="宋体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990000"/>
          </a:solidFill>
          <a:latin typeface="FrutigerNext LT Medium" pitchFamily="34" charset="0"/>
          <a:ea typeface="华文细黑" pitchFamily="2" charset="-122"/>
          <a:cs typeface="宋体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990000"/>
          </a:solidFill>
          <a:latin typeface="FrutigerNext LT Medium" pitchFamily="34" charset="0"/>
          <a:ea typeface="华文细黑" pitchFamily="2" charset="-122"/>
          <a:cs typeface="宋体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990000"/>
          </a:solidFill>
          <a:latin typeface="FrutigerNext LT Medium" pitchFamily="34" charset="0"/>
          <a:ea typeface="华文细黑" pitchFamily="2" charset="-122"/>
          <a:cs typeface="宋体" charset="-122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990000"/>
          </a:solidFill>
          <a:latin typeface="FrutigerNext LT Medium" pitchFamily="34" charset="0"/>
          <a:ea typeface="华文细黑" pitchFamily="2" charset="-122"/>
          <a:cs typeface="宋体" charset="-122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990000"/>
          </a:solidFill>
          <a:latin typeface="FrutigerNext LT Medium" pitchFamily="34" charset="0"/>
          <a:ea typeface="华文细黑" pitchFamily="2" charset="-122"/>
          <a:cs typeface="宋体" charset="-122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990000"/>
          </a:solidFill>
          <a:latin typeface="FrutigerNext LT Medium" pitchFamily="34" charset="0"/>
          <a:ea typeface="华文细黑" pitchFamily="2" charset="-122"/>
          <a:cs typeface="宋体" charset="-122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990000"/>
          </a:solidFill>
          <a:latin typeface="FrutigerNext LT Medium" pitchFamily="34" charset="0"/>
          <a:ea typeface="华文细黑" pitchFamily="2" charset="-122"/>
          <a:cs typeface="宋体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990000"/>
        </a:buClr>
        <a:buChar char="•"/>
        <a:defRPr sz="24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›"/>
        <a:defRPr sz="20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FrutigerNext LT Medium" panose="020B0603040504020204" pitchFamily="34" charset="0"/>
        <a:buChar char="»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~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~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~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~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~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76" descr="PPT胶片内页元素-4比3-封底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6" name="Text Box 7"/>
          <p:cNvSpPr txBox="1">
            <a:spLocks noChangeArrowheads="1"/>
          </p:cNvSpPr>
          <p:nvPr userDrawn="1"/>
        </p:nvSpPr>
        <p:spPr bwMode="auto">
          <a:xfrm>
            <a:off x="3084513" y="2668588"/>
            <a:ext cx="2976562" cy="762000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83448" tIns="41724" rIns="83448" bIns="41724">
            <a:spAutoFit/>
          </a:bodyPr>
          <a:lstStyle>
            <a:lvl1pPr defTabSz="835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835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835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835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835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835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835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835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835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>
              <a:defRPr/>
            </a:pPr>
            <a:r>
              <a:rPr lang="en-US" altLang="zh-CN" sz="4400" dirty="0" smtClean="0">
                <a:solidFill>
                  <a:srgbClr val="990000"/>
                </a:solidFill>
                <a:latin typeface="FrutigerNext LT Medium"/>
                <a:ea typeface="+mn-ea"/>
              </a:rPr>
              <a:t>Thank you</a:t>
            </a:r>
          </a:p>
        </p:txBody>
      </p:sp>
      <p:sp>
        <p:nvSpPr>
          <p:cNvPr id="4100" name="Text Box 8"/>
          <p:cNvSpPr txBox="1">
            <a:spLocks noChangeArrowheads="1"/>
          </p:cNvSpPr>
          <p:nvPr userDrawn="1"/>
        </p:nvSpPr>
        <p:spPr bwMode="auto">
          <a:xfrm>
            <a:off x="3200400" y="3429000"/>
            <a:ext cx="2744788" cy="48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3448" tIns="41724" rIns="83448" bIns="41724">
            <a:spAutoFit/>
          </a:bodyPr>
          <a:lstStyle>
            <a:lvl1pPr algn="ctr" defTabSz="835025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algn="ctr" defTabSz="835025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algn="ctr" defTabSz="835025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algn="ctr" defTabSz="835025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algn="ctr" defTabSz="835025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algn="ctr" defTabSz="83502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algn="ctr" defTabSz="83502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algn="ctr" defTabSz="83502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algn="ctr" defTabSz="83502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zh-CN" sz="2600">
                <a:solidFill>
                  <a:srgbClr val="666666"/>
                </a:solidFill>
                <a:ea typeface="宋体" panose="02010600030101010101" pitchFamily="2" charset="-122"/>
              </a:rPr>
              <a:t>www.huawei.com</a:t>
            </a:r>
            <a:endParaRPr lang="en-US" altLang="zh-CN" sz="2600">
              <a:solidFill>
                <a:srgbClr val="990000"/>
              </a:solidFill>
              <a:ea typeface="宋体" panose="02010600030101010101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10" r:id="rId1"/>
  </p:sldLayoutIdLst>
  <p:transition advClick="0" advTm="8000">
    <p:fade thruBlk="1"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990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990000"/>
          </a:solidFill>
          <a:latin typeface="FrutigerNext LT Medium" pitchFamily="34" charset="0"/>
          <a:ea typeface="华文细黑" pitchFamily="2" charset="-122"/>
          <a:cs typeface="宋体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990000"/>
          </a:solidFill>
          <a:latin typeface="FrutigerNext LT Medium" pitchFamily="34" charset="0"/>
          <a:ea typeface="华文细黑" pitchFamily="2" charset="-122"/>
          <a:cs typeface="宋体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990000"/>
          </a:solidFill>
          <a:latin typeface="FrutigerNext LT Medium" pitchFamily="34" charset="0"/>
          <a:ea typeface="华文细黑" pitchFamily="2" charset="-122"/>
          <a:cs typeface="宋体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990000"/>
          </a:solidFill>
          <a:latin typeface="FrutigerNext LT Medium" pitchFamily="34" charset="0"/>
          <a:ea typeface="华文细黑" pitchFamily="2" charset="-122"/>
          <a:cs typeface="宋体" charset="-122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990000"/>
          </a:solidFill>
          <a:latin typeface="FrutigerNext LT Medium" pitchFamily="34" charset="0"/>
          <a:ea typeface="华文细黑" pitchFamily="2" charset="-122"/>
          <a:cs typeface="宋体" charset="-122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990000"/>
          </a:solidFill>
          <a:latin typeface="FrutigerNext LT Medium" pitchFamily="34" charset="0"/>
          <a:ea typeface="华文细黑" pitchFamily="2" charset="-122"/>
          <a:cs typeface="宋体" charset="-122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990000"/>
          </a:solidFill>
          <a:latin typeface="FrutigerNext LT Medium" pitchFamily="34" charset="0"/>
          <a:ea typeface="华文细黑" pitchFamily="2" charset="-122"/>
          <a:cs typeface="宋体" charset="-122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990000"/>
          </a:solidFill>
          <a:latin typeface="FrutigerNext LT Medium" pitchFamily="34" charset="0"/>
          <a:ea typeface="华文细黑" pitchFamily="2" charset="-122"/>
          <a:cs typeface="宋体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990000"/>
        </a:buClr>
        <a:buChar char="•"/>
        <a:defRPr sz="24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›"/>
        <a:defRPr sz="20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FrutigerNext LT Medium" panose="020B0603040504020204" pitchFamily="34" charset="0"/>
        <a:buChar char="»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~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~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~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~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~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标题 1"/>
          <p:cNvSpPr>
            <a:spLocks noGrp="1"/>
          </p:cNvSpPr>
          <p:nvPr>
            <p:ph type="title"/>
          </p:nvPr>
        </p:nvSpPr>
        <p:spPr>
          <a:xfrm>
            <a:off x="755650" y="2263775"/>
            <a:ext cx="5616575" cy="387350"/>
          </a:xfrm>
        </p:spPr>
        <p:txBody>
          <a:bodyPr/>
          <a:lstStyle/>
          <a:p>
            <a:r>
              <a:rPr lang="en-US" altLang="zh-CN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ARP</a:t>
            </a:r>
            <a:r>
              <a:rPr lang="zh-CN" altLang="en-US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协议</a:t>
            </a:r>
          </a:p>
        </p:txBody>
      </p:sp>
    </p:spTree>
  </p:cSld>
  <p:clrMapOvr>
    <a:masterClrMapping/>
  </p:clrMapOvr>
  <p:transition advClick="0" advTm="8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 defTabSz="877888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algn="ctr" defTabSz="877888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algn="ctr" defTabSz="877888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algn="ctr" defTabSz="877888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algn="ctr" defTabSz="877888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algn="ctr" defTabSz="8778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algn="ctr" defTabSz="8778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algn="ctr" defTabSz="8778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algn="ctr" defTabSz="8778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l"/>
            <a:r>
              <a:rPr lang="en-US" altLang="zh-CN" sz="1200">
                <a:latin typeface="FrutigerNext LT Bold" panose="020B0803040504020204" pitchFamily="34" charset="0"/>
                <a:ea typeface="宋体" panose="02010600030101010101" pitchFamily="2" charset="-122"/>
              </a:rPr>
              <a:t>Page </a:t>
            </a:r>
            <a:fld id="{8D75CDA1-B01C-482F-A397-4775BCB62519}" type="slidenum">
              <a:rPr lang="en-US" altLang="zh-CN" sz="1200">
                <a:latin typeface="FrutigerNext LT Bold" panose="020B0803040504020204" pitchFamily="34" charset="0"/>
                <a:ea typeface="宋体" panose="02010600030101010101" pitchFamily="2" charset="-122"/>
              </a:rPr>
              <a:pPr algn="l"/>
              <a:t>2</a:t>
            </a:fld>
            <a:endParaRPr lang="en-US" altLang="zh-CN" sz="1200">
              <a:latin typeface="FrutigerNext LT Bold" panose="020B0803040504020204" pitchFamily="34" charset="0"/>
              <a:ea typeface="宋体" panose="02010600030101010101" pitchFamily="2" charset="-122"/>
            </a:endParaRPr>
          </a:p>
        </p:txBody>
      </p:sp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>
          <a:xfrm>
            <a:off x="1282700" y="358775"/>
            <a:ext cx="7089775" cy="868363"/>
          </a:xfrm>
        </p:spPr>
        <p:txBody>
          <a:bodyPr/>
          <a:lstStyle/>
          <a:p>
            <a:pPr eaLnBrk="1" hangingPunct="1"/>
            <a:r>
              <a:rPr lang="zh-CN" altLang="en-US" smtClean="0"/>
              <a:t>前言</a:t>
            </a:r>
          </a:p>
        </p:txBody>
      </p:sp>
      <p:pic>
        <p:nvPicPr>
          <p:cNvPr id="10244" name="Picture 12" descr="前言 copy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325" y="477838"/>
            <a:ext cx="615950" cy="617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5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387350" y="1341438"/>
            <a:ext cx="7929563" cy="4195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just" eaLnBrk="1" hangingPunct="1">
              <a:lnSpc>
                <a:spcPct val="150000"/>
              </a:lnSpc>
              <a:buFont typeface="Wingdings" pitchFamily="2" charset="2"/>
              <a:buNone/>
            </a:pPr>
            <a:r>
              <a:rPr lang="en-US" altLang="zh-CN" sz="1800" smtClean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zh-CN" altLang="en-US" sz="1800" smtClean="0">
                <a:latin typeface="Arial" panose="020B0604020202020204" pitchFamily="34" charset="0"/>
                <a:cs typeface="Arial" panose="020B0604020202020204" pitchFamily="34" charset="0"/>
              </a:rPr>
              <a:t>当</a:t>
            </a:r>
            <a:r>
              <a:rPr lang="zh-CN" altLang="en-US" sz="1800" smtClean="0">
                <a:latin typeface="Arial" panose="020B0604020202020204" pitchFamily="34" charset="0"/>
              </a:rPr>
              <a:t>网络设备有数据要发送给另一台网络设备时，必须要知道对方的网络层地址（即</a:t>
            </a:r>
            <a:r>
              <a:rPr lang="en-US" altLang="zh-CN" sz="1800" smtClean="0">
                <a:latin typeface="Arial" panose="020B0604020202020204" pitchFamily="34" charset="0"/>
              </a:rPr>
              <a:t>IP</a:t>
            </a:r>
            <a:r>
              <a:rPr lang="zh-CN" altLang="en-US" sz="1800" smtClean="0">
                <a:latin typeface="Arial" panose="020B0604020202020204" pitchFamily="34" charset="0"/>
              </a:rPr>
              <a:t>地址）。</a:t>
            </a:r>
            <a:r>
              <a:rPr lang="en-US" altLang="zh-CN" sz="1800" smtClean="0">
                <a:latin typeface="Arial" panose="020B0604020202020204" pitchFamily="34" charset="0"/>
              </a:rPr>
              <a:t>IP</a:t>
            </a:r>
            <a:r>
              <a:rPr lang="zh-CN" altLang="en-US" sz="1800" smtClean="0">
                <a:latin typeface="Arial" panose="020B0604020202020204" pitchFamily="34" charset="0"/>
              </a:rPr>
              <a:t>地址由网络层来提供，但是仅有</a:t>
            </a:r>
            <a:r>
              <a:rPr lang="en-US" altLang="zh-CN" sz="1800" smtClean="0">
                <a:latin typeface="Arial" panose="020B0604020202020204" pitchFamily="34" charset="0"/>
              </a:rPr>
              <a:t>IP</a:t>
            </a:r>
            <a:r>
              <a:rPr lang="zh-CN" altLang="en-US" sz="1800" smtClean="0">
                <a:latin typeface="Arial" panose="020B0604020202020204" pitchFamily="34" charset="0"/>
              </a:rPr>
              <a:t>地址是不够的，</a:t>
            </a:r>
            <a:r>
              <a:rPr lang="en-US" altLang="zh-CN" sz="1800" smtClean="0">
                <a:latin typeface="Arial" panose="020B0604020202020204" pitchFamily="34" charset="0"/>
              </a:rPr>
              <a:t>IP</a:t>
            </a:r>
            <a:r>
              <a:rPr lang="zh-CN" altLang="en-US" sz="1800" smtClean="0">
                <a:latin typeface="Arial" panose="020B0604020202020204" pitchFamily="34" charset="0"/>
              </a:rPr>
              <a:t>数据报文必须封装成帧才能通过数据链路进行发送。数据帧必须要包含目的</a:t>
            </a:r>
            <a:r>
              <a:rPr lang="en-US" altLang="zh-CN" sz="1800" smtClean="0">
                <a:latin typeface="Arial" panose="020B0604020202020204" pitchFamily="34" charset="0"/>
              </a:rPr>
              <a:t>MAC</a:t>
            </a:r>
            <a:r>
              <a:rPr lang="zh-CN" altLang="en-US" sz="1800" smtClean="0">
                <a:latin typeface="Arial" panose="020B0604020202020204" pitchFamily="34" charset="0"/>
              </a:rPr>
              <a:t>地址，因此发送端还必须获取到目的</a:t>
            </a:r>
            <a:r>
              <a:rPr lang="en-US" altLang="zh-CN" sz="1800" smtClean="0">
                <a:latin typeface="Arial" panose="020B0604020202020204" pitchFamily="34" charset="0"/>
              </a:rPr>
              <a:t>MAC</a:t>
            </a:r>
            <a:r>
              <a:rPr lang="zh-CN" altLang="en-US" sz="1800" smtClean="0">
                <a:latin typeface="Arial" panose="020B0604020202020204" pitchFamily="34" charset="0"/>
              </a:rPr>
              <a:t>地址。通过目的</a:t>
            </a:r>
            <a:r>
              <a:rPr lang="en-US" altLang="zh-CN" sz="1800" smtClean="0">
                <a:latin typeface="Arial" panose="020B0604020202020204" pitchFamily="34" charset="0"/>
              </a:rPr>
              <a:t>IP</a:t>
            </a:r>
            <a:r>
              <a:rPr lang="zh-CN" altLang="en-US" sz="1800" smtClean="0">
                <a:latin typeface="Arial" panose="020B0604020202020204" pitchFamily="34" charset="0"/>
              </a:rPr>
              <a:t>地址来获取目的</a:t>
            </a:r>
            <a:r>
              <a:rPr lang="en-US" altLang="zh-CN" sz="1800" smtClean="0">
                <a:latin typeface="Arial" panose="020B0604020202020204" pitchFamily="34" charset="0"/>
              </a:rPr>
              <a:t>MAC</a:t>
            </a:r>
            <a:r>
              <a:rPr lang="zh-CN" altLang="en-US" sz="1800" smtClean="0">
                <a:latin typeface="Arial" panose="020B0604020202020204" pitchFamily="34" charset="0"/>
              </a:rPr>
              <a:t>地址的过程是由</a:t>
            </a:r>
            <a:r>
              <a:rPr lang="en-US" altLang="zh-CN" sz="1800" smtClean="0">
                <a:latin typeface="Arial" panose="020B0604020202020204" pitchFamily="34" charset="0"/>
              </a:rPr>
              <a:t>ARP</a:t>
            </a:r>
            <a:r>
              <a:rPr lang="zh-CN" altLang="en-US" sz="1800" smtClean="0">
                <a:latin typeface="Arial" panose="020B0604020202020204" pitchFamily="34" charset="0"/>
              </a:rPr>
              <a:t>（</a:t>
            </a:r>
            <a:r>
              <a:rPr lang="en-US" altLang="zh-CN" sz="1800" smtClean="0">
                <a:latin typeface="Arial" panose="020B0604020202020204" pitchFamily="34" charset="0"/>
              </a:rPr>
              <a:t>Address Resolution Protocol</a:t>
            </a:r>
            <a:r>
              <a:rPr lang="zh-CN" altLang="en-US" sz="1800" smtClean="0">
                <a:latin typeface="Arial" panose="020B0604020202020204" pitchFamily="34" charset="0"/>
              </a:rPr>
              <a:t>）协议来实现的。</a:t>
            </a:r>
            <a:endParaRPr lang="zh-CN" altLang="en-US" sz="180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50000"/>
              </a:lnSpc>
            </a:pPr>
            <a:endParaRPr lang="zh-CN" altLang="en-US" sz="180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50000"/>
              </a:lnSpc>
            </a:pPr>
            <a:endParaRPr lang="zh-CN" altLang="en-US" sz="180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 defTabSz="877888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algn="ctr" defTabSz="877888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algn="ctr" defTabSz="877888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algn="ctr" defTabSz="877888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algn="ctr" defTabSz="877888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algn="ctr" defTabSz="8778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algn="ctr" defTabSz="8778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algn="ctr" defTabSz="8778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algn="ctr" defTabSz="8778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l"/>
            <a:r>
              <a:rPr lang="en-US" altLang="zh-CN" sz="1200">
                <a:latin typeface="FrutigerNext LT Bold" panose="020B0803040504020204" pitchFamily="34" charset="0"/>
                <a:ea typeface="宋体" panose="02010600030101010101" pitchFamily="2" charset="-122"/>
              </a:rPr>
              <a:t>Page </a:t>
            </a:r>
            <a:fld id="{193E1E73-DB4C-49D9-AC79-BF79F8192BF3}" type="slidenum">
              <a:rPr lang="en-US" altLang="zh-CN" sz="1200">
                <a:latin typeface="FrutigerNext LT Bold" panose="020B0803040504020204" pitchFamily="34" charset="0"/>
                <a:ea typeface="宋体" panose="02010600030101010101" pitchFamily="2" charset="-122"/>
              </a:rPr>
              <a:pPr algn="l"/>
              <a:t>3</a:t>
            </a:fld>
            <a:endParaRPr lang="en-US" altLang="zh-CN" sz="1200">
              <a:latin typeface="FrutigerNext LT Bold" panose="020B0803040504020204" pitchFamily="34" charset="0"/>
              <a:ea typeface="宋体" panose="02010600030101010101" pitchFamily="2" charset="-122"/>
            </a:endParaRPr>
          </a:p>
        </p:txBody>
      </p:sp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>
          <a:xfrm>
            <a:off x="1317625" y="339725"/>
            <a:ext cx="7054850" cy="868363"/>
          </a:xfrm>
        </p:spPr>
        <p:txBody>
          <a:bodyPr/>
          <a:lstStyle/>
          <a:p>
            <a:pPr eaLnBrk="1" hangingPunct="1"/>
            <a:r>
              <a:rPr lang="zh-CN" altLang="en-US" smtClean="0"/>
              <a:t>学习目标</a:t>
            </a:r>
          </a:p>
        </p:txBody>
      </p:sp>
      <p:pic>
        <p:nvPicPr>
          <p:cNvPr id="12292" name="Picture 11" descr="目标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500" y="465138"/>
            <a:ext cx="622300" cy="62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3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387350" y="1341438"/>
            <a:ext cx="7929563" cy="4195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lnSpc>
                <a:spcPct val="150000"/>
              </a:lnSpc>
              <a:buFont typeface="Wingdings" pitchFamily="2" charset="2"/>
              <a:buNone/>
            </a:pPr>
            <a:r>
              <a:rPr lang="en-US" altLang="zh-CN" smtClean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zh-CN" altLang="en-US" smtClean="0">
                <a:latin typeface="Arial" panose="020B0604020202020204" pitchFamily="34" charset="0"/>
                <a:cs typeface="Arial" panose="020B0604020202020204" pitchFamily="34" charset="0"/>
              </a:rPr>
              <a:t>学完本课程后，您应该能：</a:t>
            </a:r>
            <a:endParaRPr lang="en-US" altLang="zh-CN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50875" lvl="2" indent="-301625" eaLnBrk="1" hangingPunct="1">
              <a:lnSpc>
                <a:spcPct val="150000"/>
              </a:lnSpc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</a:pPr>
            <a:r>
              <a:rPr lang="zh-CN" altLang="en-US" smtClean="0">
                <a:latin typeface="Arial" panose="020B0604020202020204" pitchFamily="34" charset="0"/>
                <a:cs typeface="Arial" panose="020B0604020202020204" pitchFamily="34" charset="0"/>
              </a:rPr>
              <a:t>掌握</a:t>
            </a:r>
            <a:r>
              <a:rPr lang="en-US" altLang="zh-CN" smtClean="0">
                <a:latin typeface="Arial" panose="020B0604020202020204" pitchFamily="34" charset="0"/>
                <a:cs typeface="Arial" panose="020B0604020202020204" pitchFamily="34" charset="0"/>
              </a:rPr>
              <a:t>ARP</a:t>
            </a:r>
            <a:r>
              <a:rPr lang="zh-CN" altLang="en-US" smtClean="0">
                <a:latin typeface="Arial" panose="020B0604020202020204" pitchFamily="34" charset="0"/>
                <a:cs typeface="Arial" panose="020B0604020202020204" pitchFamily="34" charset="0"/>
              </a:rPr>
              <a:t>的工作原理</a:t>
            </a:r>
            <a:endParaRPr lang="en-US" altLang="zh-CN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50875" lvl="2" indent="-301625" eaLnBrk="1" hangingPunct="1">
              <a:lnSpc>
                <a:spcPct val="150000"/>
              </a:lnSpc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</a:pPr>
            <a:r>
              <a:rPr lang="zh-CN" altLang="en-US" smtClean="0">
                <a:latin typeface="Arial" panose="020B0604020202020204" pitchFamily="34" charset="0"/>
                <a:cs typeface="Arial" panose="020B0604020202020204" pitchFamily="34" charset="0"/>
              </a:rPr>
              <a:t>理解</a:t>
            </a:r>
            <a:r>
              <a:rPr lang="en-US" altLang="zh-CN" smtClean="0">
                <a:latin typeface="Arial" panose="020B0604020202020204" pitchFamily="34" charset="0"/>
                <a:cs typeface="Arial" panose="020B0604020202020204" pitchFamily="34" charset="0"/>
              </a:rPr>
              <a:t>ARP</a:t>
            </a:r>
            <a:r>
              <a:rPr lang="zh-CN" altLang="en-US" smtClean="0">
                <a:latin typeface="Arial" panose="020B0604020202020204" pitchFamily="34" charset="0"/>
                <a:cs typeface="Arial" panose="020B0604020202020204" pitchFamily="34" charset="0"/>
              </a:rPr>
              <a:t>缓存表的作用</a:t>
            </a:r>
            <a:endParaRPr lang="en-US" altLang="zh-CN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标题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ARP</a:t>
            </a:r>
            <a:endParaRPr lang="zh-CN" altLang="en-US" smtClean="0"/>
          </a:p>
        </p:txBody>
      </p:sp>
      <p:sp>
        <p:nvSpPr>
          <p:cNvPr id="14339" name="灯片编号占位符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l"/>
            <a:r>
              <a:rPr lang="en-US" altLang="zh-CN" sz="1200">
                <a:latin typeface="FrutigerNext LT Bold" panose="020B0803040504020204" pitchFamily="34" charset="0"/>
                <a:ea typeface="宋体" panose="02010600030101010101" pitchFamily="2" charset="-122"/>
              </a:rPr>
              <a:t>Page </a:t>
            </a:r>
            <a:fld id="{61540988-D78A-4C72-A7F6-8DB027F3542C}" type="slidenum">
              <a:rPr lang="en-US" altLang="zh-CN" sz="1200">
                <a:latin typeface="FrutigerNext LT Bold" panose="020B0803040504020204" pitchFamily="34" charset="0"/>
                <a:ea typeface="宋体" panose="02010600030101010101" pitchFamily="2" charset="-122"/>
              </a:rPr>
              <a:pPr algn="l"/>
              <a:t>4</a:t>
            </a:fld>
            <a:endParaRPr lang="en-US" altLang="zh-CN" sz="1200">
              <a:latin typeface="FrutigerNext LT Bold" panose="020B0803040504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14340" name="Group 20"/>
          <p:cNvGrpSpPr>
            <a:grpSpLocks/>
          </p:cNvGrpSpPr>
          <p:nvPr/>
        </p:nvGrpSpPr>
        <p:grpSpPr bwMode="auto">
          <a:xfrm>
            <a:off x="1116013" y="1484313"/>
            <a:ext cx="7178675" cy="3536950"/>
            <a:chOff x="1258888" y="1981200"/>
            <a:chExt cx="7178967" cy="3536198"/>
          </a:xfrm>
        </p:grpSpPr>
        <p:cxnSp>
          <p:nvCxnSpPr>
            <p:cNvPr id="14342" name="直接连接符 37"/>
            <p:cNvCxnSpPr>
              <a:cxnSpLocks noChangeShapeType="1"/>
            </p:cNvCxnSpPr>
            <p:nvPr/>
          </p:nvCxnSpPr>
          <p:spPr bwMode="auto">
            <a:xfrm>
              <a:off x="2124075" y="2924175"/>
              <a:ext cx="5184775" cy="0"/>
            </a:xfrm>
            <a:prstGeom prst="line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pic>
          <p:nvPicPr>
            <p:cNvPr id="14343" name="Picture 1950" descr="图片69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92275" y="2420938"/>
              <a:ext cx="931863" cy="908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344" name="Picture 237" descr="图片777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90939" y="2371462"/>
              <a:ext cx="1245886" cy="9161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345" name="TextBox 8"/>
            <p:cNvSpPr txBox="1">
              <a:spLocks noChangeArrowheads="1"/>
            </p:cNvSpPr>
            <p:nvPr/>
          </p:nvSpPr>
          <p:spPr bwMode="auto">
            <a:xfrm>
              <a:off x="1692275" y="1989138"/>
              <a:ext cx="1974850" cy="461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l"/>
              <a:r>
                <a:rPr lang="en-US" altLang="zh-CN" sz="1200">
                  <a:ea typeface="宋体" panose="02010600030101010101" pitchFamily="2" charset="-122"/>
                </a:rPr>
                <a:t>IP : 10.1.1.1/24</a:t>
              </a:r>
            </a:p>
            <a:p>
              <a:pPr algn="l"/>
              <a:r>
                <a:rPr lang="en-US" altLang="zh-CN" sz="1200">
                  <a:ea typeface="宋体" panose="02010600030101010101" pitchFamily="2" charset="-122"/>
                </a:rPr>
                <a:t>MAC : 00-01-02-03-04-AA</a:t>
              </a:r>
              <a:endParaRPr lang="zh-CN" altLang="en-US" sz="1200">
                <a:ea typeface="宋体" panose="02010600030101010101" pitchFamily="2" charset="-122"/>
              </a:endParaRPr>
            </a:p>
          </p:txBody>
        </p:sp>
        <p:sp>
          <p:nvSpPr>
            <p:cNvPr id="14346" name="TextBox 8"/>
            <p:cNvSpPr txBox="1">
              <a:spLocks noChangeArrowheads="1"/>
            </p:cNvSpPr>
            <p:nvPr/>
          </p:nvSpPr>
          <p:spPr bwMode="auto">
            <a:xfrm>
              <a:off x="3432175" y="2411413"/>
              <a:ext cx="184150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en-US" sz="1800">
                <a:ea typeface="宋体" panose="02010600030101010101" pitchFamily="2" charset="-122"/>
              </a:endParaRPr>
            </a:p>
          </p:txBody>
        </p:sp>
        <p:sp>
          <p:nvSpPr>
            <p:cNvPr id="14347" name="TextBox 8"/>
            <p:cNvSpPr txBox="1">
              <a:spLocks noChangeArrowheads="1"/>
            </p:cNvSpPr>
            <p:nvPr/>
          </p:nvSpPr>
          <p:spPr bwMode="auto">
            <a:xfrm>
              <a:off x="2344738" y="4371975"/>
              <a:ext cx="1527982" cy="523220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l"/>
              <a:r>
                <a:rPr lang="zh-CN" altLang="en-US" sz="1400">
                  <a:ea typeface="华文细黑" panose="02010600040101010101" pitchFamily="2" charset="-122"/>
                </a:rPr>
                <a:t>目的</a:t>
              </a:r>
              <a:r>
                <a:rPr lang="en-US" altLang="zh-CN" sz="1400">
                  <a:ea typeface="华文细黑" panose="02010600040101010101" pitchFamily="2" charset="-122"/>
                </a:rPr>
                <a:t>IP : 10.1.1.2</a:t>
              </a:r>
            </a:p>
            <a:p>
              <a:pPr algn="l"/>
              <a:r>
                <a:rPr lang="zh-CN" altLang="en-US" sz="1400">
                  <a:ea typeface="华文细黑" panose="02010600040101010101" pitchFamily="2" charset="-122"/>
                </a:rPr>
                <a:t>源</a:t>
              </a:r>
              <a:r>
                <a:rPr lang="en-US" altLang="zh-CN" sz="1400">
                  <a:ea typeface="华文细黑" panose="02010600040101010101" pitchFamily="2" charset="-122"/>
                </a:rPr>
                <a:t>IP : 10.1.1.1</a:t>
              </a:r>
            </a:p>
          </p:txBody>
        </p:sp>
        <p:sp>
          <p:nvSpPr>
            <p:cNvPr id="14348" name="TextBox 8"/>
            <p:cNvSpPr txBox="1">
              <a:spLocks noChangeArrowheads="1"/>
            </p:cNvSpPr>
            <p:nvPr/>
          </p:nvSpPr>
          <p:spPr bwMode="auto">
            <a:xfrm>
              <a:off x="1258888" y="4994275"/>
              <a:ext cx="2443298" cy="523123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l"/>
              <a:r>
                <a:rPr lang="zh-CN" altLang="en-US" sz="1400">
                  <a:ea typeface="华文细黑" panose="02010600040101010101" pitchFamily="2" charset="-122"/>
                </a:rPr>
                <a:t>目的</a:t>
              </a:r>
              <a:r>
                <a:rPr lang="en-US" altLang="zh-CN" sz="1400">
                  <a:ea typeface="华文细黑" panose="02010600040101010101" pitchFamily="2" charset="-122"/>
                </a:rPr>
                <a:t>MAC : </a:t>
              </a:r>
              <a:r>
                <a:rPr lang="zh-CN" altLang="en-US" sz="1400">
                  <a:solidFill>
                    <a:srgbClr val="C00000"/>
                  </a:solidFill>
                  <a:ea typeface="华文细黑" panose="02010600040101010101" pitchFamily="2" charset="-122"/>
                </a:rPr>
                <a:t>未知</a:t>
              </a:r>
              <a:endParaRPr lang="en-US" altLang="zh-CN" sz="1400">
                <a:solidFill>
                  <a:srgbClr val="C00000"/>
                </a:solidFill>
                <a:ea typeface="华文细黑" panose="02010600040101010101" pitchFamily="2" charset="-122"/>
              </a:endParaRPr>
            </a:p>
            <a:p>
              <a:pPr algn="l"/>
              <a:r>
                <a:rPr lang="zh-CN" altLang="en-US" sz="1400">
                  <a:ea typeface="华文细黑" panose="02010600040101010101" pitchFamily="2" charset="-122"/>
                </a:rPr>
                <a:t>源</a:t>
              </a:r>
              <a:r>
                <a:rPr lang="en-US" altLang="zh-CN" sz="1400">
                  <a:ea typeface="华文细黑" panose="02010600040101010101" pitchFamily="2" charset="-122"/>
                </a:rPr>
                <a:t>MAC : 00-01-02-03-04-AA</a:t>
              </a:r>
              <a:endParaRPr lang="zh-CN" altLang="en-US" sz="1400">
                <a:ea typeface="华文细黑" panose="02010600040101010101" pitchFamily="2" charset="-122"/>
              </a:endParaRPr>
            </a:p>
          </p:txBody>
        </p:sp>
        <p:pic>
          <p:nvPicPr>
            <p:cNvPr id="14349" name="Picture 1950" descr="图片69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15088" y="2420938"/>
              <a:ext cx="933450" cy="908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350" name="TextBox 8"/>
            <p:cNvSpPr txBox="1">
              <a:spLocks noChangeArrowheads="1"/>
            </p:cNvSpPr>
            <p:nvPr/>
          </p:nvSpPr>
          <p:spPr bwMode="auto">
            <a:xfrm>
              <a:off x="6470650" y="1981200"/>
              <a:ext cx="1967205" cy="4615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l"/>
              <a:r>
                <a:rPr lang="en-US" altLang="zh-CN" sz="1200">
                  <a:ea typeface="宋体" panose="02010600030101010101" pitchFamily="2" charset="-122"/>
                </a:rPr>
                <a:t>IP : 10.1.1.2/24</a:t>
              </a:r>
            </a:p>
            <a:p>
              <a:pPr algn="l"/>
              <a:r>
                <a:rPr lang="en-US" altLang="zh-CN" sz="1200">
                  <a:ea typeface="宋体" panose="02010600030101010101" pitchFamily="2" charset="-122"/>
                </a:rPr>
                <a:t>MAC : 00-01-02-03-04-BB</a:t>
              </a:r>
              <a:endParaRPr lang="zh-CN" altLang="en-US" sz="1200">
                <a:ea typeface="宋体" panose="02010600030101010101" pitchFamily="2" charset="-122"/>
              </a:endParaRPr>
            </a:p>
          </p:txBody>
        </p:sp>
        <p:sp>
          <p:nvSpPr>
            <p:cNvPr id="2" name="TextBox 8"/>
            <p:cNvSpPr txBox="1">
              <a:spLocks noChangeArrowheads="1"/>
            </p:cNvSpPr>
            <p:nvPr/>
          </p:nvSpPr>
          <p:spPr bwMode="auto">
            <a:xfrm>
              <a:off x="1692851" y="3717479"/>
              <a:ext cx="822662" cy="360612"/>
            </a:xfrm>
            <a:prstGeom prst="rect">
              <a:avLst/>
            </a:prstGeom>
            <a:solidFill>
              <a:srgbClr val="74C2E1"/>
            </a:solidFill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 w="38100" h="38100"/>
              <a:bevelB/>
            </a:sp3d>
          </p:spPr>
          <p:txBody>
            <a:bodyPr anchor="ctr"/>
            <a:lstStyle/>
            <a:p>
              <a:pPr algn="ctr" defTabSz="784225">
                <a:lnSpc>
                  <a:spcPct val="120000"/>
                </a:lnSpc>
                <a:buClr>
                  <a:srgbClr val="990000"/>
                </a:buClr>
                <a:buSzPct val="85000"/>
                <a:defRPr/>
              </a:pPr>
              <a:r>
                <a:rPr lang="en-US" altLang="zh-CN" sz="1600" dirty="0">
                  <a:solidFill>
                    <a:schemeClr val="bg1"/>
                  </a:solidFill>
                  <a:latin typeface="Arial" charset="0"/>
                  <a:ea typeface="宋体" pitchFamily="2" charset="-122"/>
                </a:rPr>
                <a:t>ETH_II</a:t>
              </a:r>
              <a:endParaRPr lang="zh-CN" altLang="en-US" sz="1600" dirty="0">
                <a:solidFill>
                  <a:schemeClr val="bg1"/>
                </a:solidFill>
                <a:latin typeface="Arial" charset="0"/>
                <a:ea typeface="宋体" pitchFamily="2" charset="-122"/>
              </a:endParaRPr>
            </a:p>
          </p:txBody>
        </p:sp>
        <p:sp>
          <p:nvSpPr>
            <p:cNvPr id="10255" name="TextBox 8"/>
            <p:cNvSpPr txBox="1">
              <a:spLocks noChangeArrowheads="1"/>
            </p:cNvSpPr>
            <p:nvPr/>
          </p:nvSpPr>
          <p:spPr bwMode="auto">
            <a:xfrm>
              <a:off x="2524522" y="3717479"/>
              <a:ext cx="693738" cy="360000"/>
            </a:xfrm>
            <a:prstGeom prst="rect">
              <a:avLst/>
            </a:prstGeom>
            <a:solidFill>
              <a:srgbClr val="00669A"/>
            </a:solidFill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 w="38100" h="38100"/>
              <a:bevelB/>
            </a:sp3d>
          </p:spPr>
          <p:txBody>
            <a:bodyPr anchor="ctr"/>
            <a:lstStyle/>
            <a:p>
              <a:pPr algn="ctr" defTabSz="784225">
                <a:defRPr/>
              </a:pPr>
              <a:r>
                <a:rPr lang="en-US" altLang="zh-CN" sz="1600" dirty="0">
                  <a:solidFill>
                    <a:schemeClr val="bg1"/>
                  </a:solidFill>
                  <a:latin typeface="Arial" charset="0"/>
                  <a:ea typeface="宋体" pitchFamily="2" charset="-122"/>
                </a:rPr>
                <a:t>IP</a:t>
              </a:r>
              <a:endParaRPr lang="zh-CN" altLang="en-US" sz="1600" dirty="0">
                <a:solidFill>
                  <a:schemeClr val="bg1"/>
                </a:solidFill>
                <a:latin typeface="Arial" charset="0"/>
                <a:ea typeface="宋体" pitchFamily="2" charset="-122"/>
              </a:endParaRPr>
            </a:p>
          </p:txBody>
        </p:sp>
        <p:sp>
          <p:nvSpPr>
            <p:cNvPr id="10256" name="TextBox 8"/>
            <p:cNvSpPr txBox="1">
              <a:spLocks noChangeArrowheads="1"/>
            </p:cNvSpPr>
            <p:nvPr/>
          </p:nvSpPr>
          <p:spPr bwMode="auto">
            <a:xfrm>
              <a:off x="3243560" y="3717479"/>
              <a:ext cx="1873250" cy="360000"/>
            </a:xfrm>
            <a:prstGeom prst="rect">
              <a:avLst/>
            </a:prstGeom>
            <a:solidFill>
              <a:srgbClr val="00669A"/>
            </a:solidFill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 w="38100" h="38100"/>
              <a:bevelB/>
            </a:sp3d>
          </p:spPr>
          <p:txBody>
            <a:bodyPr anchor="ctr"/>
            <a:lstStyle/>
            <a:p>
              <a:pPr algn="ctr" defTabSz="784225">
                <a:defRPr/>
              </a:pPr>
              <a:r>
                <a:rPr lang="en-US" altLang="zh-CN" sz="1600" dirty="0">
                  <a:solidFill>
                    <a:schemeClr val="bg1"/>
                  </a:solidFill>
                  <a:latin typeface="Arial" charset="0"/>
                  <a:ea typeface="宋体" pitchFamily="2" charset="-122"/>
                </a:rPr>
                <a:t>DATA    </a:t>
              </a:r>
              <a:endParaRPr lang="zh-CN" altLang="en-US" sz="1600" dirty="0">
                <a:solidFill>
                  <a:schemeClr val="bg1"/>
                </a:solidFill>
                <a:latin typeface="Arial" charset="0"/>
                <a:ea typeface="宋体" pitchFamily="2" charset="-122"/>
              </a:endParaRPr>
            </a:p>
          </p:txBody>
        </p:sp>
        <p:sp>
          <p:nvSpPr>
            <p:cNvPr id="10257" name="TextBox 8"/>
            <p:cNvSpPr txBox="1">
              <a:spLocks noChangeArrowheads="1"/>
            </p:cNvSpPr>
            <p:nvPr/>
          </p:nvSpPr>
          <p:spPr bwMode="auto">
            <a:xfrm>
              <a:off x="5116810" y="3717032"/>
              <a:ext cx="593432" cy="360612"/>
            </a:xfrm>
            <a:prstGeom prst="rect">
              <a:avLst/>
            </a:prstGeom>
            <a:solidFill>
              <a:srgbClr val="74C2E1"/>
            </a:solidFill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 w="38100" h="38100"/>
              <a:bevelB/>
            </a:sp3d>
          </p:spPr>
          <p:txBody>
            <a:bodyPr anchor="ctr"/>
            <a:lstStyle/>
            <a:p>
              <a:pPr algn="ctr" defTabSz="784225">
                <a:lnSpc>
                  <a:spcPct val="120000"/>
                </a:lnSpc>
                <a:buClr>
                  <a:srgbClr val="990000"/>
                </a:buClr>
                <a:buSzPct val="85000"/>
                <a:defRPr/>
              </a:pPr>
              <a:r>
                <a:rPr lang="en-US" altLang="zh-CN" sz="1600" dirty="0">
                  <a:solidFill>
                    <a:schemeClr val="bg1"/>
                  </a:solidFill>
                  <a:latin typeface="Arial" charset="0"/>
                  <a:ea typeface="宋体" pitchFamily="2" charset="-122"/>
                </a:rPr>
                <a:t>FCS</a:t>
              </a:r>
              <a:endParaRPr lang="zh-CN" altLang="en-US" sz="1600" dirty="0">
                <a:solidFill>
                  <a:schemeClr val="bg1"/>
                </a:solidFill>
                <a:latin typeface="Arial" charset="0"/>
                <a:ea typeface="宋体" pitchFamily="2" charset="-122"/>
              </a:endParaRPr>
            </a:p>
          </p:txBody>
        </p:sp>
        <p:cxnSp>
          <p:nvCxnSpPr>
            <p:cNvPr id="14363" name="直接箭头连接符 29"/>
            <p:cNvCxnSpPr>
              <a:cxnSpLocks noChangeShapeType="1"/>
            </p:cNvCxnSpPr>
            <p:nvPr/>
          </p:nvCxnSpPr>
          <p:spPr bwMode="auto">
            <a:xfrm flipH="1">
              <a:off x="2092325" y="4079875"/>
              <a:ext cx="0" cy="862013"/>
            </a:xfrm>
            <a:prstGeom prst="straightConnector1">
              <a:avLst/>
            </a:prstGeom>
            <a:noFill/>
            <a:ln w="25400" algn="ctr">
              <a:solidFill>
                <a:srgbClr val="C0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364" name="直接箭头连接符 29"/>
            <p:cNvCxnSpPr>
              <a:cxnSpLocks noChangeShapeType="1"/>
            </p:cNvCxnSpPr>
            <p:nvPr/>
          </p:nvCxnSpPr>
          <p:spPr bwMode="auto">
            <a:xfrm flipH="1">
              <a:off x="2811463" y="4078288"/>
              <a:ext cx="0" cy="287337"/>
            </a:xfrm>
            <a:prstGeom prst="straightConnector1">
              <a:avLst/>
            </a:prstGeom>
            <a:noFill/>
            <a:ln w="25400" algn="ctr">
              <a:solidFill>
                <a:srgbClr val="C0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4365" name="TextBox 19"/>
            <p:cNvSpPr txBox="1">
              <a:spLocks noChangeArrowheads="1"/>
            </p:cNvSpPr>
            <p:nvPr/>
          </p:nvSpPr>
          <p:spPr bwMode="auto">
            <a:xfrm>
              <a:off x="1767875" y="3295650"/>
              <a:ext cx="62985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zh-CN" altLang="en-US" sz="1200">
                  <a:ea typeface="华文细黑" panose="02010600040101010101" pitchFamily="2" charset="-122"/>
                </a:rPr>
                <a:t>主机</a:t>
              </a:r>
              <a:r>
                <a:rPr lang="en-US" altLang="zh-CN" sz="1200">
                  <a:ea typeface="华文细黑" panose="02010600040101010101" pitchFamily="2" charset="-122"/>
                </a:rPr>
                <a:t> A</a:t>
              </a:r>
              <a:endParaRPr lang="zh-CN" altLang="en-US" sz="1200">
                <a:ea typeface="华文细黑" panose="02010600040101010101" pitchFamily="2" charset="-122"/>
              </a:endParaRPr>
            </a:p>
          </p:txBody>
        </p:sp>
        <p:sp>
          <p:nvSpPr>
            <p:cNvPr id="14366" name="TextBox 20"/>
            <p:cNvSpPr txBox="1">
              <a:spLocks noChangeArrowheads="1"/>
            </p:cNvSpPr>
            <p:nvPr/>
          </p:nvSpPr>
          <p:spPr bwMode="auto">
            <a:xfrm>
              <a:off x="6634886" y="3295650"/>
              <a:ext cx="63831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zh-CN" altLang="en-US" sz="1200">
                  <a:ea typeface="华文细黑" panose="02010600040101010101" pitchFamily="2" charset="-122"/>
                </a:rPr>
                <a:t>主机</a:t>
              </a:r>
              <a:r>
                <a:rPr lang="en-US" altLang="zh-CN" sz="1200">
                  <a:ea typeface="华文细黑" panose="02010600040101010101" pitchFamily="2" charset="-122"/>
                </a:rPr>
                <a:t> B</a:t>
              </a:r>
              <a:endParaRPr lang="zh-CN" altLang="en-US" sz="1200">
                <a:ea typeface="华文细黑" panose="02010600040101010101" pitchFamily="2" charset="-122"/>
              </a:endParaRPr>
            </a:p>
          </p:txBody>
        </p:sp>
      </p:grpSp>
      <p:sp>
        <p:nvSpPr>
          <p:cNvPr id="22" name="Rectangle 3"/>
          <p:cNvSpPr txBox="1">
            <a:spLocks noChangeArrowheads="1"/>
          </p:cNvSpPr>
          <p:nvPr/>
        </p:nvSpPr>
        <p:spPr bwMode="auto">
          <a:xfrm>
            <a:off x="760413" y="5805488"/>
            <a:ext cx="7627937" cy="50323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196850" indent="-252413" defTabSz="801688" eaLnBrk="1" hangingPunct="1">
              <a:lnSpc>
                <a:spcPct val="140000"/>
              </a:lnSpc>
              <a:spcBef>
                <a:spcPct val="30000"/>
              </a:spcBef>
              <a:buSzPct val="80000"/>
              <a:buFont typeface="Wingdings" pitchFamily="2" charset="2"/>
              <a:buChar char="l"/>
              <a:defRPr/>
            </a:pPr>
            <a:r>
              <a:rPr lang="zh-CN" altLang="en-US" sz="1800" kern="0" dirty="0">
                <a:latin typeface="Arial" charset="0"/>
                <a:ea typeface="+mn-ea"/>
                <a:cs typeface="Arial" charset="0"/>
              </a:rPr>
              <a:t>数据链路层在进行数据封装时，需要目的</a:t>
            </a:r>
            <a:r>
              <a:rPr lang="en-US" altLang="zh-CN" sz="1800" kern="0" dirty="0">
                <a:latin typeface="Arial" charset="0"/>
                <a:ea typeface="+mn-ea"/>
                <a:cs typeface="Arial" charset="0"/>
              </a:rPr>
              <a:t>MAC</a:t>
            </a:r>
            <a:r>
              <a:rPr lang="zh-CN" altLang="en-US" sz="1800" kern="0" dirty="0">
                <a:latin typeface="Arial" charset="0"/>
                <a:ea typeface="+mn-ea"/>
                <a:cs typeface="Arial" charset="0"/>
              </a:rPr>
              <a:t>地址。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标题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ARP</a:t>
            </a:r>
            <a:r>
              <a:rPr lang="zh-CN" altLang="en-US" smtClean="0"/>
              <a:t>数据包格式</a:t>
            </a:r>
          </a:p>
        </p:txBody>
      </p:sp>
      <p:sp>
        <p:nvSpPr>
          <p:cNvPr id="16387" name="灯片编号占位符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l"/>
            <a:r>
              <a:rPr lang="en-US" altLang="zh-CN" sz="1200">
                <a:latin typeface="FrutigerNext LT Bold" panose="020B0803040504020204" pitchFamily="34" charset="0"/>
                <a:ea typeface="宋体" panose="02010600030101010101" pitchFamily="2" charset="-122"/>
              </a:rPr>
              <a:t>Page </a:t>
            </a:r>
            <a:fld id="{90E60FE7-409C-49B5-8A69-F76EFA43524D}" type="slidenum">
              <a:rPr lang="en-US" altLang="zh-CN" sz="1200">
                <a:latin typeface="FrutigerNext LT Bold" panose="020B0803040504020204" pitchFamily="34" charset="0"/>
                <a:ea typeface="宋体" panose="02010600030101010101" pitchFamily="2" charset="-122"/>
              </a:rPr>
              <a:pPr algn="l"/>
              <a:t>5</a:t>
            </a:fld>
            <a:endParaRPr lang="en-US" altLang="zh-CN" sz="1200">
              <a:latin typeface="FrutigerNext LT Bold" panose="020B0803040504020204" pitchFamily="34" charset="0"/>
              <a:ea typeface="宋体" panose="02010600030101010101" pitchFamily="2" charset="-122"/>
            </a:endParaRPr>
          </a:p>
        </p:txBody>
      </p:sp>
      <p:sp>
        <p:nvSpPr>
          <p:cNvPr id="31" name="Rectangle 3"/>
          <p:cNvSpPr txBox="1">
            <a:spLocks noChangeArrowheads="1"/>
          </p:cNvSpPr>
          <p:nvPr/>
        </p:nvSpPr>
        <p:spPr bwMode="auto">
          <a:xfrm>
            <a:off x="760413" y="5805488"/>
            <a:ext cx="7627937" cy="50323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196850" indent="-252413" defTabSz="801688" eaLnBrk="1" hangingPunct="1">
              <a:lnSpc>
                <a:spcPct val="140000"/>
              </a:lnSpc>
              <a:spcBef>
                <a:spcPct val="30000"/>
              </a:spcBef>
              <a:buSzPct val="80000"/>
              <a:buFont typeface="Wingdings" pitchFamily="2" charset="2"/>
              <a:buChar char="l"/>
              <a:defRPr/>
            </a:pPr>
            <a:r>
              <a:rPr lang="en-US" altLang="zh-CN" sz="1800" kern="0" dirty="0">
                <a:latin typeface="Arial" charset="0"/>
                <a:ea typeface="+mn-ea"/>
                <a:cs typeface="Arial" charset="0"/>
              </a:rPr>
              <a:t>ARP</a:t>
            </a:r>
            <a:r>
              <a:rPr lang="zh-CN" altLang="en-US" sz="1800" kern="0" dirty="0">
                <a:latin typeface="Arial" charset="0"/>
                <a:ea typeface="+mn-ea"/>
                <a:cs typeface="Arial" charset="0"/>
              </a:rPr>
              <a:t>报文不能穿越路由器，不能被转发到其他广播域。</a:t>
            </a:r>
          </a:p>
        </p:txBody>
      </p:sp>
      <p:sp>
        <p:nvSpPr>
          <p:cNvPr id="16389" name="任意多边形 6"/>
          <p:cNvSpPr>
            <a:spLocks/>
          </p:cNvSpPr>
          <p:nvPr/>
        </p:nvSpPr>
        <p:spPr bwMode="auto">
          <a:xfrm>
            <a:off x="1692275" y="2133600"/>
            <a:ext cx="6119813" cy="503238"/>
          </a:xfrm>
          <a:custGeom>
            <a:avLst/>
            <a:gdLst>
              <a:gd name="T0" fmla="*/ 131427 w 6588474"/>
              <a:gd name="T1" fmla="*/ 0 h 1585762"/>
              <a:gd name="T2" fmla="*/ 212260 w 6588474"/>
              <a:gd name="T3" fmla="*/ 0 h 1585762"/>
              <a:gd name="T4" fmla="*/ 429617 w 6588474"/>
              <a:gd name="T5" fmla="*/ 0 h 1585762"/>
              <a:gd name="T6" fmla="*/ 0 w 6588474"/>
              <a:gd name="T7" fmla="*/ 0 h 1585762"/>
              <a:gd name="T8" fmla="*/ 131427 w 6588474"/>
              <a:gd name="T9" fmla="*/ 0 h 158576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588474"/>
              <a:gd name="T16" fmla="*/ 0 h 1585762"/>
              <a:gd name="T17" fmla="*/ 6588474 w 6588474"/>
              <a:gd name="T18" fmla="*/ 1585762 h 158576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588474" h="1585762">
                <a:moveTo>
                  <a:pt x="2015543" y="1260"/>
                </a:moveTo>
                <a:lnTo>
                  <a:pt x="3255157" y="0"/>
                </a:lnTo>
                <a:lnTo>
                  <a:pt x="6588474" y="1585762"/>
                </a:lnTo>
                <a:lnTo>
                  <a:pt x="0" y="1585216"/>
                </a:lnTo>
                <a:lnTo>
                  <a:pt x="2015543" y="1260"/>
                </a:lnTo>
                <a:close/>
              </a:path>
            </a:pathLst>
          </a:custGeom>
          <a:gradFill rotWithShape="0">
            <a:gsLst>
              <a:gs pos="0">
                <a:srgbClr val="0099CC"/>
              </a:gs>
              <a:gs pos="100000">
                <a:srgbClr val="99CCFF"/>
              </a:gs>
            </a:gsLst>
            <a:lin ang="5400000"/>
          </a:gradFill>
          <a:ln>
            <a:noFill/>
          </a:ln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3" name="矩形 32"/>
          <p:cNvSpPr/>
          <p:nvPr/>
        </p:nvSpPr>
        <p:spPr bwMode="auto">
          <a:xfrm>
            <a:off x="4706491" y="1576388"/>
            <a:ext cx="720080" cy="557249"/>
          </a:xfrm>
          <a:prstGeom prst="rect">
            <a:avLst/>
          </a:prstGeom>
          <a:solidFill>
            <a:srgbClr val="74C2E1"/>
          </a:solidFill>
          <a:ln w="190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w="38100" h="38100"/>
            <a:bevelB/>
          </a:sp3d>
        </p:spPr>
        <p:txBody>
          <a:bodyPr anchor="ctr"/>
          <a:lstStyle/>
          <a:p>
            <a:pPr algn="ctr" defTabSz="784225">
              <a:lnSpc>
                <a:spcPct val="120000"/>
              </a:lnSpc>
              <a:buClr>
                <a:srgbClr val="990000"/>
              </a:buClr>
              <a:buSzPct val="85000"/>
              <a:defRPr/>
            </a:pPr>
            <a:r>
              <a:rPr lang="en-US" altLang="zh-CN" sz="1600" dirty="0">
                <a:solidFill>
                  <a:schemeClr val="bg1"/>
                </a:solidFill>
                <a:latin typeface="Arial" charset="0"/>
                <a:ea typeface="宋体" pitchFamily="2" charset="-122"/>
              </a:rPr>
              <a:t>FCS</a:t>
            </a:r>
            <a:endParaRPr lang="zh-CN" altLang="en-US" sz="1600" dirty="0">
              <a:solidFill>
                <a:schemeClr val="bg1"/>
              </a:solidFill>
              <a:latin typeface="Arial" charset="0"/>
              <a:ea typeface="宋体" pitchFamily="2" charset="-122"/>
            </a:endParaRPr>
          </a:p>
        </p:txBody>
      </p:sp>
      <p:sp>
        <p:nvSpPr>
          <p:cNvPr id="34" name="矩形 33"/>
          <p:cNvSpPr/>
          <p:nvPr/>
        </p:nvSpPr>
        <p:spPr bwMode="auto">
          <a:xfrm>
            <a:off x="3598093" y="1576388"/>
            <a:ext cx="1101600" cy="557249"/>
          </a:xfrm>
          <a:prstGeom prst="rect">
            <a:avLst/>
          </a:prstGeom>
          <a:solidFill>
            <a:srgbClr val="00669A"/>
          </a:solidFill>
          <a:ln w="190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w="38100" h="38100"/>
            <a:bevelB/>
          </a:sp3d>
        </p:spPr>
        <p:txBody>
          <a:bodyPr anchor="ctr"/>
          <a:lstStyle/>
          <a:p>
            <a:pPr algn="ctr" defTabSz="784225">
              <a:lnSpc>
                <a:spcPct val="120000"/>
              </a:lnSpc>
              <a:buClr>
                <a:srgbClr val="990000"/>
              </a:buClr>
              <a:buSzPct val="85000"/>
              <a:defRPr/>
            </a:pPr>
            <a:r>
              <a:rPr lang="en-US" altLang="zh-CN" sz="1600" dirty="0">
                <a:solidFill>
                  <a:schemeClr val="bg1"/>
                </a:solidFill>
                <a:latin typeface="Arial" charset="0"/>
                <a:ea typeface="宋体" pitchFamily="2" charset="-122"/>
              </a:rPr>
              <a:t>ARP</a:t>
            </a:r>
          </a:p>
        </p:txBody>
      </p:sp>
      <p:sp>
        <p:nvSpPr>
          <p:cNvPr id="16396" name="TextBox 10"/>
          <p:cNvSpPr txBox="1">
            <a:spLocks noChangeArrowheads="1"/>
          </p:cNvSpPr>
          <p:nvPr/>
        </p:nvSpPr>
        <p:spPr bwMode="auto">
          <a:xfrm>
            <a:off x="1692275" y="2636838"/>
            <a:ext cx="6119813" cy="25749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16397" name="TextBox 12"/>
          <p:cNvSpPr txBox="1">
            <a:spLocks noChangeArrowheads="1"/>
          </p:cNvSpPr>
          <p:nvPr/>
        </p:nvSpPr>
        <p:spPr bwMode="auto">
          <a:xfrm>
            <a:off x="2627313" y="2709863"/>
            <a:ext cx="12652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zh-CN" sz="1200">
                <a:cs typeface="Arial" panose="020B0604020202020204" pitchFamily="34" charset="0"/>
              </a:rPr>
              <a:t>Hardware Type </a:t>
            </a:r>
            <a:endParaRPr lang="zh-CN" altLang="en-US" sz="1200">
              <a:cs typeface="Arial" panose="020B0604020202020204" pitchFamily="34" charset="0"/>
            </a:endParaRPr>
          </a:p>
        </p:txBody>
      </p:sp>
      <p:sp>
        <p:nvSpPr>
          <p:cNvPr id="16398" name="TextBox 13"/>
          <p:cNvSpPr txBox="1">
            <a:spLocks noChangeArrowheads="1"/>
          </p:cNvSpPr>
          <p:nvPr/>
        </p:nvSpPr>
        <p:spPr bwMode="auto">
          <a:xfrm>
            <a:off x="1979613" y="3182938"/>
            <a:ext cx="8477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zh-CN" sz="1200">
                <a:cs typeface="Arial" panose="020B0604020202020204" pitchFamily="34" charset="0"/>
              </a:rPr>
              <a:t>Hardware</a:t>
            </a:r>
          </a:p>
          <a:p>
            <a:r>
              <a:rPr lang="en-US" altLang="zh-CN" sz="1200">
                <a:cs typeface="Arial" panose="020B0604020202020204" pitchFamily="34" charset="0"/>
              </a:rPr>
              <a:t> Length</a:t>
            </a:r>
            <a:endParaRPr lang="zh-CN" altLang="en-US" sz="1200">
              <a:cs typeface="Arial" panose="020B0604020202020204" pitchFamily="34" charset="0"/>
            </a:endParaRPr>
          </a:p>
        </p:txBody>
      </p:sp>
      <p:sp>
        <p:nvSpPr>
          <p:cNvPr id="16399" name="TextBox 14"/>
          <p:cNvSpPr txBox="1">
            <a:spLocks noChangeArrowheads="1"/>
          </p:cNvSpPr>
          <p:nvPr/>
        </p:nvSpPr>
        <p:spPr bwMode="auto">
          <a:xfrm>
            <a:off x="5508625" y="2709863"/>
            <a:ext cx="11207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zh-CN" sz="1200">
                <a:cs typeface="Arial" panose="020B0604020202020204" pitchFamily="34" charset="0"/>
              </a:rPr>
              <a:t>Protocol Type</a:t>
            </a:r>
            <a:endParaRPr lang="zh-CN" altLang="en-US" sz="1200">
              <a:cs typeface="Arial" panose="020B0604020202020204" pitchFamily="34" charset="0"/>
            </a:endParaRPr>
          </a:p>
        </p:txBody>
      </p:sp>
      <p:sp>
        <p:nvSpPr>
          <p:cNvPr id="16400" name="TextBox 15"/>
          <p:cNvSpPr txBox="1">
            <a:spLocks noChangeArrowheads="1"/>
          </p:cNvSpPr>
          <p:nvPr/>
        </p:nvSpPr>
        <p:spPr bwMode="auto">
          <a:xfrm>
            <a:off x="3241675" y="3224213"/>
            <a:ext cx="1258888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zh-CN" sz="1200">
                <a:cs typeface="Arial" panose="020B0604020202020204" pitchFamily="34" charset="0"/>
              </a:rPr>
              <a:t>Protocol Length</a:t>
            </a:r>
            <a:endParaRPr lang="zh-CN" altLang="en-US" sz="1200">
              <a:cs typeface="Arial" panose="020B0604020202020204" pitchFamily="34" charset="0"/>
            </a:endParaRPr>
          </a:p>
        </p:txBody>
      </p:sp>
      <p:sp>
        <p:nvSpPr>
          <p:cNvPr id="16401" name="TextBox 16"/>
          <p:cNvSpPr txBox="1">
            <a:spLocks noChangeArrowheads="1"/>
          </p:cNvSpPr>
          <p:nvPr/>
        </p:nvSpPr>
        <p:spPr bwMode="auto">
          <a:xfrm>
            <a:off x="5465763" y="3224213"/>
            <a:ext cx="1266825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zh-CN" sz="1200">
                <a:cs typeface="Arial" panose="020B0604020202020204" pitchFamily="34" charset="0"/>
              </a:rPr>
              <a:t>Operation Code</a:t>
            </a:r>
            <a:endParaRPr lang="zh-CN" altLang="en-US" sz="1200">
              <a:cs typeface="Arial" panose="020B0604020202020204" pitchFamily="34" charset="0"/>
            </a:endParaRPr>
          </a:p>
        </p:txBody>
      </p:sp>
      <p:sp>
        <p:nvSpPr>
          <p:cNvPr id="16402" name="TextBox 18"/>
          <p:cNvSpPr txBox="1">
            <a:spLocks noChangeArrowheads="1"/>
          </p:cNvSpPr>
          <p:nvPr/>
        </p:nvSpPr>
        <p:spPr bwMode="auto">
          <a:xfrm>
            <a:off x="3786188" y="3717925"/>
            <a:ext cx="20351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zh-CN" sz="1200">
                <a:cs typeface="Arial" panose="020B0604020202020204" pitchFamily="34" charset="0"/>
              </a:rPr>
              <a:t>Source Hardware  Address</a:t>
            </a:r>
            <a:endParaRPr lang="zh-CN" altLang="en-US" sz="1200">
              <a:cs typeface="Arial" panose="020B0604020202020204" pitchFamily="34" charset="0"/>
            </a:endParaRPr>
          </a:p>
        </p:txBody>
      </p:sp>
      <p:sp>
        <p:nvSpPr>
          <p:cNvPr id="16403" name="TextBox 19"/>
          <p:cNvSpPr txBox="1">
            <a:spLocks noChangeArrowheads="1"/>
          </p:cNvSpPr>
          <p:nvPr/>
        </p:nvSpPr>
        <p:spPr bwMode="auto">
          <a:xfrm>
            <a:off x="3676650" y="4479925"/>
            <a:ext cx="22542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zh-CN" sz="1200">
                <a:cs typeface="Arial" panose="020B0604020202020204" pitchFamily="34" charset="0"/>
              </a:rPr>
              <a:t>Destination Hardware Address</a:t>
            </a:r>
            <a:endParaRPr lang="zh-CN" altLang="en-US" sz="1200">
              <a:cs typeface="Arial" panose="020B0604020202020204" pitchFamily="34" charset="0"/>
            </a:endParaRPr>
          </a:p>
        </p:txBody>
      </p:sp>
      <p:sp>
        <p:nvSpPr>
          <p:cNvPr id="16404" name="TextBox 20"/>
          <p:cNvSpPr txBox="1">
            <a:spLocks noChangeArrowheads="1"/>
          </p:cNvSpPr>
          <p:nvPr/>
        </p:nvSpPr>
        <p:spPr bwMode="auto">
          <a:xfrm>
            <a:off x="3844925" y="4076700"/>
            <a:ext cx="19177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zh-CN" sz="1200">
                <a:cs typeface="Arial" panose="020B0604020202020204" pitchFamily="34" charset="0"/>
              </a:rPr>
              <a:t> Source Protocol Address</a:t>
            </a:r>
            <a:endParaRPr lang="zh-CN" altLang="en-US" sz="1200">
              <a:cs typeface="Arial" panose="020B0604020202020204" pitchFamily="34" charset="0"/>
            </a:endParaRPr>
          </a:p>
        </p:txBody>
      </p:sp>
      <p:sp>
        <p:nvSpPr>
          <p:cNvPr id="16405" name="TextBox 21"/>
          <p:cNvSpPr txBox="1">
            <a:spLocks noChangeArrowheads="1"/>
          </p:cNvSpPr>
          <p:nvPr/>
        </p:nvSpPr>
        <p:spPr bwMode="auto">
          <a:xfrm>
            <a:off x="3725863" y="4872038"/>
            <a:ext cx="21558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zh-CN" sz="1200">
                <a:cs typeface="Arial" panose="020B0604020202020204" pitchFamily="34" charset="0"/>
              </a:rPr>
              <a:t>Destination Protocol Address</a:t>
            </a:r>
            <a:endParaRPr lang="zh-CN" altLang="en-US" sz="1200">
              <a:cs typeface="Arial" panose="020B0604020202020204" pitchFamily="34" charset="0"/>
            </a:endParaRPr>
          </a:p>
        </p:txBody>
      </p:sp>
      <p:cxnSp>
        <p:nvCxnSpPr>
          <p:cNvPr id="16406" name="直接连接符 23"/>
          <p:cNvCxnSpPr>
            <a:cxnSpLocks noChangeShapeType="1"/>
          </p:cNvCxnSpPr>
          <p:nvPr/>
        </p:nvCxnSpPr>
        <p:spPr bwMode="auto">
          <a:xfrm>
            <a:off x="1692275" y="3068638"/>
            <a:ext cx="6119813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407" name="直接连接符 25"/>
          <p:cNvCxnSpPr>
            <a:cxnSpLocks noChangeShapeType="1"/>
          </p:cNvCxnSpPr>
          <p:nvPr/>
        </p:nvCxnSpPr>
        <p:spPr bwMode="auto">
          <a:xfrm>
            <a:off x="1692275" y="3644900"/>
            <a:ext cx="6119813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408" name="直接连接符 29"/>
          <p:cNvCxnSpPr>
            <a:cxnSpLocks noChangeShapeType="1"/>
          </p:cNvCxnSpPr>
          <p:nvPr/>
        </p:nvCxnSpPr>
        <p:spPr bwMode="auto">
          <a:xfrm>
            <a:off x="1692275" y="4005263"/>
            <a:ext cx="6119813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409" name="直接连接符 30"/>
          <p:cNvCxnSpPr>
            <a:cxnSpLocks noChangeShapeType="1"/>
          </p:cNvCxnSpPr>
          <p:nvPr/>
        </p:nvCxnSpPr>
        <p:spPr bwMode="auto">
          <a:xfrm>
            <a:off x="1692275" y="4413250"/>
            <a:ext cx="6119813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410" name="直接连接符 31"/>
          <p:cNvCxnSpPr>
            <a:cxnSpLocks noChangeShapeType="1"/>
          </p:cNvCxnSpPr>
          <p:nvPr/>
        </p:nvCxnSpPr>
        <p:spPr bwMode="auto">
          <a:xfrm>
            <a:off x="1692275" y="4797425"/>
            <a:ext cx="6119813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411" name="直接连接符 33"/>
          <p:cNvCxnSpPr>
            <a:cxnSpLocks noChangeShapeType="1"/>
          </p:cNvCxnSpPr>
          <p:nvPr/>
        </p:nvCxnSpPr>
        <p:spPr bwMode="auto">
          <a:xfrm>
            <a:off x="4643438" y="2636838"/>
            <a:ext cx="0" cy="1008062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412" name="直接连接符 43"/>
          <p:cNvCxnSpPr>
            <a:cxnSpLocks noChangeShapeType="1"/>
          </p:cNvCxnSpPr>
          <p:nvPr/>
        </p:nvCxnSpPr>
        <p:spPr bwMode="auto">
          <a:xfrm>
            <a:off x="3059113" y="3068638"/>
            <a:ext cx="0" cy="576262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6413" name="TextBox 25"/>
          <p:cNvSpPr txBox="1">
            <a:spLocks noChangeArrowheads="1"/>
          </p:cNvSpPr>
          <p:nvPr/>
        </p:nvSpPr>
        <p:spPr bwMode="auto">
          <a:xfrm>
            <a:off x="1695450" y="2360613"/>
            <a:ext cx="26828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zh-CN" sz="1200">
                <a:ea typeface="宋体" panose="02010600030101010101" pitchFamily="2" charset="-122"/>
              </a:rPr>
              <a:t>0</a:t>
            </a:r>
            <a:endParaRPr lang="zh-CN" altLang="en-US" sz="1200">
              <a:ea typeface="宋体" panose="02010600030101010101" pitchFamily="2" charset="-122"/>
            </a:endParaRPr>
          </a:p>
        </p:txBody>
      </p:sp>
      <p:sp>
        <p:nvSpPr>
          <p:cNvPr id="16414" name="TextBox 29"/>
          <p:cNvSpPr txBox="1">
            <a:spLocks noChangeArrowheads="1"/>
          </p:cNvSpPr>
          <p:nvPr/>
        </p:nvSpPr>
        <p:spPr bwMode="auto">
          <a:xfrm>
            <a:off x="7481888" y="2349500"/>
            <a:ext cx="3540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zh-CN" sz="1200">
                <a:ea typeface="宋体" panose="02010600030101010101" pitchFamily="2" charset="-122"/>
              </a:rPr>
              <a:t>31</a:t>
            </a:r>
            <a:endParaRPr lang="zh-CN" altLang="en-US" sz="1200">
              <a:ea typeface="宋体" panose="02010600030101010101" pitchFamily="2" charset="-122"/>
            </a:endParaRPr>
          </a:p>
        </p:txBody>
      </p:sp>
      <p:sp>
        <p:nvSpPr>
          <p:cNvPr id="16415" name="TextBox 30"/>
          <p:cNvSpPr txBox="1">
            <a:spLocks noChangeArrowheads="1"/>
          </p:cNvSpPr>
          <p:nvPr/>
        </p:nvSpPr>
        <p:spPr bwMode="auto">
          <a:xfrm>
            <a:off x="4500563" y="2360613"/>
            <a:ext cx="3540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zh-CN" sz="1200">
                <a:ea typeface="宋体" panose="02010600030101010101" pitchFamily="2" charset="-122"/>
              </a:rPr>
              <a:t>15</a:t>
            </a:r>
            <a:endParaRPr lang="zh-CN" altLang="en-US" sz="1200">
              <a:ea typeface="宋体" panose="02010600030101010101" pitchFamily="2" charset="-122"/>
            </a:endParaRPr>
          </a:p>
        </p:txBody>
      </p:sp>
      <p:sp>
        <p:nvSpPr>
          <p:cNvPr id="55" name="矩形 27"/>
          <p:cNvSpPr/>
          <p:nvPr/>
        </p:nvSpPr>
        <p:spPr bwMode="auto">
          <a:xfrm>
            <a:off x="1979712" y="1575844"/>
            <a:ext cx="1603228" cy="557249"/>
          </a:xfrm>
          <a:prstGeom prst="rect">
            <a:avLst/>
          </a:prstGeom>
          <a:solidFill>
            <a:srgbClr val="74C2E1"/>
          </a:solidFill>
          <a:ln w="190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w="38100" h="38100"/>
            <a:bevelB/>
          </a:sp3d>
        </p:spPr>
        <p:txBody>
          <a:bodyPr anchor="ctr"/>
          <a:lstStyle/>
          <a:p>
            <a:pPr algn="ctr" defTabSz="784225">
              <a:lnSpc>
                <a:spcPct val="120000"/>
              </a:lnSpc>
              <a:buClr>
                <a:srgbClr val="990000"/>
              </a:buClr>
              <a:buSzPct val="85000"/>
              <a:defRPr/>
            </a:pPr>
            <a:r>
              <a:rPr lang="en-US" altLang="zh-CN" sz="1600" dirty="0">
                <a:solidFill>
                  <a:schemeClr val="bg1"/>
                </a:solidFill>
                <a:latin typeface="Arial" charset="0"/>
                <a:ea typeface="宋体" pitchFamily="2" charset="-122"/>
              </a:rPr>
              <a:t>Ethernet_II</a:t>
            </a:r>
            <a:endParaRPr lang="zh-CN" altLang="en-US" sz="1600" dirty="0">
              <a:solidFill>
                <a:schemeClr val="bg1"/>
              </a:solidFill>
              <a:latin typeface="Arial" charset="0"/>
              <a:ea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标题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ARP</a:t>
            </a:r>
            <a:r>
              <a:rPr lang="zh-CN" altLang="en-US" smtClean="0"/>
              <a:t>工作过程</a:t>
            </a:r>
          </a:p>
        </p:txBody>
      </p:sp>
      <p:sp>
        <p:nvSpPr>
          <p:cNvPr id="18435" name="灯片编号占位符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l"/>
            <a:r>
              <a:rPr lang="en-US" altLang="zh-CN" sz="1200">
                <a:latin typeface="FrutigerNext LT Bold" panose="020B0803040504020204" pitchFamily="34" charset="0"/>
                <a:ea typeface="宋体" panose="02010600030101010101" pitchFamily="2" charset="-122"/>
              </a:rPr>
              <a:t>Page </a:t>
            </a:r>
            <a:fld id="{2C809920-F475-43B0-9770-56B7BBAAA01B}" type="slidenum">
              <a:rPr lang="en-US" altLang="zh-CN" sz="1200">
                <a:latin typeface="FrutigerNext LT Bold" panose="020B0803040504020204" pitchFamily="34" charset="0"/>
                <a:ea typeface="宋体" panose="02010600030101010101" pitchFamily="2" charset="-122"/>
              </a:rPr>
              <a:pPr algn="l"/>
              <a:t>6</a:t>
            </a:fld>
            <a:endParaRPr lang="en-US" altLang="zh-CN" sz="1200">
              <a:latin typeface="FrutigerNext LT Bold" panose="020B0803040504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18436" name="Group 20"/>
          <p:cNvGrpSpPr>
            <a:grpSpLocks/>
          </p:cNvGrpSpPr>
          <p:nvPr/>
        </p:nvGrpSpPr>
        <p:grpSpPr bwMode="auto">
          <a:xfrm>
            <a:off x="865188" y="1484313"/>
            <a:ext cx="7092950" cy="3240087"/>
            <a:chOff x="865188" y="1484784"/>
            <a:chExt cx="7092950" cy="3239616"/>
          </a:xfrm>
        </p:grpSpPr>
        <p:cxnSp>
          <p:nvCxnSpPr>
            <p:cNvPr id="18438" name="直接箭头连接符 29"/>
            <p:cNvCxnSpPr>
              <a:cxnSpLocks noChangeShapeType="1"/>
            </p:cNvCxnSpPr>
            <p:nvPr/>
          </p:nvCxnSpPr>
          <p:spPr bwMode="auto">
            <a:xfrm>
              <a:off x="2835275" y="4724400"/>
              <a:ext cx="3168650" cy="0"/>
            </a:xfrm>
            <a:prstGeom prst="straightConnector1">
              <a:avLst/>
            </a:prstGeom>
            <a:noFill/>
            <a:ln w="25400" algn="ctr">
              <a:solidFill>
                <a:srgbClr val="C0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8439" name="直接连接符 45"/>
            <p:cNvCxnSpPr>
              <a:cxnSpLocks noChangeShapeType="1"/>
            </p:cNvCxnSpPr>
            <p:nvPr/>
          </p:nvCxnSpPr>
          <p:spPr bwMode="auto">
            <a:xfrm>
              <a:off x="4284663" y="2276475"/>
              <a:ext cx="0" cy="1152525"/>
            </a:xfrm>
            <a:prstGeom prst="line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8440" name="直接连接符 37"/>
            <p:cNvCxnSpPr>
              <a:cxnSpLocks noChangeShapeType="1"/>
            </p:cNvCxnSpPr>
            <p:nvPr/>
          </p:nvCxnSpPr>
          <p:spPr bwMode="auto">
            <a:xfrm>
              <a:off x="1908175" y="3789363"/>
              <a:ext cx="5184775" cy="0"/>
            </a:xfrm>
            <a:prstGeom prst="line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pic>
          <p:nvPicPr>
            <p:cNvPr id="18441" name="Picture 1950" descr="图片69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1275" y="1773238"/>
              <a:ext cx="931863" cy="908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442" name="Picture 1950" descr="图片69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6013" y="3276600"/>
              <a:ext cx="931862" cy="908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443" name="Picture 1950" descr="图片69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04025" y="3276600"/>
              <a:ext cx="931863" cy="908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444" name="Picture 461" descr="图片240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24300" y="3305175"/>
              <a:ext cx="798513" cy="835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445" name="TextBox 8"/>
            <p:cNvSpPr txBox="1">
              <a:spLocks noChangeArrowheads="1"/>
            </p:cNvSpPr>
            <p:nvPr/>
          </p:nvSpPr>
          <p:spPr bwMode="auto">
            <a:xfrm>
              <a:off x="1384493" y="2996084"/>
              <a:ext cx="62985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zh-CN" altLang="en-US" sz="1200">
                  <a:ea typeface="华文细黑" panose="02010600040101010101" pitchFamily="2" charset="-122"/>
                </a:rPr>
                <a:t>主机</a:t>
              </a:r>
              <a:r>
                <a:rPr lang="en-US" altLang="zh-CN" sz="1200">
                  <a:ea typeface="华文细黑" panose="02010600040101010101" pitchFamily="2" charset="-122"/>
                </a:rPr>
                <a:t> A</a:t>
              </a:r>
            </a:p>
          </p:txBody>
        </p:sp>
        <p:sp>
          <p:nvSpPr>
            <p:cNvPr id="18446" name="TextBox 8"/>
            <p:cNvSpPr txBox="1">
              <a:spLocks noChangeArrowheads="1"/>
            </p:cNvSpPr>
            <p:nvPr/>
          </p:nvSpPr>
          <p:spPr bwMode="auto">
            <a:xfrm>
              <a:off x="4259263" y="2636838"/>
              <a:ext cx="1546225" cy="461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zh-CN" sz="1200">
                  <a:ea typeface="宋体" panose="02010600030101010101" pitchFamily="2" charset="-122"/>
                  <a:cs typeface="Arial" panose="020B0604020202020204" pitchFamily="34" charset="0"/>
                </a:rPr>
                <a:t>10.0.0.2/24</a:t>
              </a:r>
            </a:p>
            <a:p>
              <a:r>
                <a:rPr lang="en-US" altLang="zh-CN" sz="1200">
                  <a:ea typeface="宋体" panose="02010600030101010101" pitchFamily="2" charset="-122"/>
                  <a:cs typeface="Arial" panose="020B0604020202020204" pitchFamily="34" charset="0"/>
                </a:rPr>
                <a:t>00-01-02-03-04-BB</a:t>
              </a:r>
              <a:endParaRPr lang="zh-CN" altLang="en-US" sz="1200"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18447" name="TextBox 8"/>
            <p:cNvSpPr txBox="1">
              <a:spLocks noChangeArrowheads="1"/>
            </p:cNvSpPr>
            <p:nvPr/>
          </p:nvSpPr>
          <p:spPr bwMode="auto">
            <a:xfrm>
              <a:off x="7065059" y="2996084"/>
              <a:ext cx="64633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zh-CN" altLang="en-US" sz="1200">
                  <a:ea typeface="华文细黑" panose="02010600040101010101" pitchFamily="2" charset="-122"/>
                </a:rPr>
                <a:t>主机</a:t>
              </a:r>
              <a:r>
                <a:rPr lang="en-US" altLang="zh-CN" sz="1200">
                  <a:ea typeface="华文细黑" panose="02010600040101010101" pitchFamily="2" charset="-122"/>
                </a:rPr>
                <a:t> C</a:t>
              </a:r>
            </a:p>
          </p:txBody>
        </p:sp>
        <p:sp>
          <p:nvSpPr>
            <p:cNvPr id="18448" name="TextBox 8"/>
            <p:cNvSpPr txBox="1">
              <a:spLocks noChangeArrowheads="1"/>
            </p:cNvSpPr>
            <p:nvPr/>
          </p:nvSpPr>
          <p:spPr bwMode="auto">
            <a:xfrm>
              <a:off x="4045673" y="1484784"/>
              <a:ext cx="63831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zh-CN" altLang="en-US" sz="1200">
                  <a:ea typeface="华文细黑" panose="02010600040101010101" pitchFamily="2" charset="-122"/>
                </a:rPr>
                <a:t>主机</a:t>
              </a:r>
              <a:r>
                <a:rPr lang="en-US" altLang="zh-CN" sz="1200">
                  <a:ea typeface="华文细黑" panose="02010600040101010101" pitchFamily="2" charset="-122"/>
                </a:rPr>
                <a:t> B</a:t>
              </a:r>
            </a:p>
          </p:txBody>
        </p:sp>
        <p:sp>
          <p:nvSpPr>
            <p:cNvPr id="18449" name="TextBox 8"/>
            <p:cNvSpPr txBox="1">
              <a:spLocks noChangeArrowheads="1"/>
            </p:cNvSpPr>
            <p:nvPr/>
          </p:nvSpPr>
          <p:spPr bwMode="auto">
            <a:xfrm>
              <a:off x="6396038" y="4140200"/>
              <a:ext cx="1562100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zh-CN" sz="1200">
                  <a:ea typeface="宋体" panose="02010600030101010101" pitchFamily="2" charset="-122"/>
                </a:rPr>
                <a:t>10.0.0.3/24</a:t>
              </a:r>
            </a:p>
            <a:p>
              <a:r>
                <a:rPr lang="en-US" altLang="zh-CN" sz="1200">
                  <a:ea typeface="宋体" panose="02010600030101010101" pitchFamily="2" charset="-122"/>
                </a:rPr>
                <a:t>00-01-02-03-04-CC</a:t>
              </a:r>
              <a:endParaRPr lang="zh-CN" altLang="en-US" sz="1200">
                <a:ea typeface="宋体" panose="02010600030101010101" pitchFamily="2" charset="-122"/>
              </a:endParaRPr>
            </a:p>
          </p:txBody>
        </p:sp>
        <p:sp>
          <p:nvSpPr>
            <p:cNvPr id="18450" name="TextBox 8"/>
            <p:cNvSpPr txBox="1">
              <a:spLocks noChangeArrowheads="1"/>
            </p:cNvSpPr>
            <p:nvPr/>
          </p:nvSpPr>
          <p:spPr bwMode="auto">
            <a:xfrm>
              <a:off x="865188" y="4140200"/>
              <a:ext cx="1495425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zh-CN" sz="1200">
                  <a:ea typeface="宋体" panose="02010600030101010101" pitchFamily="2" charset="-122"/>
                </a:rPr>
                <a:t>10.0.0.1/24</a:t>
              </a:r>
            </a:p>
            <a:p>
              <a:r>
                <a:rPr lang="en-US" altLang="zh-CN" sz="1200">
                  <a:ea typeface="宋体" panose="02010600030101010101" pitchFamily="2" charset="-122"/>
                </a:rPr>
                <a:t>00-01-02-03-04-AA</a:t>
              </a:r>
              <a:endParaRPr lang="zh-CN" altLang="en-US" sz="1200">
                <a:ea typeface="宋体" panose="02010600030101010101" pitchFamily="2" charset="-122"/>
              </a:endParaRPr>
            </a:p>
          </p:txBody>
        </p:sp>
      </p:grpSp>
      <p:sp>
        <p:nvSpPr>
          <p:cNvPr id="18437" name="Rectangle 3"/>
          <p:cNvSpPr txBox="1">
            <a:spLocks noChangeArrowheads="1"/>
          </p:cNvSpPr>
          <p:nvPr/>
        </p:nvSpPr>
        <p:spPr bwMode="auto">
          <a:xfrm>
            <a:off x="760413" y="5805488"/>
            <a:ext cx="7627937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96850" indent="-252413" algn="ctr" defTabSz="801688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algn="ctr" defTabSz="801688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algn="ctr" defTabSz="801688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algn="ctr" defTabSz="801688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algn="ctr" defTabSz="801688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algn="ctr" defTabSz="8016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algn="ctr" defTabSz="8016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algn="ctr" defTabSz="8016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algn="ctr" defTabSz="8016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l" eaLnBrk="1" hangingPunct="1">
              <a:lnSpc>
                <a:spcPct val="140000"/>
              </a:lnSpc>
              <a:spcBef>
                <a:spcPct val="30000"/>
              </a:spcBef>
              <a:buSzPct val="80000"/>
              <a:buFont typeface="Wingdings" panose="05000000000000000000" pitchFamily="2" charset="2"/>
              <a:buChar char="l"/>
            </a:pPr>
            <a:r>
              <a:rPr lang="zh-CN" altLang="en-US" sz="1800">
                <a:ea typeface="华文细黑" panose="02010600040101010101" pitchFamily="2" charset="-122"/>
                <a:cs typeface="Arial" panose="020B0604020202020204" pitchFamily="34" charset="0"/>
              </a:rPr>
              <a:t>主机</a:t>
            </a:r>
            <a:r>
              <a:rPr lang="en-US" altLang="zh-CN" sz="1800">
                <a:ea typeface="华文细黑" panose="02010600040101010101" pitchFamily="2" charset="-122"/>
                <a:cs typeface="Arial" panose="020B0604020202020204" pitchFamily="34" charset="0"/>
              </a:rPr>
              <a:t>A</a:t>
            </a:r>
            <a:r>
              <a:rPr lang="zh-CN" altLang="en-US" sz="1800">
                <a:ea typeface="华文细黑" panose="02010600040101010101" pitchFamily="2" charset="-122"/>
                <a:cs typeface="Arial" panose="020B0604020202020204" pitchFamily="34" charset="0"/>
              </a:rPr>
              <a:t>发送一个数据包给主机</a:t>
            </a:r>
            <a:r>
              <a:rPr lang="en-US" altLang="zh-CN" sz="1800">
                <a:ea typeface="华文细黑" panose="02010600040101010101" pitchFamily="2" charset="-122"/>
                <a:cs typeface="Arial" panose="020B0604020202020204" pitchFamily="34" charset="0"/>
              </a:rPr>
              <a:t>C</a:t>
            </a:r>
            <a:r>
              <a:rPr lang="zh-CN" altLang="en-US" sz="1800">
                <a:ea typeface="华文细黑" panose="02010600040101010101" pitchFamily="2" charset="-122"/>
                <a:cs typeface="Arial" panose="020B0604020202020204" pitchFamily="34" charset="0"/>
              </a:rPr>
              <a:t>之前，首先要获取主机</a:t>
            </a:r>
            <a:r>
              <a:rPr lang="en-US" altLang="zh-CN" sz="1800">
                <a:ea typeface="华文细黑" panose="02010600040101010101" pitchFamily="2" charset="-122"/>
                <a:cs typeface="Arial" panose="020B0604020202020204" pitchFamily="34" charset="0"/>
              </a:rPr>
              <a:t>C</a:t>
            </a:r>
            <a:r>
              <a:rPr lang="zh-CN" altLang="en-US" sz="1800">
                <a:ea typeface="华文细黑" panose="02010600040101010101" pitchFamily="2" charset="-122"/>
                <a:cs typeface="Arial" panose="020B0604020202020204" pitchFamily="34" charset="0"/>
              </a:rPr>
              <a:t>的</a:t>
            </a:r>
            <a:r>
              <a:rPr lang="en-US" altLang="zh-CN" sz="1800">
                <a:ea typeface="华文细黑" panose="02010600040101010101" pitchFamily="2" charset="-122"/>
                <a:cs typeface="Arial" panose="020B0604020202020204" pitchFamily="34" charset="0"/>
              </a:rPr>
              <a:t>MAC</a:t>
            </a:r>
            <a:r>
              <a:rPr lang="zh-CN" altLang="en-US" sz="1800">
                <a:ea typeface="华文细黑" panose="02010600040101010101" pitchFamily="2" charset="-122"/>
                <a:cs typeface="Arial" panose="020B0604020202020204" pitchFamily="34" charset="0"/>
              </a:rPr>
              <a:t>地址。</a:t>
            </a:r>
            <a:endParaRPr lang="en-US" altLang="zh-CN" sz="1800">
              <a:ea typeface="华文细黑" panose="02010600040101010101" pitchFamily="2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标题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ARP</a:t>
            </a:r>
            <a:r>
              <a:rPr lang="zh-CN" altLang="en-US" smtClean="0"/>
              <a:t>缓存</a:t>
            </a:r>
          </a:p>
        </p:txBody>
      </p:sp>
      <p:sp>
        <p:nvSpPr>
          <p:cNvPr id="20483" name="灯片编号占位符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l"/>
            <a:r>
              <a:rPr lang="en-US" altLang="zh-CN" sz="1200">
                <a:latin typeface="FrutigerNext LT Bold" panose="020B0803040504020204" pitchFamily="34" charset="0"/>
                <a:ea typeface="宋体" panose="02010600030101010101" pitchFamily="2" charset="-122"/>
              </a:rPr>
              <a:t>Page </a:t>
            </a:r>
            <a:fld id="{119A5E2B-B599-4675-8169-5E2734B01C50}" type="slidenum">
              <a:rPr lang="en-US" altLang="zh-CN" sz="1200">
                <a:latin typeface="FrutigerNext LT Bold" panose="020B0803040504020204" pitchFamily="34" charset="0"/>
                <a:ea typeface="宋体" panose="02010600030101010101" pitchFamily="2" charset="-122"/>
              </a:rPr>
              <a:pPr algn="l"/>
              <a:t>7</a:t>
            </a:fld>
            <a:endParaRPr lang="en-US" altLang="zh-CN" sz="1200">
              <a:latin typeface="FrutigerNext LT Bold" panose="020B0803040504020204" pitchFamily="34" charset="0"/>
              <a:ea typeface="宋体" panose="02010600030101010101" pitchFamily="2" charset="-122"/>
            </a:endParaRPr>
          </a:p>
        </p:txBody>
      </p:sp>
      <p:sp>
        <p:nvSpPr>
          <p:cNvPr id="20484" name="AutoShape 28"/>
          <p:cNvSpPr>
            <a:spLocks/>
          </p:cNvSpPr>
          <p:nvPr/>
        </p:nvSpPr>
        <p:spPr bwMode="auto">
          <a:xfrm flipH="1">
            <a:off x="1187450" y="4797425"/>
            <a:ext cx="5256213" cy="954088"/>
          </a:xfrm>
          <a:prstGeom prst="accentBorderCallout3">
            <a:avLst>
              <a:gd name="adj1" fmla="val 14088"/>
              <a:gd name="adj2" fmla="val 101218"/>
              <a:gd name="adj3" fmla="val 14088"/>
              <a:gd name="adj4" fmla="val 103042"/>
              <a:gd name="adj5" fmla="val -3653"/>
              <a:gd name="adj6" fmla="val 103093"/>
              <a:gd name="adj7" fmla="val -24847"/>
              <a:gd name="adj8" fmla="val 100375"/>
            </a:avLst>
          </a:prstGeom>
          <a:noFill/>
          <a:ln w="19050" algn="ctr">
            <a:solidFill>
              <a:srgbClr val="006699"/>
            </a:solidFill>
            <a:miter lim="800000"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 marL="287338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l"/>
            <a:r>
              <a:rPr lang="en-US" altLang="zh-CN" sz="1400">
                <a:latin typeface="Courier New" panose="02070309020205020404" pitchFamily="49" charset="0"/>
                <a:cs typeface="Courier New" panose="02070309020205020404" pitchFamily="49" charset="0"/>
              </a:rPr>
              <a:t>Host A&gt;arp -a</a:t>
            </a:r>
            <a:endParaRPr lang="zh-CN" altLang="en-US" sz="140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l"/>
            <a:endParaRPr lang="zh-CN" altLang="en-US" sz="140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l"/>
            <a:r>
              <a:rPr lang="en-US" altLang="zh-CN" sz="1400">
                <a:latin typeface="Courier New" panose="02070309020205020404" pitchFamily="49" charset="0"/>
                <a:cs typeface="Courier New" panose="02070309020205020404" pitchFamily="49" charset="0"/>
              </a:rPr>
              <a:t>Internet Address    Physical Address   Type</a:t>
            </a:r>
          </a:p>
          <a:p>
            <a:pPr algn="l"/>
            <a:endParaRPr lang="en-US" altLang="zh-CN" sz="140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grpSp>
        <p:nvGrpSpPr>
          <p:cNvPr id="20485" name="Group 18"/>
          <p:cNvGrpSpPr>
            <a:grpSpLocks/>
          </p:cNvGrpSpPr>
          <p:nvPr/>
        </p:nvGrpSpPr>
        <p:grpSpPr bwMode="auto">
          <a:xfrm>
            <a:off x="865188" y="1484313"/>
            <a:ext cx="7092950" cy="3117850"/>
            <a:chOff x="865188" y="1484784"/>
            <a:chExt cx="7092950" cy="3117379"/>
          </a:xfrm>
        </p:grpSpPr>
        <p:cxnSp>
          <p:nvCxnSpPr>
            <p:cNvPr id="20486" name="直接连接符 45"/>
            <p:cNvCxnSpPr>
              <a:cxnSpLocks noChangeShapeType="1"/>
            </p:cNvCxnSpPr>
            <p:nvPr/>
          </p:nvCxnSpPr>
          <p:spPr bwMode="auto">
            <a:xfrm>
              <a:off x="4284663" y="2276475"/>
              <a:ext cx="0" cy="1152525"/>
            </a:xfrm>
            <a:prstGeom prst="line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0487" name="直接连接符 37"/>
            <p:cNvCxnSpPr>
              <a:cxnSpLocks noChangeShapeType="1"/>
            </p:cNvCxnSpPr>
            <p:nvPr/>
          </p:nvCxnSpPr>
          <p:spPr bwMode="auto">
            <a:xfrm>
              <a:off x="1908175" y="3789363"/>
              <a:ext cx="5184775" cy="0"/>
            </a:xfrm>
            <a:prstGeom prst="line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pic>
          <p:nvPicPr>
            <p:cNvPr id="20488" name="Picture 1950" descr="图片69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1275" y="1773238"/>
              <a:ext cx="931863" cy="908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489" name="Picture 1950" descr="图片69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6013" y="3276600"/>
              <a:ext cx="931862" cy="908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490" name="Picture 1950" descr="图片69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04025" y="3276600"/>
              <a:ext cx="931863" cy="908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491" name="Picture 461" descr="图片240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24300" y="3305175"/>
              <a:ext cx="798513" cy="835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492" name="TextBox 8"/>
            <p:cNvSpPr txBox="1">
              <a:spLocks noChangeArrowheads="1"/>
            </p:cNvSpPr>
            <p:nvPr/>
          </p:nvSpPr>
          <p:spPr bwMode="auto">
            <a:xfrm>
              <a:off x="1384493" y="2996084"/>
              <a:ext cx="62985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zh-CN" altLang="en-US" sz="1200">
                  <a:ea typeface="华文细黑" panose="02010600040101010101" pitchFamily="2" charset="-122"/>
                </a:rPr>
                <a:t>主机</a:t>
              </a:r>
              <a:r>
                <a:rPr lang="en-US" altLang="zh-CN" sz="1200">
                  <a:ea typeface="华文细黑" panose="02010600040101010101" pitchFamily="2" charset="-122"/>
                </a:rPr>
                <a:t> A</a:t>
              </a:r>
            </a:p>
          </p:txBody>
        </p:sp>
        <p:sp>
          <p:nvSpPr>
            <p:cNvPr id="20493" name="TextBox 8"/>
            <p:cNvSpPr txBox="1">
              <a:spLocks noChangeArrowheads="1"/>
            </p:cNvSpPr>
            <p:nvPr/>
          </p:nvSpPr>
          <p:spPr bwMode="auto">
            <a:xfrm>
              <a:off x="4284663" y="2636838"/>
              <a:ext cx="1495425" cy="461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zh-CN" sz="1200">
                  <a:ea typeface="宋体" panose="02010600030101010101" pitchFamily="2" charset="-122"/>
                  <a:cs typeface="Arial" panose="020B0604020202020204" pitchFamily="34" charset="0"/>
                </a:rPr>
                <a:t>10.0.0.2/24</a:t>
              </a:r>
            </a:p>
            <a:p>
              <a:r>
                <a:rPr lang="en-US" altLang="zh-CN" sz="1200">
                  <a:ea typeface="宋体" panose="02010600030101010101" pitchFamily="2" charset="-122"/>
                  <a:cs typeface="Arial" panose="020B0604020202020204" pitchFamily="34" charset="0"/>
                </a:rPr>
                <a:t>00-01-02-03-04-BB</a:t>
              </a:r>
              <a:endParaRPr lang="zh-CN" altLang="en-US" sz="1200"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20494" name="TextBox 8"/>
            <p:cNvSpPr txBox="1">
              <a:spLocks noChangeArrowheads="1"/>
            </p:cNvSpPr>
            <p:nvPr/>
          </p:nvSpPr>
          <p:spPr bwMode="auto">
            <a:xfrm>
              <a:off x="7065059" y="2996084"/>
              <a:ext cx="64633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zh-CN" altLang="en-US" sz="1200">
                  <a:ea typeface="华文细黑" panose="02010600040101010101" pitchFamily="2" charset="-122"/>
                </a:rPr>
                <a:t>主机</a:t>
              </a:r>
              <a:r>
                <a:rPr lang="en-US" altLang="zh-CN" sz="1200">
                  <a:ea typeface="华文细黑" panose="02010600040101010101" pitchFamily="2" charset="-122"/>
                </a:rPr>
                <a:t> C</a:t>
              </a:r>
            </a:p>
          </p:txBody>
        </p:sp>
        <p:sp>
          <p:nvSpPr>
            <p:cNvPr id="20495" name="TextBox 8"/>
            <p:cNvSpPr txBox="1">
              <a:spLocks noChangeArrowheads="1"/>
            </p:cNvSpPr>
            <p:nvPr/>
          </p:nvSpPr>
          <p:spPr bwMode="auto">
            <a:xfrm>
              <a:off x="4045673" y="1484784"/>
              <a:ext cx="63831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zh-CN" altLang="en-US" sz="1200">
                  <a:ea typeface="华文细黑" panose="02010600040101010101" pitchFamily="2" charset="-122"/>
                </a:rPr>
                <a:t>主机</a:t>
              </a:r>
              <a:r>
                <a:rPr lang="en-US" altLang="zh-CN" sz="1200">
                  <a:ea typeface="华文细黑" panose="02010600040101010101" pitchFamily="2" charset="-122"/>
                </a:rPr>
                <a:t> B</a:t>
              </a:r>
            </a:p>
          </p:txBody>
        </p:sp>
        <p:sp>
          <p:nvSpPr>
            <p:cNvPr id="20496" name="TextBox 8"/>
            <p:cNvSpPr txBox="1">
              <a:spLocks noChangeArrowheads="1"/>
            </p:cNvSpPr>
            <p:nvPr/>
          </p:nvSpPr>
          <p:spPr bwMode="auto">
            <a:xfrm>
              <a:off x="6396038" y="4140200"/>
              <a:ext cx="1562100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zh-CN" sz="1200">
                  <a:ea typeface="宋体" panose="02010600030101010101" pitchFamily="2" charset="-122"/>
                </a:rPr>
                <a:t>10.0.0.3/24</a:t>
              </a:r>
            </a:p>
            <a:p>
              <a:r>
                <a:rPr lang="en-US" altLang="zh-CN" sz="1200">
                  <a:ea typeface="宋体" panose="02010600030101010101" pitchFamily="2" charset="-122"/>
                </a:rPr>
                <a:t>00-01-02-03-04-CC</a:t>
              </a:r>
              <a:endParaRPr lang="zh-CN" altLang="en-US" sz="1200">
                <a:ea typeface="宋体" panose="02010600030101010101" pitchFamily="2" charset="-122"/>
              </a:endParaRPr>
            </a:p>
          </p:txBody>
        </p:sp>
        <p:sp>
          <p:nvSpPr>
            <p:cNvPr id="20497" name="TextBox 8"/>
            <p:cNvSpPr txBox="1">
              <a:spLocks noChangeArrowheads="1"/>
            </p:cNvSpPr>
            <p:nvPr/>
          </p:nvSpPr>
          <p:spPr bwMode="auto">
            <a:xfrm>
              <a:off x="865188" y="4140200"/>
              <a:ext cx="1495425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zh-CN" sz="1200">
                  <a:ea typeface="宋体" panose="02010600030101010101" pitchFamily="2" charset="-122"/>
                </a:rPr>
                <a:t>10.0.0.1/24</a:t>
              </a:r>
            </a:p>
            <a:p>
              <a:r>
                <a:rPr lang="en-US" altLang="zh-CN" sz="1200">
                  <a:ea typeface="宋体" panose="02010600030101010101" pitchFamily="2" charset="-122"/>
                </a:rPr>
                <a:t>00-01-02-03-04-AA</a:t>
              </a:r>
              <a:endParaRPr lang="zh-CN" altLang="en-US" sz="1200"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标题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ARP</a:t>
            </a:r>
            <a:r>
              <a:rPr lang="zh-CN" altLang="en-US" smtClean="0"/>
              <a:t>请求</a:t>
            </a:r>
          </a:p>
        </p:txBody>
      </p:sp>
      <p:sp>
        <p:nvSpPr>
          <p:cNvPr id="22531" name="灯片编号占位符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l"/>
            <a:r>
              <a:rPr lang="en-US" altLang="zh-CN" sz="1200">
                <a:latin typeface="FrutigerNext LT Bold" panose="020B0803040504020204" pitchFamily="34" charset="0"/>
                <a:ea typeface="宋体" panose="02010600030101010101" pitchFamily="2" charset="-122"/>
              </a:rPr>
              <a:t>Page </a:t>
            </a:r>
            <a:fld id="{EA736EC9-4AF1-44BE-96FF-18C727A61F76}" type="slidenum">
              <a:rPr lang="en-US" altLang="zh-CN" sz="1200">
                <a:latin typeface="FrutigerNext LT Bold" panose="020B0803040504020204" pitchFamily="34" charset="0"/>
                <a:ea typeface="宋体" panose="02010600030101010101" pitchFamily="2" charset="-122"/>
              </a:rPr>
              <a:pPr algn="l"/>
              <a:t>8</a:t>
            </a:fld>
            <a:endParaRPr lang="en-US" altLang="zh-CN" sz="1200">
              <a:latin typeface="FrutigerNext LT Bold" panose="020B0803040504020204" pitchFamily="34" charset="0"/>
              <a:ea typeface="宋体" panose="02010600030101010101" pitchFamily="2" charset="-122"/>
            </a:endParaRPr>
          </a:p>
        </p:txBody>
      </p:sp>
      <p:cxnSp>
        <p:nvCxnSpPr>
          <p:cNvPr id="22532" name="直接箭头连接符 29"/>
          <p:cNvCxnSpPr>
            <a:cxnSpLocks noChangeShapeType="1"/>
          </p:cNvCxnSpPr>
          <p:nvPr/>
        </p:nvCxnSpPr>
        <p:spPr bwMode="auto">
          <a:xfrm flipH="1">
            <a:off x="1908175" y="5013325"/>
            <a:ext cx="1588" cy="287338"/>
          </a:xfrm>
          <a:prstGeom prst="straightConnector1">
            <a:avLst/>
          </a:prstGeom>
          <a:noFill/>
          <a:ln w="25400" algn="ctr">
            <a:solidFill>
              <a:srgbClr val="C0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2533" name="直接连接符 45"/>
          <p:cNvCxnSpPr>
            <a:cxnSpLocks noChangeShapeType="1"/>
          </p:cNvCxnSpPr>
          <p:nvPr/>
        </p:nvCxnSpPr>
        <p:spPr bwMode="auto">
          <a:xfrm>
            <a:off x="4284663" y="2349500"/>
            <a:ext cx="0" cy="1150938"/>
          </a:xfrm>
          <a:prstGeom prst="line">
            <a:avLst/>
          </a:prstGeom>
          <a:noFill/>
          <a:ln w="2857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2534" name="直接连接符 37"/>
          <p:cNvCxnSpPr>
            <a:cxnSpLocks noChangeShapeType="1"/>
          </p:cNvCxnSpPr>
          <p:nvPr/>
        </p:nvCxnSpPr>
        <p:spPr bwMode="auto">
          <a:xfrm>
            <a:off x="1908175" y="3789363"/>
            <a:ext cx="5184775" cy="0"/>
          </a:xfrm>
          <a:prstGeom prst="line">
            <a:avLst/>
          </a:prstGeom>
          <a:noFill/>
          <a:ln w="2857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2535" name="直接箭头连接符 74"/>
          <p:cNvCxnSpPr>
            <a:cxnSpLocks noChangeShapeType="1"/>
          </p:cNvCxnSpPr>
          <p:nvPr/>
        </p:nvCxnSpPr>
        <p:spPr bwMode="auto">
          <a:xfrm flipV="1">
            <a:off x="4140200" y="2667000"/>
            <a:ext cx="0" cy="576263"/>
          </a:xfrm>
          <a:prstGeom prst="straightConnector1">
            <a:avLst/>
          </a:prstGeom>
          <a:noFill/>
          <a:ln w="25400" algn="ctr">
            <a:solidFill>
              <a:srgbClr val="C0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22536" name="Picture 1950" descr="图片69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275" y="1773238"/>
            <a:ext cx="931863" cy="90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7" name="Picture 1950" descr="图片69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3273425"/>
            <a:ext cx="931862" cy="90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8" name="Picture 1950" descr="图片69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025" y="3273425"/>
            <a:ext cx="931863" cy="90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9" name="Picture 461" descr="图片24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4300" y="3317875"/>
            <a:ext cx="798513" cy="83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40" name="TextBox 8"/>
          <p:cNvSpPr txBox="1">
            <a:spLocks noChangeArrowheads="1"/>
          </p:cNvSpPr>
          <p:nvPr/>
        </p:nvSpPr>
        <p:spPr bwMode="auto">
          <a:xfrm>
            <a:off x="1384300" y="2995613"/>
            <a:ext cx="630238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zh-CN" altLang="en-US" sz="1200">
                <a:ea typeface="华文细黑" panose="02010600040101010101" pitchFamily="2" charset="-122"/>
              </a:rPr>
              <a:t>主机</a:t>
            </a:r>
            <a:r>
              <a:rPr lang="en-US" altLang="zh-CN" sz="1200">
                <a:ea typeface="华文细黑" panose="02010600040101010101" pitchFamily="2" charset="-122"/>
              </a:rPr>
              <a:t> A</a:t>
            </a:r>
          </a:p>
        </p:txBody>
      </p:sp>
      <p:sp>
        <p:nvSpPr>
          <p:cNvPr id="22541" name="TextBox 8"/>
          <p:cNvSpPr txBox="1">
            <a:spLocks noChangeArrowheads="1"/>
          </p:cNvSpPr>
          <p:nvPr/>
        </p:nvSpPr>
        <p:spPr bwMode="auto">
          <a:xfrm>
            <a:off x="4284663" y="2636838"/>
            <a:ext cx="14954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zh-CN" sz="1200">
                <a:ea typeface="宋体" panose="02010600030101010101" pitchFamily="2" charset="-122"/>
                <a:cs typeface="Arial" panose="020B0604020202020204" pitchFamily="34" charset="0"/>
              </a:rPr>
              <a:t>10.0.0.2/24</a:t>
            </a:r>
          </a:p>
          <a:p>
            <a:r>
              <a:rPr lang="en-US" altLang="zh-CN" sz="1200">
                <a:ea typeface="宋体" panose="02010600030101010101" pitchFamily="2" charset="-122"/>
                <a:cs typeface="Arial" panose="020B0604020202020204" pitchFamily="34" charset="0"/>
              </a:rPr>
              <a:t>00-01-02-03-04-BB</a:t>
            </a:r>
            <a:endParaRPr lang="zh-CN" altLang="en-US" sz="1200"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22542" name="TextBox 8"/>
          <p:cNvSpPr txBox="1">
            <a:spLocks noChangeArrowheads="1"/>
          </p:cNvSpPr>
          <p:nvPr/>
        </p:nvSpPr>
        <p:spPr bwMode="auto">
          <a:xfrm>
            <a:off x="7064375" y="2995613"/>
            <a:ext cx="64770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zh-CN" altLang="en-US" sz="1200">
                <a:ea typeface="华文细黑" panose="02010600040101010101" pitchFamily="2" charset="-122"/>
              </a:rPr>
              <a:t>主机 </a:t>
            </a:r>
            <a:r>
              <a:rPr lang="en-US" altLang="zh-CN" sz="1200">
                <a:ea typeface="华文细黑" panose="02010600040101010101" pitchFamily="2" charset="-122"/>
              </a:rPr>
              <a:t>C</a:t>
            </a:r>
          </a:p>
        </p:txBody>
      </p:sp>
      <p:sp>
        <p:nvSpPr>
          <p:cNvPr id="22543" name="TextBox 8"/>
          <p:cNvSpPr txBox="1">
            <a:spLocks noChangeArrowheads="1"/>
          </p:cNvSpPr>
          <p:nvPr/>
        </p:nvSpPr>
        <p:spPr bwMode="auto">
          <a:xfrm>
            <a:off x="4044950" y="1484313"/>
            <a:ext cx="638175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zh-CN" altLang="en-US" sz="1200">
                <a:ea typeface="华文细黑" panose="02010600040101010101" pitchFamily="2" charset="-122"/>
              </a:rPr>
              <a:t>主机</a:t>
            </a:r>
            <a:r>
              <a:rPr lang="en-US" altLang="zh-CN" sz="1200">
                <a:ea typeface="华文细黑" panose="02010600040101010101" pitchFamily="2" charset="-122"/>
              </a:rPr>
              <a:t> B</a:t>
            </a:r>
          </a:p>
        </p:txBody>
      </p:sp>
      <p:sp>
        <p:nvSpPr>
          <p:cNvPr id="22544" name="TextBox 8"/>
          <p:cNvSpPr txBox="1">
            <a:spLocks noChangeArrowheads="1"/>
          </p:cNvSpPr>
          <p:nvPr/>
        </p:nvSpPr>
        <p:spPr bwMode="auto">
          <a:xfrm>
            <a:off x="6411913" y="4137025"/>
            <a:ext cx="15113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zh-CN" sz="1200">
                <a:ea typeface="宋体" panose="02010600030101010101" pitchFamily="2" charset="-122"/>
              </a:rPr>
              <a:t>10.0.0.3/24</a:t>
            </a:r>
          </a:p>
          <a:p>
            <a:r>
              <a:rPr lang="en-US" altLang="zh-CN" sz="1200">
                <a:ea typeface="宋体" panose="02010600030101010101" pitchFamily="2" charset="-122"/>
              </a:rPr>
              <a:t>00-01-02-03-04-CC</a:t>
            </a:r>
            <a:endParaRPr lang="zh-CN" altLang="en-US" sz="1200">
              <a:ea typeface="宋体" panose="02010600030101010101" pitchFamily="2" charset="-122"/>
            </a:endParaRPr>
          </a:p>
        </p:txBody>
      </p:sp>
      <p:sp>
        <p:nvSpPr>
          <p:cNvPr id="22545" name="TextBox 8"/>
          <p:cNvSpPr txBox="1">
            <a:spLocks noChangeArrowheads="1"/>
          </p:cNvSpPr>
          <p:nvPr/>
        </p:nvSpPr>
        <p:spPr bwMode="auto">
          <a:xfrm>
            <a:off x="865188" y="4137025"/>
            <a:ext cx="14954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zh-CN" sz="1200">
                <a:ea typeface="宋体" panose="02010600030101010101" pitchFamily="2" charset="-122"/>
              </a:rPr>
              <a:t>10.0.0.1/24</a:t>
            </a:r>
          </a:p>
          <a:p>
            <a:r>
              <a:rPr lang="en-US" altLang="zh-CN" sz="1200">
                <a:ea typeface="宋体" panose="02010600030101010101" pitchFamily="2" charset="-122"/>
              </a:rPr>
              <a:t>00-01-02-03-04-AA</a:t>
            </a:r>
            <a:endParaRPr lang="zh-CN" altLang="en-US" sz="1200">
              <a:ea typeface="宋体" panose="02010600030101010101" pitchFamily="2" charset="-122"/>
            </a:endParaRPr>
          </a:p>
        </p:txBody>
      </p:sp>
      <p:sp>
        <p:nvSpPr>
          <p:cNvPr id="22546" name="TextBox 8"/>
          <p:cNvSpPr txBox="1">
            <a:spLocks noChangeArrowheads="1"/>
          </p:cNvSpPr>
          <p:nvPr/>
        </p:nvSpPr>
        <p:spPr bwMode="auto">
          <a:xfrm>
            <a:off x="1628775" y="5759450"/>
            <a:ext cx="16605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l"/>
            <a:r>
              <a:rPr lang="zh-CN" altLang="en-US" sz="1200">
                <a:latin typeface="华文细黑" panose="02010600040101010101" pitchFamily="2" charset="-122"/>
                <a:ea typeface="华文细黑" panose="02010600040101010101" pitchFamily="2" charset="-122"/>
              </a:rPr>
              <a:t>源</a:t>
            </a:r>
            <a:r>
              <a:rPr lang="en-US" altLang="zh-CN" sz="1200">
                <a:ea typeface="华文细黑" panose="02010600040101010101" pitchFamily="2" charset="-122"/>
              </a:rPr>
              <a:t>MAC </a:t>
            </a:r>
            <a:r>
              <a:rPr lang="zh-CN" altLang="en-US" sz="1200">
                <a:ea typeface="华文细黑" panose="02010600040101010101" pitchFamily="2" charset="-122"/>
              </a:rPr>
              <a:t>：</a:t>
            </a:r>
            <a:endParaRPr lang="en-US" altLang="zh-CN" sz="1200">
              <a:ea typeface="华文细黑" panose="02010600040101010101" pitchFamily="2" charset="-122"/>
            </a:endParaRPr>
          </a:p>
          <a:p>
            <a:pPr algn="l"/>
            <a:r>
              <a:rPr lang="en-US" altLang="zh-CN" sz="1200">
                <a:ea typeface="华文细黑" panose="02010600040101010101" pitchFamily="2" charset="-122"/>
              </a:rPr>
              <a:t>00-01-02-03-04-AA    </a:t>
            </a:r>
            <a:endParaRPr lang="zh-CN" altLang="en-US" sz="1200">
              <a:ea typeface="华文细黑" panose="02010600040101010101" pitchFamily="2" charset="-122"/>
            </a:endParaRPr>
          </a:p>
        </p:txBody>
      </p:sp>
      <p:sp>
        <p:nvSpPr>
          <p:cNvPr id="22547" name="TextBox 8"/>
          <p:cNvSpPr txBox="1">
            <a:spLocks noChangeArrowheads="1"/>
          </p:cNvSpPr>
          <p:nvPr/>
        </p:nvSpPr>
        <p:spPr bwMode="auto">
          <a:xfrm>
            <a:off x="755650" y="5300663"/>
            <a:ext cx="18716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l"/>
            <a:r>
              <a:rPr lang="zh-CN" altLang="en-US" sz="1200">
                <a:ea typeface="华文细黑" panose="02010600040101010101" pitchFamily="2" charset="-122"/>
              </a:rPr>
              <a:t>目的</a:t>
            </a:r>
            <a:r>
              <a:rPr lang="en-US" altLang="zh-CN" sz="1200">
                <a:ea typeface="华文细黑" panose="02010600040101010101" pitchFamily="2" charset="-122"/>
              </a:rPr>
              <a:t>MAC :</a:t>
            </a:r>
          </a:p>
          <a:p>
            <a:pPr algn="l"/>
            <a:r>
              <a:rPr lang="en-US" altLang="zh-CN" sz="1200">
                <a:ea typeface="华文细黑" panose="02010600040101010101" pitchFamily="2" charset="-122"/>
              </a:rPr>
              <a:t> FF-FF-FF-FF-FF-FF</a:t>
            </a:r>
            <a:endParaRPr lang="zh-CN" altLang="en-US" sz="1200">
              <a:ea typeface="华文细黑" panose="02010600040101010101" pitchFamily="2" charset="-122"/>
            </a:endParaRPr>
          </a:p>
        </p:txBody>
      </p:sp>
      <p:sp>
        <p:nvSpPr>
          <p:cNvPr id="14360" name="TextBox 8"/>
          <p:cNvSpPr txBox="1">
            <a:spLocks noChangeArrowheads="1"/>
          </p:cNvSpPr>
          <p:nvPr/>
        </p:nvSpPr>
        <p:spPr bwMode="auto">
          <a:xfrm>
            <a:off x="2899487" y="4680036"/>
            <a:ext cx="1511300" cy="360676"/>
          </a:xfrm>
          <a:prstGeom prst="rect">
            <a:avLst/>
          </a:prstGeom>
          <a:solidFill>
            <a:srgbClr val="74C2E1"/>
          </a:solidFill>
          <a:ln w="190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w="38100" h="38100"/>
            <a:bevelB/>
          </a:sp3d>
        </p:spPr>
        <p:txBody>
          <a:bodyPr anchor="ctr"/>
          <a:lstStyle/>
          <a:p>
            <a:pPr algn="ctr" defTabSz="784225">
              <a:lnSpc>
                <a:spcPct val="120000"/>
              </a:lnSpc>
              <a:buClr>
                <a:srgbClr val="990000"/>
              </a:buClr>
              <a:buSzPct val="85000"/>
              <a:defRPr/>
            </a:pPr>
            <a:r>
              <a:rPr lang="en-US" altLang="zh-CN" sz="1600" dirty="0">
                <a:solidFill>
                  <a:schemeClr val="bg1"/>
                </a:solidFill>
                <a:latin typeface="Arial" charset="0"/>
                <a:ea typeface="宋体" pitchFamily="2" charset="-122"/>
              </a:rPr>
              <a:t>ARP</a:t>
            </a:r>
            <a:endParaRPr lang="zh-CN" altLang="en-US" sz="1600" dirty="0">
              <a:solidFill>
                <a:schemeClr val="bg1"/>
              </a:solidFill>
              <a:latin typeface="Arial" charset="0"/>
              <a:ea typeface="宋体" pitchFamily="2" charset="-122"/>
            </a:endParaRPr>
          </a:p>
        </p:txBody>
      </p:sp>
      <p:cxnSp>
        <p:nvCxnSpPr>
          <p:cNvPr id="22551" name="直接箭头连接符 29"/>
          <p:cNvCxnSpPr>
            <a:cxnSpLocks noChangeShapeType="1"/>
          </p:cNvCxnSpPr>
          <p:nvPr/>
        </p:nvCxnSpPr>
        <p:spPr bwMode="auto">
          <a:xfrm flipH="1">
            <a:off x="2700338" y="5040313"/>
            <a:ext cx="0" cy="836612"/>
          </a:xfrm>
          <a:prstGeom prst="straightConnector1">
            <a:avLst/>
          </a:prstGeom>
          <a:noFill/>
          <a:ln w="25400" algn="ctr">
            <a:solidFill>
              <a:srgbClr val="C0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2552" name="TextBox 8"/>
          <p:cNvSpPr txBox="1">
            <a:spLocks noChangeArrowheads="1"/>
          </p:cNvSpPr>
          <p:nvPr/>
        </p:nvSpPr>
        <p:spPr bwMode="auto">
          <a:xfrm>
            <a:off x="3116263" y="5084763"/>
            <a:ext cx="2455862" cy="10160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l"/>
            <a:r>
              <a:rPr lang="zh-CN" altLang="en-US" sz="1200">
                <a:ea typeface="华文细黑" panose="02010600040101010101" pitchFamily="2" charset="-122"/>
              </a:rPr>
              <a:t>目的</a:t>
            </a:r>
            <a:r>
              <a:rPr lang="en-US" altLang="zh-CN" sz="1200">
                <a:ea typeface="华文细黑" panose="02010600040101010101" pitchFamily="2" charset="-122"/>
              </a:rPr>
              <a:t>IP : 10.0.0.3</a:t>
            </a:r>
          </a:p>
          <a:p>
            <a:pPr algn="l"/>
            <a:r>
              <a:rPr lang="zh-CN" altLang="en-US" sz="1200">
                <a:ea typeface="华文细黑" panose="02010600040101010101" pitchFamily="2" charset="-122"/>
              </a:rPr>
              <a:t>源</a:t>
            </a:r>
            <a:r>
              <a:rPr lang="en-US" altLang="zh-CN" sz="1200">
                <a:ea typeface="华文细黑" panose="02010600040101010101" pitchFamily="2" charset="-122"/>
              </a:rPr>
              <a:t>IP : 10.0.0.1</a:t>
            </a:r>
          </a:p>
          <a:p>
            <a:pPr algn="l"/>
            <a:r>
              <a:rPr lang="zh-CN" altLang="en-US" sz="1200">
                <a:ea typeface="华文细黑" panose="02010600040101010101" pitchFamily="2" charset="-122"/>
              </a:rPr>
              <a:t>目的</a:t>
            </a:r>
            <a:r>
              <a:rPr lang="en-US" altLang="zh-CN" sz="1200">
                <a:ea typeface="华文细黑" panose="02010600040101010101" pitchFamily="2" charset="-122"/>
              </a:rPr>
              <a:t>MAC : </a:t>
            </a:r>
            <a:r>
              <a:rPr lang="en-US" altLang="zh-CN" sz="1200">
                <a:solidFill>
                  <a:srgbClr val="FF0000"/>
                </a:solidFill>
                <a:ea typeface="华文细黑" panose="02010600040101010101" pitchFamily="2" charset="-122"/>
              </a:rPr>
              <a:t>00-00-00-00-00-00     </a:t>
            </a:r>
          </a:p>
          <a:p>
            <a:pPr algn="l"/>
            <a:r>
              <a:rPr lang="zh-CN" altLang="en-US" sz="1200">
                <a:ea typeface="华文细黑" panose="02010600040101010101" pitchFamily="2" charset="-122"/>
              </a:rPr>
              <a:t>源</a:t>
            </a:r>
            <a:r>
              <a:rPr lang="en-US" altLang="zh-CN" sz="1200">
                <a:ea typeface="华文细黑" panose="02010600040101010101" pitchFamily="2" charset="-122"/>
              </a:rPr>
              <a:t>MAC : 00-01-02-03-04-AA</a:t>
            </a:r>
          </a:p>
          <a:p>
            <a:pPr algn="l"/>
            <a:r>
              <a:rPr lang="zh-CN" altLang="en-US" sz="1200">
                <a:ea typeface="华文细黑" panose="02010600040101010101" pitchFamily="2" charset="-122"/>
              </a:rPr>
              <a:t>操作类型 </a:t>
            </a:r>
            <a:r>
              <a:rPr lang="en-US" altLang="zh-CN" sz="1200">
                <a:ea typeface="华文细黑" panose="02010600040101010101" pitchFamily="2" charset="-122"/>
              </a:rPr>
              <a:t>: </a:t>
            </a:r>
            <a:r>
              <a:rPr lang="en-US" altLang="zh-CN" sz="1200">
                <a:solidFill>
                  <a:srgbClr val="FF0000"/>
                </a:solidFill>
                <a:ea typeface="华文细黑" panose="02010600040101010101" pitchFamily="2" charset="-122"/>
              </a:rPr>
              <a:t>Request</a:t>
            </a:r>
            <a:endParaRPr lang="zh-CN" altLang="en-US" sz="1200">
              <a:solidFill>
                <a:srgbClr val="FF0000"/>
              </a:solidFill>
              <a:ea typeface="华文细黑" panose="02010600040101010101" pitchFamily="2" charset="-122"/>
            </a:endParaRPr>
          </a:p>
        </p:txBody>
      </p:sp>
      <p:cxnSp>
        <p:nvCxnSpPr>
          <p:cNvPr id="22553" name="直接箭头连接符 29"/>
          <p:cNvCxnSpPr>
            <a:cxnSpLocks noChangeShapeType="1"/>
          </p:cNvCxnSpPr>
          <p:nvPr/>
        </p:nvCxnSpPr>
        <p:spPr bwMode="auto">
          <a:xfrm>
            <a:off x="2339975" y="3633788"/>
            <a:ext cx="1223963" cy="0"/>
          </a:xfrm>
          <a:prstGeom prst="straightConnector1">
            <a:avLst/>
          </a:prstGeom>
          <a:noFill/>
          <a:ln w="25400" algn="ctr">
            <a:solidFill>
              <a:srgbClr val="C0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2554" name="直接箭头连接符 29"/>
          <p:cNvCxnSpPr>
            <a:cxnSpLocks noChangeShapeType="1"/>
          </p:cNvCxnSpPr>
          <p:nvPr/>
        </p:nvCxnSpPr>
        <p:spPr bwMode="auto">
          <a:xfrm>
            <a:off x="5292725" y="3644900"/>
            <a:ext cx="1223963" cy="0"/>
          </a:xfrm>
          <a:prstGeom prst="straightConnector1">
            <a:avLst/>
          </a:prstGeom>
          <a:noFill/>
          <a:ln w="25400" algn="ctr">
            <a:solidFill>
              <a:srgbClr val="C0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8" name="TextBox 8"/>
          <p:cNvSpPr txBox="1">
            <a:spLocks noChangeArrowheads="1"/>
          </p:cNvSpPr>
          <p:nvPr/>
        </p:nvSpPr>
        <p:spPr bwMode="auto">
          <a:xfrm>
            <a:off x="1691680" y="4680033"/>
            <a:ext cx="1184400" cy="360679"/>
          </a:xfrm>
          <a:prstGeom prst="rect">
            <a:avLst/>
          </a:prstGeom>
          <a:solidFill>
            <a:srgbClr val="74C2E1"/>
          </a:solidFill>
          <a:ln w="190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w="38100" h="38100"/>
            <a:bevelB/>
          </a:sp3d>
        </p:spPr>
        <p:txBody>
          <a:bodyPr anchor="ctr"/>
          <a:lstStyle/>
          <a:p>
            <a:pPr algn="ctr" defTabSz="784225">
              <a:lnSpc>
                <a:spcPct val="120000"/>
              </a:lnSpc>
              <a:buClr>
                <a:srgbClr val="990000"/>
              </a:buClr>
              <a:buSzPct val="85000"/>
              <a:defRPr/>
            </a:pPr>
            <a:r>
              <a:rPr lang="en-US" altLang="zh-CN" sz="1600" dirty="0">
                <a:solidFill>
                  <a:schemeClr val="bg1"/>
                </a:solidFill>
                <a:latin typeface="Arial" charset="0"/>
                <a:ea typeface="宋体" pitchFamily="2" charset="-122"/>
              </a:rPr>
              <a:t>ETH_II</a:t>
            </a:r>
            <a:endParaRPr lang="zh-CN" altLang="en-US" sz="1600" dirty="0">
              <a:solidFill>
                <a:schemeClr val="bg1"/>
              </a:solidFill>
              <a:latin typeface="Arial" charset="0"/>
              <a:ea typeface="宋体" pitchFamily="2" charset="-122"/>
            </a:endParaRPr>
          </a:p>
        </p:txBody>
      </p:sp>
      <p:sp>
        <p:nvSpPr>
          <p:cNvPr id="29" name="TextBox 8"/>
          <p:cNvSpPr txBox="1">
            <a:spLocks noChangeArrowheads="1"/>
          </p:cNvSpPr>
          <p:nvPr/>
        </p:nvSpPr>
        <p:spPr bwMode="auto">
          <a:xfrm>
            <a:off x="4427116" y="4680033"/>
            <a:ext cx="593432" cy="360679"/>
          </a:xfrm>
          <a:prstGeom prst="rect">
            <a:avLst/>
          </a:prstGeom>
          <a:solidFill>
            <a:srgbClr val="74C2E1"/>
          </a:solidFill>
          <a:ln w="190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w="38100" h="38100"/>
            <a:bevelB/>
          </a:sp3d>
        </p:spPr>
        <p:txBody>
          <a:bodyPr anchor="ctr"/>
          <a:lstStyle/>
          <a:p>
            <a:pPr algn="ctr" defTabSz="784225">
              <a:lnSpc>
                <a:spcPct val="120000"/>
              </a:lnSpc>
              <a:buClr>
                <a:srgbClr val="990000"/>
              </a:buClr>
              <a:buSzPct val="85000"/>
              <a:defRPr/>
            </a:pPr>
            <a:r>
              <a:rPr lang="en-US" altLang="zh-CN" sz="1600" dirty="0">
                <a:solidFill>
                  <a:schemeClr val="bg1"/>
                </a:solidFill>
                <a:latin typeface="Arial" charset="0"/>
                <a:ea typeface="宋体" pitchFamily="2" charset="-122"/>
              </a:rPr>
              <a:t>FCS</a:t>
            </a:r>
            <a:endParaRPr lang="zh-CN" altLang="en-US" sz="1600" dirty="0">
              <a:solidFill>
                <a:schemeClr val="bg1"/>
              </a:solidFill>
              <a:latin typeface="Arial" charset="0"/>
              <a:ea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标题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ARP</a:t>
            </a:r>
            <a:r>
              <a:rPr lang="zh-CN" altLang="en-US" smtClean="0"/>
              <a:t>响应</a:t>
            </a:r>
          </a:p>
        </p:txBody>
      </p:sp>
      <p:sp>
        <p:nvSpPr>
          <p:cNvPr id="24579" name="灯片编号占位符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l"/>
            <a:r>
              <a:rPr lang="en-US" altLang="zh-CN" sz="1200">
                <a:latin typeface="FrutigerNext LT Bold" panose="020B0803040504020204" pitchFamily="34" charset="0"/>
                <a:ea typeface="宋体" panose="02010600030101010101" pitchFamily="2" charset="-122"/>
              </a:rPr>
              <a:t>Page </a:t>
            </a:r>
            <a:fld id="{E0CFC772-2B6B-4E69-B3E9-1C25A2F494AC}" type="slidenum">
              <a:rPr lang="en-US" altLang="zh-CN" sz="1200">
                <a:latin typeface="FrutigerNext LT Bold" panose="020B0803040504020204" pitchFamily="34" charset="0"/>
                <a:ea typeface="宋体" panose="02010600030101010101" pitchFamily="2" charset="-122"/>
              </a:rPr>
              <a:pPr algn="l"/>
              <a:t>9</a:t>
            </a:fld>
            <a:endParaRPr lang="en-US" altLang="zh-CN" sz="1200">
              <a:latin typeface="FrutigerNext LT Bold" panose="020B0803040504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24580" name="Group 20"/>
          <p:cNvGrpSpPr>
            <a:grpSpLocks/>
          </p:cNvGrpSpPr>
          <p:nvPr/>
        </p:nvGrpSpPr>
        <p:grpSpPr bwMode="auto">
          <a:xfrm>
            <a:off x="865188" y="1484313"/>
            <a:ext cx="7067550" cy="3117850"/>
            <a:chOff x="865188" y="1484784"/>
            <a:chExt cx="7067550" cy="3117379"/>
          </a:xfrm>
        </p:grpSpPr>
        <p:cxnSp>
          <p:nvCxnSpPr>
            <p:cNvPr id="24582" name="直接连接符 45"/>
            <p:cNvCxnSpPr>
              <a:cxnSpLocks noChangeShapeType="1"/>
            </p:cNvCxnSpPr>
            <p:nvPr/>
          </p:nvCxnSpPr>
          <p:spPr bwMode="auto">
            <a:xfrm>
              <a:off x="4284663" y="2276475"/>
              <a:ext cx="0" cy="1152525"/>
            </a:xfrm>
            <a:prstGeom prst="line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583" name="直接连接符 37"/>
            <p:cNvCxnSpPr>
              <a:cxnSpLocks noChangeShapeType="1"/>
            </p:cNvCxnSpPr>
            <p:nvPr/>
          </p:nvCxnSpPr>
          <p:spPr bwMode="auto">
            <a:xfrm>
              <a:off x="1908175" y="3789363"/>
              <a:ext cx="5184775" cy="0"/>
            </a:xfrm>
            <a:prstGeom prst="line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pic>
          <p:nvPicPr>
            <p:cNvPr id="24584" name="Picture 1950" descr="图片69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1275" y="1773238"/>
              <a:ext cx="931863" cy="908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585" name="Picture 1950" descr="图片69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6013" y="3276600"/>
              <a:ext cx="931862" cy="908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586" name="Picture 1950" descr="图片69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04025" y="3276600"/>
              <a:ext cx="931863" cy="908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587" name="Picture 461" descr="图片240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24300" y="3305175"/>
              <a:ext cx="798513" cy="835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588" name="TextBox 8"/>
            <p:cNvSpPr txBox="1">
              <a:spLocks noChangeArrowheads="1"/>
            </p:cNvSpPr>
            <p:nvPr/>
          </p:nvSpPr>
          <p:spPr bwMode="auto">
            <a:xfrm>
              <a:off x="1384493" y="2996084"/>
              <a:ext cx="62985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zh-CN" altLang="en-US" sz="1200">
                  <a:ea typeface="华文细黑" panose="02010600040101010101" pitchFamily="2" charset="-122"/>
                </a:rPr>
                <a:t>主机</a:t>
              </a:r>
              <a:r>
                <a:rPr lang="en-US" altLang="zh-CN" sz="1200">
                  <a:ea typeface="华文细黑" panose="02010600040101010101" pitchFamily="2" charset="-122"/>
                </a:rPr>
                <a:t> A</a:t>
              </a:r>
            </a:p>
          </p:txBody>
        </p:sp>
        <p:sp>
          <p:nvSpPr>
            <p:cNvPr id="24589" name="TextBox 8"/>
            <p:cNvSpPr txBox="1">
              <a:spLocks noChangeArrowheads="1"/>
            </p:cNvSpPr>
            <p:nvPr/>
          </p:nvSpPr>
          <p:spPr bwMode="auto">
            <a:xfrm>
              <a:off x="4284663" y="2636838"/>
              <a:ext cx="1495425" cy="461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zh-CN" sz="1200">
                  <a:ea typeface="宋体" panose="02010600030101010101" pitchFamily="2" charset="-122"/>
                  <a:cs typeface="Arial" panose="020B0604020202020204" pitchFamily="34" charset="0"/>
                </a:rPr>
                <a:t>10.0.0.2/24</a:t>
              </a:r>
            </a:p>
            <a:p>
              <a:r>
                <a:rPr lang="en-US" altLang="zh-CN" sz="1200">
                  <a:ea typeface="宋体" panose="02010600030101010101" pitchFamily="2" charset="-122"/>
                  <a:cs typeface="Arial" panose="020B0604020202020204" pitchFamily="34" charset="0"/>
                </a:rPr>
                <a:t>00-01-02-03-04-BB</a:t>
              </a:r>
              <a:endParaRPr lang="zh-CN" altLang="en-US" sz="1200"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24590" name="TextBox 8"/>
            <p:cNvSpPr txBox="1">
              <a:spLocks noChangeArrowheads="1"/>
            </p:cNvSpPr>
            <p:nvPr/>
          </p:nvSpPr>
          <p:spPr bwMode="auto">
            <a:xfrm>
              <a:off x="7065059" y="2996084"/>
              <a:ext cx="64633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zh-CN" altLang="en-US" sz="1200">
                  <a:ea typeface="华文细黑" panose="02010600040101010101" pitchFamily="2" charset="-122"/>
                </a:rPr>
                <a:t>主机</a:t>
              </a:r>
              <a:r>
                <a:rPr lang="en-US" altLang="zh-CN" sz="1200">
                  <a:ea typeface="华文细黑" panose="02010600040101010101" pitchFamily="2" charset="-122"/>
                </a:rPr>
                <a:t> C</a:t>
              </a:r>
            </a:p>
          </p:txBody>
        </p:sp>
        <p:sp>
          <p:nvSpPr>
            <p:cNvPr id="24591" name="TextBox 8"/>
            <p:cNvSpPr txBox="1">
              <a:spLocks noChangeArrowheads="1"/>
            </p:cNvSpPr>
            <p:nvPr/>
          </p:nvSpPr>
          <p:spPr bwMode="auto">
            <a:xfrm>
              <a:off x="4045673" y="1484784"/>
              <a:ext cx="63831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zh-CN" altLang="en-US" sz="1200">
                  <a:ea typeface="华文细黑" panose="02010600040101010101" pitchFamily="2" charset="-122"/>
                </a:rPr>
                <a:t>主机</a:t>
              </a:r>
              <a:r>
                <a:rPr lang="en-US" altLang="zh-CN" sz="1200">
                  <a:ea typeface="华文细黑" panose="02010600040101010101" pitchFamily="2" charset="-122"/>
                </a:rPr>
                <a:t> B</a:t>
              </a:r>
            </a:p>
          </p:txBody>
        </p:sp>
        <p:sp>
          <p:nvSpPr>
            <p:cNvPr id="24592" name="TextBox 8"/>
            <p:cNvSpPr txBox="1">
              <a:spLocks noChangeArrowheads="1"/>
            </p:cNvSpPr>
            <p:nvPr/>
          </p:nvSpPr>
          <p:spPr bwMode="auto">
            <a:xfrm>
              <a:off x="6421438" y="4140200"/>
              <a:ext cx="1511300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zh-CN" sz="1200">
                  <a:ea typeface="宋体" panose="02010600030101010101" pitchFamily="2" charset="-122"/>
                </a:rPr>
                <a:t>10.0.0.3/24</a:t>
              </a:r>
            </a:p>
            <a:p>
              <a:r>
                <a:rPr lang="en-US" altLang="zh-CN" sz="1200">
                  <a:ea typeface="宋体" panose="02010600030101010101" pitchFamily="2" charset="-122"/>
                </a:rPr>
                <a:t>00-01-02-03-04-CC</a:t>
              </a:r>
              <a:endParaRPr lang="zh-CN" altLang="en-US" sz="1200">
                <a:ea typeface="宋体" panose="02010600030101010101" pitchFamily="2" charset="-122"/>
              </a:endParaRPr>
            </a:p>
          </p:txBody>
        </p:sp>
        <p:sp>
          <p:nvSpPr>
            <p:cNvPr id="24593" name="TextBox 8"/>
            <p:cNvSpPr txBox="1">
              <a:spLocks noChangeArrowheads="1"/>
            </p:cNvSpPr>
            <p:nvPr/>
          </p:nvSpPr>
          <p:spPr bwMode="auto">
            <a:xfrm>
              <a:off x="865188" y="4140200"/>
              <a:ext cx="1495425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zh-CN" sz="1200">
                  <a:ea typeface="宋体" panose="02010600030101010101" pitchFamily="2" charset="-122"/>
                </a:rPr>
                <a:t>10.0.0.1/24</a:t>
              </a:r>
            </a:p>
            <a:p>
              <a:r>
                <a:rPr lang="en-US" altLang="zh-CN" sz="1200">
                  <a:ea typeface="宋体" panose="02010600030101010101" pitchFamily="2" charset="-122"/>
                </a:rPr>
                <a:t>00-01-02-03-04-AA</a:t>
              </a:r>
              <a:endParaRPr lang="zh-CN" altLang="en-US" sz="1200">
                <a:ea typeface="宋体" panose="02010600030101010101" pitchFamily="2" charset="-122"/>
              </a:endParaRPr>
            </a:p>
          </p:txBody>
        </p:sp>
        <p:cxnSp>
          <p:nvCxnSpPr>
            <p:cNvPr id="24594" name="直接箭头连接符 29"/>
            <p:cNvCxnSpPr>
              <a:cxnSpLocks noChangeShapeType="1"/>
            </p:cNvCxnSpPr>
            <p:nvPr/>
          </p:nvCxnSpPr>
          <p:spPr bwMode="auto">
            <a:xfrm flipH="1">
              <a:off x="2339975" y="3573463"/>
              <a:ext cx="1295400" cy="0"/>
            </a:xfrm>
            <a:prstGeom prst="straightConnector1">
              <a:avLst/>
            </a:prstGeom>
            <a:noFill/>
            <a:ln w="25400" algn="ctr">
              <a:solidFill>
                <a:srgbClr val="C0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595" name="直接箭头连接符 29"/>
            <p:cNvCxnSpPr>
              <a:cxnSpLocks noChangeShapeType="1"/>
            </p:cNvCxnSpPr>
            <p:nvPr/>
          </p:nvCxnSpPr>
          <p:spPr bwMode="auto">
            <a:xfrm flipH="1">
              <a:off x="5076825" y="3573463"/>
              <a:ext cx="1295400" cy="0"/>
            </a:xfrm>
            <a:prstGeom prst="straightConnector1">
              <a:avLst/>
            </a:prstGeom>
            <a:noFill/>
            <a:ln w="25400" algn="ctr">
              <a:solidFill>
                <a:srgbClr val="C0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24581" name="AutoShape 28"/>
          <p:cNvSpPr>
            <a:spLocks/>
          </p:cNvSpPr>
          <p:nvPr/>
        </p:nvSpPr>
        <p:spPr bwMode="auto">
          <a:xfrm>
            <a:off x="2339975" y="4868863"/>
            <a:ext cx="5616575" cy="954087"/>
          </a:xfrm>
          <a:prstGeom prst="accentBorderCallout3">
            <a:avLst>
              <a:gd name="adj1" fmla="val 14088"/>
              <a:gd name="adj2" fmla="val 101218"/>
              <a:gd name="adj3" fmla="val 14088"/>
              <a:gd name="adj4" fmla="val 103042"/>
              <a:gd name="adj5" fmla="val -8449"/>
              <a:gd name="adj6" fmla="val 102801"/>
              <a:gd name="adj7" fmla="val -82963"/>
              <a:gd name="adj8" fmla="val 97213"/>
            </a:avLst>
          </a:prstGeom>
          <a:noFill/>
          <a:ln w="19050" algn="ctr">
            <a:solidFill>
              <a:srgbClr val="006699"/>
            </a:solidFill>
            <a:miter lim="800000"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 marL="287338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l"/>
            <a:r>
              <a:rPr lang="en-US" altLang="zh-CN" sz="1400">
                <a:latin typeface="Courier New" panose="02070309020205020404" pitchFamily="49" charset="0"/>
                <a:cs typeface="Courier New" panose="02070309020205020404" pitchFamily="49" charset="0"/>
              </a:rPr>
              <a:t>Host C&gt;arp -a</a:t>
            </a:r>
            <a:endParaRPr lang="zh-CN" altLang="en-US" sz="140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l"/>
            <a:r>
              <a:rPr lang="en-US" altLang="zh-CN" sz="1400">
                <a:latin typeface="Courier New" panose="02070309020205020404" pitchFamily="49" charset="0"/>
                <a:cs typeface="Courier New" panose="02070309020205020404" pitchFamily="49" charset="0"/>
              </a:rPr>
              <a:t>Internet address  Physical address      Type</a:t>
            </a:r>
          </a:p>
          <a:p>
            <a:pPr algn="l"/>
            <a:r>
              <a:rPr lang="en-US" altLang="zh-CN" sz="1400">
                <a:latin typeface="Courier New" panose="02070309020205020404" pitchFamily="49" charset="0"/>
                <a:cs typeface="Courier New" panose="02070309020205020404" pitchFamily="49" charset="0"/>
              </a:rPr>
              <a:t> 10.0.0.1        00-01-02-03-04-AA     Dynamic</a:t>
            </a:r>
          </a:p>
          <a:p>
            <a:pPr algn="l"/>
            <a:endParaRPr lang="en-US" altLang="zh-CN" sz="140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标题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ARP</a:t>
            </a:r>
            <a:r>
              <a:rPr lang="zh-CN" altLang="en-US" smtClean="0"/>
              <a:t>响应</a:t>
            </a:r>
          </a:p>
        </p:txBody>
      </p:sp>
      <p:sp>
        <p:nvSpPr>
          <p:cNvPr id="26627" name="灯片编号占位符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l"/>
            <a:r>
              <a:rPr lang="en-US" altLang="zh-CN" sz="1200">
                <a:latin typeface="FrutigerNext LT Bold" panose="020B0803040504020204" pitchFamily="34" charset="0"/>
                <a:ea typeface="宋体" panose="02010600030101010101" pitchFamily="2" charset="-122"/>
              </a:rPr>
              <a:t>Page </a:t>
            </a:r>
            <a:fld id="{311CD1E3-BAE6-42D3-8A0F-55AC8F14EC76}" type="slidenum">
              <a:rPr lang="en-US" altLang="zh-CN" sz="1200">
                <a:latin typeface="FrutigerNext LT Bold" panose="020B0803040504020204" pitchFamily="34" charset="0"/>
                <a:ea typeface="宋体" panose="02010600030101010101" pitchFamily="2" charset="-122"/>
              </a:rPr>
              <a:pPr algn="l"/>
              <a:t>10</a:t>
            </a:fld>
            <a:endParaRPr lang="en-US" altLang="zh-CN" sz="1200">
              <a:latin typeface="FrutigerNext LT Bold" panose="020B0803040504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26628" name="Group 27"/>
          <p:cNvGrpSpPr>
            <a:grpSpLocks/>
          </p:cNvGrpSpPr>
          <p:nvPr/>
        </p:nvGrpSpPr>
        <p:grpSpPr bwMode="auto">
          <a:xfrm>
            <a:off x="865188" y="1484313"/>
            <a:ext cx="7067550" cy="4768850"/>
            <a:chOff x="865188" y="1484790"/>
            <a:chExt cx="7067550" cy="4768427"/>
          </a:xfrm>
        </p:grpSpPr>
        <p:cxnSp>
          <p:nvCxnSpPr>
            <p:cNvPr id="26638" name="直接连接符 45"/>
            <p:cNvCxnSpPr>
              <a:cxnSpLocks noChangeShapeType="1"/>
            </p:cNvCxnSpPr>
            <p:nvPr/>
          </p:nvCxnSpPr>
          <p:spPr bwMode="auto">
            <a:xfrm>
              <a:off x="4284663" y="2276475"/>
              <a:ext cx="0" cy="1152525"/>
            </a:xfrm>
            <a:prstGeom prst="line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639" name="直接连接符 37"/>
            <p:cNvCxnSpPr>
              <a:cxnSpLocks noChangeShapeType="1"/>
            </p:cNvCxnSpPr>
            <p:nvPr/>
          </p:nvCxnSpPr>
          <p:spPr bwMode="auto">
            <a:xfrm>
              <a:off x="1908175" y="3789363"/>
              <a:ext cx="5184775" cy="0"/>
            </a:xfrm>
            <a:prstGeom prst="line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pic>
          <p:nvPicPr>
            <p:cNvPr id="26640" name="Picture 1950" descr="图片69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1275" y="1773238"/>
              <a:ext cx="931863" cy="908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6641" name="Picture 1950" descr="图片69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6013" y="3276600"/>
              <a:ext cx="931862" cy="908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6642" name="Picture 1950" descr="图片69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04025" y="3276600"/>
              <a:ext cx="931863" cy="908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6643" name="Picture 461" descr="图片240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24300" y="3305175"/>
              <a:ext cx="798513" cy="835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6644" name="TextBox 8"/>
            <p:cNvSpPr txBox="1">
              <a:spLocks noChangeArrowheads="1"/>
            </p:cNvSpPr>
            <p:nvPr/>
          </p:nvSpPr>
          <p:spPr bwMode="auto">
            <a:xfrm>
              <a:off x="1384493" y="2996090"/>
              <a:ext cx="62985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zh-CN" altLang="en-US" sz="1200">
                  <a:ea typeface="华文细黑" panose="02010600040101010101" pitchFamily="2" charset="-122"/>
                </a:rPr>
                <a:t>主机</a:t>
              </a:r>
              <a:r>
                <a:rPr lang="en-US" altLang="zh-CN" sz="1200">
                  <a:ea typeface="华文细黑" panose="02010600040101010101" pitchFamily="2" charset="-122"/>
                </a:rPr>
                <a:t> A</a:t>
              </a:r>
            </a:p>
          </p:txBody>
        </p:sp>
        <p:sp>
          <p:nvSpPr>
            <p:cNvPr id="26645" name="TextBox 8"/>
            <p:cNvSpPr txBox="1">
              <a:spLocks noChangeArrowheads="1"/>
            </p:cNvSpPr>
            <p:nvPr/>
          </p:nvSpPr>
          <p:spPr bwMode="auto">
            <a:xfrm>
              <a:off x="4284663" y="2636838"/>
              <a:ext cx="1495425" cy="461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zh-CN" sz="1200">
                  <a:ea typeface="宋体" panose="02010600030101010101" pitchFamily="2" charset="-122"/>
                  <a:cs typeface="Arial" panose="020B0604020202020204" pitchFamily="34" charset="0"/>
                </a:rPr>
                <a:t>10.0.0.2/24</a:t>
              </a:r>
            </a:p>
            <a:p>
              <a:r>
                <a:rPr lang="en-US" altLang="zh-CN" sz="1200">
                  <a:ea typeface="宋体" panose="02010600030101010101" pitchFamily="2" charset="-122"/>
                  <a:cs typeface="Arial" panose="020B0604020202020204" pitchFamily="34" charset="0"/>
                </a:rPr>
                <a:t>00-01-02-03-04-BB</a:t>
              </a:r>
              <a:endParaRPr lang="zh-CN" altLang="en-US" sz="1200"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26646" name="TextBox 8"/>
            <p:cNvSpPr txBox="1">
              <a:spLocks noChangeArrowheads="1"/>
            </p:cNvSpPr>
            <p:nvPr/>
          </p:nvSpPr>
          <p:spPr bwMode="auto">
            <a:xfrm>
              <a:off x="7065059" y="2996090"/>
              <a:ext cx="64633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zh-CN" altLang="en-US" sz="1200">
                  <a:ea typeface="华文细黑" panose="02010600040101010101" pitchFamily="2" charset="-122"/>
                </a:rPr>
                <a:t>主机</a:t>
              </a:r>
              <a:r>
                <a:rPr lang="en-US" altLang="zh-CN" sz="1200">
                  <a:ea typeface="华文细黑" panose="02010600040101010101" pitchFamily="2" charset="-122"/>
                </a:rPr>
                <a:t> C</a:t>
              </a:r>
            </a:p>
          </p:txBody>
        </p:sp>
        <p:sp>
          <p:nvSpPr>
            <p:cNvPr id="26647" name="TextBox 8"/>
            <p:cNvSpPr txBox="1">
              <a:spLocks noChangeArrowheads="1"/>
            </p:cNvSpPr>
            <p:nvPr/>
          </p:nvSpPr>
          <p:spPr bwMode="auto">
            <a:xfrm>
              <a:off x="4045673" y="1484790"/>
              <a:ext cx="63831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zh-CN" altLang="en-US" sz="1200">
                  <a:ea typeface="华文细黑" panose="02010600040101010101" pitchFamily="2" charset="-122"/>
                </a:rPr>
                <a:t>主机</a:t>
              </a:r>
              <a:r>
                <a:rPr lang="en-US" altLang="zh-CN" sz="1200">
                  <a:ea typeface="华文细黑" panose="02010600040101010101" pitchFamily="2" charset="-122"/>
                </a:rPr>
                <a:t> B</a:t>
              </a:r>
            </a:p>
          </p:txBody>
        </p:sp>
        <p:sp>
          <p:nvSpPr>
            <p:cNvPr id="26648" name="TextBox 8"/>
            <p:cNvSpPr txBox="1">
              <a:spLocks noChangeArrowheads="1"/>
            </p:cNvSpPr>
            <p:nvPr/>
          </p:nvSpPr>
          <p:spPr bwMode="auto">
            <a:xfrm>
              <a:off x="6421438" y="4140200"/>
              <a:ext cx="1511300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zh-CN" sz="1200">
                  <a:ea typeface="宋体" panose="02010600030101010101" pitchFamily="2" charset="-122"/>
                </a:rPr>
                <a:t>10.0.0.3/24</a:t>
              </a:r>
            </a:p>
            <a:p>
              <a:r>
                <a:rPr lang="en-US" altLang="zh-CN" sz="1200">
                  <a:ea typeface="宋体" panose="02010600030101010101" pitchFamily="2" charset="-122"/>
                </a:rPr>
                <a:t>00-01-02-03-04-CC</a:t>
              </a:r>
              <a:endParaRPr lang="zh-CN" altLang="en-US" sz="1200">
                <a:ea typeface="宋体" panose="02010600030101010101" pitchFamily="2" charset="-122"/>
              </a:endParaRPr>
            </a:p>
          </p:txBody>
        </p:sp>
        <p:sp>
          <p:nvSpPr>
            <p:cNvPr id="26649" name="TextBox 8"/>
            <p:cNvSpPr txBox="1">
              <a:spLocks noChangeArrowheads="1"/>
            </p:cNvSpPr>
            <p:nvPr/>
          </p:nvSpPr>
          <p:spPr bwMode="auto">
            <a:xfrm>
              <a:off x="865188" y="4140200"/>
              <a:ext cx="1495425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zh-CN" sz="1200">
                  <a:ea typeface="宋体" panose="02010600030101010101" pitchFamily="2" charset="-122"/>
                </a:rPr>
                <a:t>10.0.0.1/24</a:t>
              </a:r>
            </a:p>
            <a:p>
              <a:r>
                <a:rPr lang="en-US" altLang="zh-CN" sz="1200">
                  <a:ea typeface="宋体" panose="02010600030101010101" pitchFamily="2" charset="-122"/>
                </a:rPr>
                <a:t>00-01-02-03-04-AA</a:t>
              </a:r>
              <a:endParaRPr lang="zh-CN" altLang="en-US" sz="1200">
                <a:ea typeface="宋体" panose="02010600030101010101" pitchFamily="2" charset="-122"/>
              </a:endParaRPr>
            </a:p>
          </p:txBody>
        </p:sp>
        <p:sp>
          <p:nvSpPr>
            <p:cNvPr id="26650" name="TextBox 8"/>
            <p:cNvSpPr txBox="1">
              <a:spLocks noChangeArrowheads="1"/>
            </p:cNvSpPr>
            <p:nvPr/>
          </p:nvSpPr>
          <p:spPr bwMode="auto">
            <a:xfrm>
              <a:off x="3825202" y="5791633"/>
              <a:ext cx="1744662" cy="4615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l"/>
              <a:r>
                <a:rPr lang="zh-CN" altLang="en-US" sz="1200">
                  <a:latin typeface="华文细黑" panose="02010600040101010101" pitchFamily="2" charset="-122"/>
                  <a:ea typeface="华文细黑" panose="02010600040101010101" pitchFamily="2" charset="-122"/>
                </a:rPr>
                <a:t>源</a:t>
              </a:r>
              <a:r>
                <a:rPr lang="en-US" altLang="zh-CN" sz="1200">
                  <a:ea typeface="华文细黑" panose="02010600040101010101" pitchFamily="2" charset="-122"/>
                  <a:cs typeface="Arial" panose="020B0604020202020204" pitchFamily="34" charset="0"/>
                </a:rPr>
                <a:t>MAC </a:t>
              </a:r>
              <a:r>
                <a:rPr lang="zh-CN" altLang="en-US" sz="1200">
                  <a:latin typeface="华文细黑" panose="02010600040101010101" pitchFamily="2" charset="-122"/>
                  <a:ea typeface="华文细黑" panose="02010600040101010101" pitchFamily="2" charset="-122"/>
                </a:rPr>
                <a:t>：</a:t>
              </a:r>
              <a:endParaRPr lang="en-US" altLang="zh-CN" sz="12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  <a:p>
              <a:pPr algn="l"/>
              <a:r>
                <a:rPr lang="en-US" altLang="zh-CN" sz="1200">
                  <a:ea typeface="华文细黑" panose="02010600040101010101" pitchFamily="2" charset="-122"/>
                </a:rPr>
                <a:t>00-01-02-03-04-CC </a:t>
              </a:r>
              <a:endParaRPr lang="zh-CN" altLang="en-US" sz="1200">
                <a:ea typeface="华文细黑" panose="02010600040101010101" pitchFamily="2" charset="-122"/>
              </a:endParaRPr>
            </a:p>
          </p:txBody>
        </p:sp>
        <p:cxnSp>
          <p:nvCxnSpPr>
            <p:cNvPr id="26651" name="直接箭头连接符 29"/>
            <p:cNvCxnSpPr>
              <a:cxnSpLocks noChangeShapeType="1"/>
            </p:cNvCxnSpPr>
            <p:nvPr/>
          </p:nvCxnSpPr>
          <p:spPr bwMode="auto">
            <a:xfrm flipH="1">
              <a:off x="4140200" y="5054600"/>
              <a:ext cx="11113" cy="390525"/>
            </a:xfrm>
            <a:prstGeom prst="straightConnector1">
              <a:avLst/>
            </a:prstGeom>
            <a:noFill/>
            <a:ln w="25400" algn="ctr">
              <a:solidFill>
                <a:srgbClr val="C0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652" name="直接箭头连接符 29"/>
            <p:cNvCxnSpPr>
              <a:cxnSpLocks noChangeShapeType="1"/>
            </p:cNvCxnSpPr>
            <p:nvPr/>
          </p:nvCxnSpPr>
          <p:spPr bwMode="auto">
            <a:xfrm flipH="1">
              <a:off x="4932040" y="5054599"/>
              <a:ext cx="9848" cy="966763"/>
            </a:xfrm>
            <a:prstGeom prst="straightConnector1">
              <a:avLst/>
            </a:prstGeom>
            <a:noFill/>
            <a:ln w="25400" algn="ctr">
              <a:solidFill>
                <a:srgbClr val="C0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6653" name="TextBox 8"/>
            <p:cNvSpPr txBox="1">
              <a:spLocks noChangeArrowheads="1"/>
            </p:cNvSpPr>
            <p:nvPr/>
          </p:nvSpPr>
          <p:spPr bwMode="auto">
            <a:xfrm>
              <a:off x="5300663" y="5110163"/>
              <a:ext cx="2482924" cy="1015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l"/>
              <a:r>
                <a:rPr lang="zh-CN" altLang="en-US" sz="1200">
                  <a:ea typeface="华文细黑" panose="02010600040101010101" pitchFamily="2" charset="-122"/>
                </a:rPr>
                <a:t>目的</a:t>
              </a:r>
              <a:r>
                <a:rPr lang="en-US" altLang="zh-CN" sz="1200">
                  <a:ea typeface="华文细黑" panose="02010600040101010101" pitchFamily="2" charset="-122"/>
                </a:rPr>
                <a:t>IP : 10.0.0.1</a:t>
              </a:r>
            </a:p>
            <a:p>
              <a:pPr algn="l"/>
              <a:r>
                <a:rPr lang="zh-CN" altLang="en-US" sz="1200">
                  <a:ea typeface="华文细黑" panose="02010600040101010101" pitchFamily="2" charset="-122"/>
                </a:rPr>
                <a:t>源</a:t>
              </a:r>
              <a:r>
                <a:rPr lang="en-US" altLang="zh-CN" sz="1200">
                  <a:ea typeface="华文细黑" panose="02010600040101010101" pitchFamily="2" charset="-122"/>
                </a:rPr>
                <a:t>IP : 10.0.0.3</a:t>
              </a:r>
            </a:p>
            <a:p>
              <a:pPr algn="l"/>
              <a:r>
                <a:rPr lang="zh-CN" altLang="en-US" sz="1200">
                  <a:ea typeface="华文细黑" panose="02010600040101010101" pitchFamily="2" charset="-122"/>
                </a:rPr>
                <a:t>目的</a:t>
              </a:r>
              <a:r>
                <a:rPr lang="en-US" altLang="zh-CN" sz="1200">
                  <a:ea typeface="华文细黑" panose="02010600040101010101" pitchFamily="2" charset="-122"/>
                </a:rPr>
                <a:t>MAC : 00-01-02-03-04-AA</a:t>
              </a:r>
              <a:r>
                <a:rPr lang="en-US" altLang="zh-CN" sz="1200">
                  <a:solidFill>
                    <a:srgbClr val="FF0000"/>
                  </a:solidFill>
                  <a:ea typeface="华文细黑" panose="02010600040101010101" pitchFamily="2" charset="-122"/>
                </a:rPr>
                <a:t>    </a:t>
              </a:r>
            </a:p>
            <a:p>
              <a:pPr algn="l"/>
              <a:r>
                <a:rPr lang="zh-CN" altLang="en-US" sz="1200">
                  <a:ea typeface="华文细黑" panose="02010600040101010101" pitchFamily="2" charset="-122"/>
                </a:rPr>
                <a:t>源</a:t>
              </a:r>
              <a:r>
                <a:rPr lang="en-US" altLang="zh-CN" sz="1200">
                  <a:ea typeface="华文细黑" panose="02010600040101010101" pitchFamily="2" charset="-122"/>
                </a:rPr>
                <a:t>MAC : </a:t>
              </a:r>
              <a:r>
                <a:rPr lang="en-US" altLang="zh-CN" sz="1200">
                  <a:solidFill>
                    <a:srgbClr val="FF0000"/>
                  </a:solidFill>
                  <a:ea typeface="华文细黑" panose="02010600040101010101" pitchFamily="2" charset="-122"/>
                </a:rPr>
                <a:t>00-01-02-03-04-CC</a:t>
              </a:r>
            </a:p>
            <a:p>
              <a:pPr algn="l"/>
              <a:r>
                <a:rPr lang="zh-CN" altLang="en-US" sz="1200">
                  <a:ea typeface="华文细黑" panose="02010600040101010101" pitchFamily="2" charset="-122"/>
                </a:rPr>
                <a:t>操作类型 </a:t>
              </a:r>
              <a:r>
                <a:rPr lang="en-US" altLang="zh-CN" sz="1200">
                  <a:ea typeface="华文细黑" panose="02010600040101010101" pitchFamily="2" charset="-122"/>
                </a:rPr>
                <a:t>: </a:t>
              </a:r>
              <a:r>
                <a:rPr lang="en-US" altLang="zh-CN" sz="1200">
                  <a:solidFill>
                    <a:srgbClr val="FF0000"/>
                  </a:solidFill>
                  <a:ea typeface="华文细黑" panose="02010600040101010101" pitchFamily="2" charset="-122"/>
                </a:rPr>
                <a:t>Reply</a:t>
              </a:r>
              <a:endParaRPr lang="zh-CN" altLang="en-US" sz="1200">
                <a:solidFill>
                  <a:srgbClr val="FF0000"/>
                </a:solidFill>
                <a:ea typeface="华文细黑" panose="02010600040101010101" pitchFamily="2" charset="-122"/>
              </a:endParaRPr>
            </a:p>
          </p:txBody>
        </p:sp>
        <p:sp>
          <p:nvSpPr>
            <p:cNvPr id="26654" name="TextBox 8"/>
            <p:cNvSpPr txBox="1">
              <a:spLocks noChangeArrowheads="1"/>
            </p:cNvSpPr>
            <p:nvPr/>
          </p:nvSpPr>
          <p:spPr bwMode="auto">
            <a:xfrm>
              <a:off x="2955391" y="5391835"/>
              <a:ext cx="1530740" cy="4615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l"/>
              <a:r>
                <a:rPr lang="zh-CN" altLang="en-US" sz="1200">
                  <a:latin typeface="华文细黑" panose="02010600040101010101" pitchFamily="2" charset="-122"/>
                  <a:ea typeface="华文细黑" panose="02010600040101010101" pitchFamily="2" charset="-122"/>
                </a:rPr>
                <a:t>目的</a:t>
              </a:r>
              <a:r>
                <a:rPr lang="en-US" altLang="zh-CN" sz="1200">
                  <a:ea typeface="华文细黑" panose="02010600040101010101" pitchFamily="2" charset="-122"/>
                </a:rPr>
                <a:t>MAC </a:t>
              </a:r>
              <a:r>
                <a:rPr lang="zh-CN" altLang="en-US" sz="1200">
                  <a:ea typeface="华文细黑" panose="02010600040101010101" pitchFamily="2" charset="-122"/>
                </a:rPr>
                <a:t>：</a:t>
              </a:r>
              <a:endParaRPr lang="en-US" altLang="zh-CN" sz="1200">
                <a:ea typeface="华文细黑" panose="02010600040101010101" pitchFamily="2" charset="-122"/>
              </a:endParaRPr>
            </a:p>
            <a:p>
              <a:pPr algn="l"/>
              <a:r>
                <a:rPr lang="en-US" altLang="zh-CN" sz="1200">
                  <a:ea typeface="华文细黑" panose="02010600040101010101" pitchFamily="2" charset="-122"/>
                </a:rPr>
                <a:t>00-01-02-03-04-AA </a:t>
              </a:r>
              <a:endParaRPr lang="zh-CN" altLang="en-US" sz="1200">
                <a:ea typeface="华文细黑" panose="02010600040101010101" pitchFamily="2" charset="-122"/>
              </a:endParaRPr>
            </a:p>
          </p:txBody>
        </p:sp>
        <p:cxnSp>
          <p:nvCxnSpPr>
            <p:cNvPr id="26655" name="直接箭头连接符 29"/>
            <p:cNvCxnSpPr>
              <a:cxnSpLocks noChangeShapeType="1"/>
            </p:cNvCxnSpPr>
            <p:nvPr/>
          </p:nvCxnSpPr>
          <p:spPr bwMode="auto">
            <a:xfrm flipH="1">
              <a:off x="2339975" y="3573463"/>
              <a:ext cx="1295400" cy="0"/>
            </a:xfrm>
            <a:prstGeom prst="straightConnector1">
              <a:avLst/>
            </a:prstGeom>
            <a:noFill/>
            <a:ln w="25400" algn="ctr">
              <a:solidFill>
                <a:srgbClr val="C0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656" name="直接箭头连接符 29"/>
            <p:cNvCxnSpPr>
              <a:cxnSpLocks noChangeShapeType="1"/>
            </p:cNvCxnSpPr>
            <p:nvPr/>
          </p:nvCxnSpPr>
          <p:spPr bwMode="auto">
            <a:xfrm flipH="1">
              <a:off x="5076825" y="3573463"/>
              <a:ext cx="1295400" cy="0"/>
            </a:xfrm>
            <a:prstGeom prst="straightConnector1">
              <a:avLst/>
            </a:prstGeom>
            <a:noFill/>
            <a:ln w="25400" algn="ctr">
              <a:solidFill>
                <a:srgbClr val="C0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27" name="TextBox 8"/>
          <p:cNvSpPr txBox="1">
            <a:spLocks noChangeArrowheads="1"/>
          </p:cNvSpPr>
          <p:nvPr/>
        </p:nvSpPr>
        <p:spPr bwMode="auto">
          <a:xfrm>
            <a:off x="5187243" y="4680036"/>
            <a:ext cx="1511300" cy="360676"/>
          </a:xfrm>
          <a:prstGeom prst="rect">
            <a:avLst/>
          </a:prstGeom>
          <a:solidFill>
            <a:srgbClr val="74C2E1"/>
          </a:solidFill>
          <a:ln w="190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w="38100" h="38100"/>
            <a:bevelB/>
          </a:sp3d>
        </p:spPr>
        <p:txBody>
          <a:bodyPr anchor="ctr"/>
          <a:lstStyle/>
          <a:p>
            <a:pPr algn="ctr" defTabSz="784225">
              <a:lnSpc>
                <a:spcPct val="120000"/>
              </a:lnSpc>
              <a:buClr>
                <a:srgbClr val="990000"/>
              </a:buClr>
              <a:buSzPct val="85000"/>
              <a:defRPr/>
            </a:pPr>
            <a:r>
              <a:rPr lang="en-US" altLang="zh-CN" sz="1600" dirty="0">
                <a:solidFill>
                  <a:schemeClr val="bg1"/>
                </a:solidFill>
                <a:latin typeface="Arial" charset="0"/>
                <a:ea typeface="宋体" pitchFamily="2" charset="-122"/>
              </a:rPr>
              <a:t>ARP</a:t>
            </a:r>
            <a:endParaRPr lang="zh-CN" altLang="en-US" sz="1600" dirty="0">
              <a:solidFill>
                <a:schemeClr val="bg1"/>
              </a:solidFill>
              <a:latin typeface="Arial" charset="0"/>
              <a:ea typeface="宋体" pitchFamily="2" charset="-122"/>
            </a:endParaRPr>
          </a:p>
        </p:txBody>
      </p:sp>
      <p:sp>
        <p:nvSpPr>
          <p:cNvPr id="28" name="TextBox 8"/>
          <p:cNvSpPr txBox="1">
            <a:spLocks noChangeArrowheads="1"/>
          </p:cNvSpPr>
          <p:nvPr/>
        </p:nvSpPr>
        <p:spPr bwMode="auto">
          <a:xfrm>
            <a:off x="3979436" y="4680033"/>
            <a:ext cx="1184400" cy="360679"/>
          </a:xfrm>
          <a:prstGeom prst="rect">
            <a:avLst/>
          </a:prstGeom>
          <a:solidFill>
            <a:srgbClr val="74C2E1"/>
          </a:solidFill>
          <a:ln w="190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w="38100" h="38100"/>
            <a:bevelB/>
          </a:sp3d>
        </p:spPr>
        <p:txBody>
          <a:bodyPr anchor="ctr"/>
          <a:lstStyle/>
          <a:p>
            <a:pPr algn="ctr" defTabSz="784225">
              <a:lnSpc>
                <a:spcPct val="120000"/>
              </a:lnSpc>
              <a:buClr>
                <a:srgbClr val="990000"/>
              </a:buClr>
              <a:buSzPct val="85000"/>
              <a:defRPr/>
            </a:pPr>
            <a:r>
              <a:rPr lang="en-US" altLang="zh-CN" sz="1600" dirty="0">
                <a:solidFill>
                  <a:schemeClr val="bg1"/>
                </a:solidFill>
                <a:latin typeface="Arial" charset="0"/>
                <a:ea typeface="宋体" pitchFamily="2" charset="-122"/>
              </a:rPr>
              <a:t>ETH_II</a:t>
            </a:r>
            <a:endParaRPr lang="zh-CN" altLang="en-US" sz="1600" dirty="0">
              <a:solidFill>
                <a:schemeClr val="bg1"/>
              </a:solidFill>
              <a:latin typeface="Arial" charset="0"/>
              <a:ea typeface="宋体" pitchFamily="2" charset="-122"/>
            </a:endParaRPr>
          </a:p>
        </p:txBody>
      </p:sp>
      <p:sp>
        <p:nvSpPr>
          <p:cNvPr id="29" name="TextBox 8"/>
          <p:cNvSpPr txBox="1">
            <a:spLocks noChangeArrowheads="1"/>
          </p:cNvSpPr>
          <p:nvPr/>
        </p:nvSpPr>
        <p:spPr bwMode="auto">
          <a:xfrm>
            <a:off x="6714872" y="4680033"/>
            <a:ext cx="593432" cy="360679"/>
          </a:xfrm>
          <a:prstGeom prst="rect">
            <a:avLst/>
          </a:prstGeom>
          <a:solidFill>
            <a:srgbClr val="74C2E1"/>
          </a:solidFill>
          <a:ln w="190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w="38100" h="38100"/>
            <a:bevelB/>
          </a:sp3d>
        </p:spPr>
        <p:txBody>
          <a:bodyPr anchor="ctr"/>
          <a:lstStyle/>
          <a:p>
            <a:pPr algn="ctr" defTabSz="784225">
              <a:lnSpc>
                <a:spcPct val="120000"/>
              </a:lnSpc>
              <a:buClr>
                <a:srgbClr val="990000"/>
              </a:buClr>
              <a:buSzPct val="85000"/>
              <a:defRPr/>
            </a:pPr>
            <a:r>
              <a:rPr lang="en-US" altLang="zh-CN" sz="1600" dirty="0">
                <a:solidFill>
                  <a:schemeClr val="bg1"/>
                </a:solidFill>
                <a:latin typeface="Arial" charset="0"/>
                <a:ea typeface="宋体" pitchFamily="2" charset="-122"/>
              </a:rPr>
              <a:t>FCS</a:t>
            </a:r>
            <a:endParaRPr lang="zh-CN" altLang="en-US" sz="1600" dirty="0">
              <a:solidFill>
                <a:schemeClr val="bg1"/>
              </a:solidFill>
              <a:latin typeface="Arial" charset="0"/>
              <a:ea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标题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ARP</a:t>
            </a:r>
            <a:r>
              <a:rPr lang="zh-CN" altLang="en-US" smtClean="0"/>
              <a:t>缓存</a:t>
            </a:r>
          </a:p>
        </p:txBody>
      </p:sp>
      <p:sp>
        <p:nvSpPr>
          <p:cNvPr id="28675" name="灯片编号占位符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l"/>
            <a:r>
              <a:rPr lang="en-US" altLang="zh-CN" sz="1200">
                <a:latin typeface="FrutigerNext LT Bold" panose="020B0803040504020204" pitchFamily="34" charset="0"/>
                <a:ea typeface="宋体" panose="02010600030101010101" pitchFamily="2" charset="-122"/>
              </a:rPr>
              <a:t>Page </a:t>
            </a:r>
            <a:fld id="{44079035-821F-4BBB-9235-F79F75A189D8}" type="slidenum">
              <a:rPr lang="en-US" altLang="zh-CN" sz="1200">
                <a:latin typeface="FrutigerNext LT Bold" panose="020B0803040504020204" pitchFamily="34" charset="0"/>
                <a:ea typeface="宋体" panose="02010600030101010101" pitchFamily="2" charset="-122"/>
              </a:rPr>
              <a:pPr algn="l"/>
              <a:t>11</a:t>
            </a:fld>
            <a:endParaRPr lang="en-US" altLang="zh-CN" sz="1200">
              <a:latin typeface="FrutigerNext LT Bold" panose="020B0803040504020204" pitchFamily="34" charset="0"/>
              <a:ea typeface="宋体" panose="02010600030101010101" pitchFamily="2" charset="-122"/>
            </a:endParaRPr>
          </a:p>
        </p:txBody>
      </p:sp>
      <p:sp>
        <p:nvSpPr>
          <p:cNvPr id="28676" name="AutoShape 28"/>
          <p:cNvSpPr>
            <a:spLocks/>
          </p:cNvSpPr>
          <p:nvPr/>
        </p:nvSpPr>
        <p:spPr bwMode="auto">
          <a:xfrm flipH="1">
            <a:off x="1258888" y="4851400"/>
            <a:ext cx="5616575" cy="954088"/>
          </a:xfrm>
          <a:prstGeom prst="accentBorderCallout3">
            <a:avLst>
              <a:gd name="adj1" fmla="val 14088"/>
              <a:gd name="adj2" fmla="val 101218"/>
              <a:gd name="adj3" fmla="val 15315"/>
              <a:gd name="adj4" fmla="val 109301"/>
              <a:gd name="adj5" fmla="val -41625"/>
              <a:gd name="adj6" fmla="val 109065"/>
              <a:gd name="adj7" fmla="val -91565"/>
              <a:gd name="adj8" fmla="val 103264"/>
            </a:avLst>
          </a:prstGeom>
          <a:noFill/>
          <a:ln w="19050" algn="ctr">
            <a:solidFill>
              <a:srgbClr val="006699"/>
            </a:solidFill>
            <a:miter lim="800000"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 marL="287338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l"/>
            <a:r>
              <a:rPr lang="en-US" altLang="zh-CN" sz="1400">
                <a:latin typeface="Courier New" panose="02070309020205020404" pitchFamily="49" charset="0"/>
                <a:cs typeface="Courier New" panose="02070309020205020404" pitchFamily="49" charset="0"/>
              </a:rPr>
              <a:t>Host A&gt;arp -a</a:t>
            </a:r>
            <a:endParaRPr lang="zh-CN" altLang="en-US" sz="140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l"/>
            <a:r>
              <a:rPr lang="en-US" altLang="zh-CN" sz="1400">
                <a:latin typeface="Courier New" panose="02070309020205020404" pitchFamily="49" charset="0"/>
                <a:cs typeface="Courier New" panose="02070309020205020404" pitchFamily="49" charset="0"/>
              </a:rPr>
              <a:t>Internet address  Physical address      Type</a:t>
            </a:r>
          </a:p>
          <a:p>
            <a:pPr algn="l"/>
            <a:r>
              <a:rPr lang="en-US" altLang="zh-CN" sz="1400">
                <a:latin typeface="Courier New" panose="02070309020205020404" pitchFamily="49" charset="0"/>
                <a:cs typeface="Courier New" panose="02070309020205020404" pitchFamily="49" charset="0"/>
              </a:rPr>
              <a:t> 10.0.0.3        00-01-02-03-04-CC     Dynamic</a:t>
            </a:r>
          </a:p>
          <a:p>
            <a:pPr algn="l"/>
            <a:endParaRPr lang="en-US" altLang="zh-CN" sz="140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grpSp>
        <p:nvGrpSpPr>
          <p:cNvPr id="28677" name="Group 17"/>
          <p:cNvGrpSpPr>
            <a:grpSpLocks/>
          </p:cNvGrpSpPr>
          <p:nvPr/>
        </p:nvGrpSpPr>
        <p:grpSpPr bwMode="auto">
          <a:xfrm>
            <a:off x="865188" y="1484313"/>
            <a:ext cx="7067550" cy="3117850"/>
            <a:chOff x="865188" y="1484784"/>
            <a:chExt cx="7067550" cy="3117379"/>
          </a:xfrm>
        </p:grpSpPr>
        <p:cxnSp>
          <p:nvCxnSpPr>
            <p:cNvPr id="28678" name="直接连接符 45"/>
            <p:cNvCxnSpPr>
              <a:cxnSpLocks noChangeShapeType="1"/>
            </p:cNvCxnSpPr>
            <p:nvPr/>
          </p:nvCxnSpPr>
          <p:spPr bwMode="auto">
            <a:xfrm>
              <a:off x="4284663" y="2276475"/>
              <a:ext cx="0" cy="1152525"/>
            </a:xfrm>
            <a:prstGeom prst="line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8679" name="直接连接符 37"/>
            <p:cNvCxnSpPr>
              <a:cxnSpLocks noChangeShapeType="1"/>
            </p:cNvCxnSpPr>
            <p:nvPr/>
          </p:nvCxnSpPr>
          <p:spPr bwMode="auto">
            <a:xfrm>
              <a:off x="1908175" y="3789363"/>
              <a:ext cx="5184775" cy="0"/>
            </a:xfrm>
            <a:prstGeom prst="line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pic>
          <p:nvPicPr>
            <p:cNvPr id="28680" name="Picture 1950" descr="图片69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1275" y="1773238"/>
              <a:ext cx="931863" cy="908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681" name="Picture 1950" descr="图片69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6013" y="3276600"/>
              <a:ext cx="931862" cy="908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682" name="Picture 1950" descr="图片69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04025" y="3276600"/>
              <a:ext cx="931863" cy="908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683" name="Picture 461" descr="图片240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24300" y="3305175"/>
              <a:ext cx="798513" cy="835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684" name="TextBox 8"/>
            <p:cNvSpPr txBox="1">
              <a:spLocks noChangeArrowheads="1"/>
            </p:cNvSpPr>
            <p:nvPr/>
          </p:nvSpPr>
          <p:spPr bwMode="auto">
            <a:xfrm>
              <a:off x="1384493" y="2996084"/>
              <a:ext cx="62985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zh-CN" altLang="en-US" sz="1200">
                  <a:ea typeface="华文细黑" panose="02010600040101010101" pitchFamily="2" charset="-122"/>
                </a:rPr>
                <a:t>主机 </a:t>
              </a:r>
              <a:r>
                <a:rPr lang="en-US" altLang="zh-CN" sz="1200">
                  <a:ea typeface="华文细黑" panose="02010600040101010101" pitchFamily="2" charset="-122"/>
                </a:rPr>
                <a:t>A</a:t>
              </a:r>
            </a:p>
          </p:txBody>
        </p:sp>
        <p:sp>
          <p:nvSpPr>
            <p:cNvPr id="28685" name="TextBox 8"/>
            <p:cNvSpPr txBox="1">
              <a:spLocks noChangeArrowheads="1"/>
            </p:cNvSpPr>
            <p:nvPr/>
          </p:nvSpPr>
          <p:spPr bwMode="auto">
            <a:xfrm>
              <a:off x="4259263" y="2636838"/>
              <a:ext cx="1546225" cy="461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zh-CN" sz="1200">
                  <a:ea typeface="宋体" panose="02010600030101010101" pitchFamily="2" charset="-122"/>
                  <a:cs typeface="Arial" panose="020B0604020202020204" pitchFamily="34" charset="0"/>
                </a:rPr>
                <a:t>10.0.0.2/24</a:t>
              </a:r>
            </a:p>
            <a:p>
              <a:r>
                <a:rPr lang="en-US" altLang="zh-CN" sz="1200">
                  <a:ea typeface="宋体" panose="02010600030101010101" pitchFamily="2" charset="-122"/>
                  <a:cs typeface="Arial" panose="020B0604020202020204" pitchFamily="34" charset="0"/>
                </a:rPr>
                <a:t>00-01-02-03-04-BB</a:t>
              </a:r>
              <a:endParaRPr lang="zh-CN" altLang="en-US" sz="1200"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28686" name="TextBox 8"/>
            <p:cNvSpPr txBox="1">
              <a:spLocks noChangeArrowheads="1"/>
            </p:cNvSpPr>
            <p:nvPr/>
          </p:nvSpPr>
          <p:spPr bwMode="auto">
            <a:xfrm>
              <a:off x="7065059" y="2996084"/>
              <a:ext cx="64633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zh-CN" altLang="en-US" sz="1200">
                  <a:ea typeface="华文细黑" panose="02010600040101010101" pitchFamily="2" charset="-122"/>
                </a:rPr>
                <a:t>主机</a:t>
              </a:r>
              <a:r>
                <a:rPr lang="en-US" altLang="zh-CN" sz="1200">
                  <a:ea typeface="华文细黑" panose="02010600040101010101" pitchFamily="2" charset="-122"/>
                </a:rPr>
                <a:t> C</a:t>
              </a:r>
            </a:p>
          </p:txBody>
        </p:sp>
        <p:sp>
          <p:nvSpPr>
            <p:cNvPr id="28687" name="TextBox 8"/>
            <p:cNvSpPr txBox="1">
              <a:spLocks noChangeArrowheads="1"/>
            </p:cNvSpPr>
            <p:nvPr/>
          </p:nvSpPr>
          <p:spPr bwMode="auto">
            <a:xfrm>
              <a:off x="4045673" y="1484784"/>
              <a:ext cx="63831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zh-CN" altLang="en-US" sz="1200">
                  <a:ea typeface="华文细黑" panose="02010600040101010101" pitchFamily="2" charset="-122"/>
                </a:rPr>
                <a:t>主机</a:t>
              </a:r>
              <a:r>
                <a:rPr lang="en-US" altLang="zh-CN" sz="1200">
                  <a:ea typeface="华文细黑" panose="02010600040101010101" pitchFamily="2" charset="-122"/>
                </a:rPr>
                <a:t> B</a:t>
              </a:r>
            </a:p>
          </p:txBody>
        </p:sp>
        <p:sp>
          <p:nvSpPr>
            <p:cNvPr id="28688" name="TextBox 8"/>
            <p:cNvSpPr txBox="1">
              <a:spLocks noChangeArrowheads="1"/>
            </p:cNvSpPr>
            <p:nvPr/>
          </p:nvSpPr>
          <p:spPr bwMode="auto">
            <a:xfrm>
              <a:off x="6421438" y="4140200"/>
              <a:ext cx="1511300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zh-CN" sz="1200">
                  <a:ea typeface="宋体" panose="02010600030101010101" pitchFamily="2" charset="-122"/>
                </a:rPr>
                <a:t>10.0.0.3/24</a:t>
              </a:r>
            </a:p>
            <a:p>
              <a:r>
                <a:rPr lang="en-US" altLang="zh-CN" sz="1200">
                  <a:ea typeface="宋体" panose="02010600030101010101" pitchFamily="2" charset="-122"/>
                </a:rPr>
                <a:t>00-01-02-03-04-CC</a:t>
              </a:r>
              <a:endParaRPr lang="zh-CN" altLang="en-US" sz="1200">
                <a:ea typeface="宋体" panose="02010600030101010101" pitchFamily="2" charset="-122"/>
              </a:endParaRPr>
            </a:p>
          </p:txBody>
        </p:sp>
        <p:sp>
          <p:nvSpPr>
            <p:cNvPr id="28689" name="TextBox 8"/>
            <p:cNvSpPr txBox="1">
              <a:spLocks noChangeArrowheads="1"/>
            </p:cNvSpPr>
            <p:nvPr/>
          </p:nvSpPr>
          <p:spPr bwMode="auto">
            <a:xfrm>
              <a:off x="865188" y="4140200"/>
              <a:ext cx="1495425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zh-CN" sz="1200">
                  <a:ea typeface="宋体" panose="02010600030101010101" pitchFamily="2" charset="-122"/>
                </a:rPr>
                <a:t>10.0.0.1/24</a:t>
              </a:r>
            </a:p>
            <a:p>
              <a:r>
                <a:rPr lang="en-US" altLang="zh-CN" sz="1200">
                  <a:ea typeface="宋体" panose="02010600030101010101" pitchFamily="2" charset="-122"/>
                </a:rPr>
                <a:t>00-01-02-03-04-AA</a:t>
              </a:r>
              <a:endParaRPr lang="zh-CN" altLang="en-US" sz="1200"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标题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ARP</a:t>
            </a:r>
            <a:r>
              <a:rPr lang="zh-CN" altLang="en-US" smtClean="0"/>
              <a:t>代理</a:t>
            </a:r>
          </a:p>
        </p:txBody>
      </p:sp>
      <p:sp>
        <p:nvSpPr>
          <p:cNvPr id="30723" name="灯片编号占位符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l"/>
            <a:r>
              <a:rPr lang="en-US" altLang="zh-CN" sz="1200">
                <a:latin typeface="FrutigerNext LT Bold" panose="020B0803040504020204" pitchFamily="34" charset="0"/>
                <a:ea typeface="宋体" panose="02010600030101010101" pitchFamily="2" charset="-122"/>
              </a:rPr>
              <a:t>Page </a:t>
            </a:r>
            <a:fld id="{E222FC98-3166-455F-94E6-AD332767DBD2}" type="slidenum">
              <a:rPr lang="en-US" altLang="zh-CN" sz="1200">
                <a:latin typeface="FrutigerNext LT Bold" panose="020B0803040504020204" pitchFamily="34" charset="0"/>
                <a:ea typeface="宋体" panose="02010600030101010101" pitchFamily="2" charset="-122"/>
              </a:rPr>
              <a:pPr algn="l"/>
              <a:t>12</a:t>
            </a:fld>
            <a:endParaRPr lang="en-US" altLang="zh-CN" sz="1200">
              <a:latin typeface="FrutigerNext LT Bold" panose="020B0803040504020204" pitchFamily="34" charset="0"/>
              <a:ea typeface="宋体" panose="02010600030101010101" pitchFamily="2" charset="-122"/>
            </a:endParaRPr>
          </a:p>
        </p:txBody>
      </p:sp>
      <p:sp>
        <p:nvSpPr>
          <p:cNvPr id="25" name="Rectangle 3"/>
          <p:cNvSpPr txBox="1">
            <a:spLocks noChangeArrowheads="1"/>
          </p:cNvSpPr>
          <p:nvPr/>
        </p:nvSpPr>
        <p:spPr bwMode="auto">
          <a:xfrm>
            <a:off x="760413" y="5445125"/>
            <a:ext cx="7627937" cy="8636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196850" indent="-252413" defTabSz="801688" eaLnBrk="1" hangingPunct="1">
              <a:lnSpc>
                <a:spcPct val="140000"/>
              </a:lnSpc>
              <a:spcBef>
                <a:spcPct val="30000"/>
              </a:spcBef>
              <a:buSzPct val="80000"/>
              <a:buFont typeface="Wingdings" pitchFamily="2" charset="2"/>
              <a:buChar char="l"/>
              <a:defRPr/>
            </a:pPr>
            <a:r>
              <a:rPr lang="zh-CN" altLang="en-US" sz="1800" kern="0" dirty="0">
                <a:latin typeface="Arial" charset="0"/>
                <a:ea typeface="+mn-ea"/>
                <a:cs typeface="Arial" charset="0"/>
              </a:rPr>
              <a:t>位于不同网络的网络设备在不配置网关的情况下，可以通过</a:t>
            </a:r>
            <a:r>
              <a:rPr lang="en-US" altLang="zh-CN" sz="1800" kern="0" dirty="0">
                <a:latin typeface="Arial" charset="0"/>
                <a:ea typeface="+mn-ea"/>
                <a:cs typeface="Arial" charset="0"/>
              </a:rPr>
              <a:t>ARP</a:t>
            </a:r>
            <a:r>
              <a:rPr lang="zh-CN" altLang="en-US" sz="1800" kern="0" dirty="0">
                <a:latin typeface="Arial" charset="0"/>
                <a:ea typeface="+mn-ea"/>
                <a:cs typeface="Arial" charset="0"/>
              </a:rPr>
              <a:t>代理实现相互通信。</a:t>
            </a:r>
          </a:p>
        </p:txBody>
      </p:sp>
      <p:grpSp>
        <p:nvGrpSpPr>
          <p:cNvPr id="30725" name="组合 25"/>
          <p:cNvGrpSpPr>
            <a:grpSpLocks/>
          </p:cNvGrpSpPr>
          <p:nvPr/>
        </p:nvGrpSpPr>
        <p:grpSpPr bwMode="auto">
          <a:xfrm>
            <a:off x="909638" y="1547813"/>
            <a:ext cx="7388225" cy="2703512"/>
            <a:chOff x="909638" y="1547813"/>
            <a:chExt cx="7388225" cy="2703512"/>
          </a:xfrm>
        </p:grpSpPr>
        <p:sp>
          <p:nvSpPr>
            <p:cNvPr id="30726" name="TextBox 8"/>
            <p:cNvSpPr txBox="1">
              <a:spLocks noChangeArrowheads="1"/>
            </p:cNvSpPr>
            <p:nvPr/>
          </p:nvSpPr>
          <p:spPr bwMode="auto">
            <a:xfrm>
              <a:off x="3432175" y="2130425"/>
              <a:ext cx="184150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en-US" sz="1800">
                <a:ea typeface="华文细黑" panose="02010600040101010101" pitchFamily="2" charset="-122"/>
              </a:endParaRPr>
            </a:p>
          </p:txBody>
        </p:sp>
        <p:sp>
          <p:nvSpPr>
            <p:cNvPr id="30727" name="TextBox 8"/>
            <p:cNvSpPr txBox="1">
              <a:spLocks noChangeArrowheads="1"/>
            </p:cNvSpPr>
            <p:nvPr/>
          </p:nvSpPr>
          <p:spPr bwMode="auto">
            <a:xfrm>
              <a:off x="1119188" y="2716213"/>
              <a:ext cx="630237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zh-CN" altLang="en-US" sz="1200">
                  <a:ea typeface="华文细黑" panose="02010600040101010101" pitchFamily="2" charset="-122"/>
                </a:rPr>
                <a:t>主机 </a:t>
              </a:r>
              <a:r>
                <a:rPr lang="en-US" altLang="zh-CN" sz="1200">
                  <a:ea typeface="华文细黑" panose="02010600040101010101" pitchFamily="2" charset="-122"/>
                </a:rPr>
                <a:t>A</a:t>
              </a:r>
            </a:p>
          </p:txBody>
        </p:sp>
        <p:sp>
          <p:nvSpPr>
            <p:cNvPr id="30728" name="TextBox 8"/>
            <p:cNvSpPr txBox="1">
              <a:spLocks noChangeArrowheads="1"/>
            </p:cNvSpPr>
            <p:nvPr/>
          </p:nvSpPr>
          <p:spPr bwMode="auto">
            <a:xfrm>
              <a:off x="7494588" y="2716213"/>
              <a:ext cx="639762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zh-CN" altLang="en-US" sz="1200">
                  <a:ea typeface="华文细黑" panose="02010600040101010101" pitchFamily="2" charset="-122"/>
                </a:rPr>
                <a:t>主机 </a:t>
              </a:r>
              <a:r>
                <a:rPr lang="en-US" altLang="zh-CN" sz="1200">
                  <a:ea typeface="华文细黑" panose="02010600040101010101" pitchFamily="2" charset="-122"/>
                </a:rPr>
                <a:t>B</a:t>
              </a:r>
            </a:p>
          </p:txBody>
        </p:sp>
        <p:sp>
          <p:nvSpPr>
            <p:cNvPr id="30729" name="TextBox 8"/>
            <p:cNvSpPr txBox="1">
              <a:spLocks noChangeArrowheads="1"/>
            </p:cNvSpPr>
            <p:nvPr/>
          </p:nvSpPr>
          <p:spPr bwMode="auto">
            <a:xfrm>
              <a:off x="909638" y="2924175"/>
              <a:ext cx="979487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zh-CN" sz="1400">
                  <a:ea typeface="华文细黑" panose="02010600040101010101" pitchFamily="2" charset="-122"/>
                </a:rPr>
                <a:t>10.1.0.1/8</a:t>
              </a:r>
            </a:p>
          </p:txBody>
        </p:sp>
        <p:sp>
          <p:nvSpPr>
            <p:cNvPr id="30730" name="TextBox 8"/>
            <p:cNvSpPr txBox="1">
              <a:spLocks noChangeArrowheads="1"/>
            </p:cNvSpPr>
            <p:nvPr/>
          </p:nvSpPr>
          <p:spPr bwMode="auto">
            <a:xfrm>
              <a:off x="7316788" y="2925763"/>
              <a:ext cx="981075" cy="3063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zh-CN" sz="1400">
                  <a:ea typeface="华文细黑" panose="02010600040101010101" pitchFamily="2" charset="-122"/>
                </a:rPr>
                <a:t>20.2.0.1/8</a:t>
              </a:r>
            </a:p>
          </p:txBody>
        </p:sp>
        <p:sp>
          <p:nvSpPr>
            <p:cNvPr id="30731" name="TextBox 8"/>
            <p:cNvSpPr txBox="1">
              <a:spLocks noChangeArrowheads="1"/>
            </p:cNvSpPr>
            <p:nvPr/>
          </p:nvSpPr>
          <p:spPr bwMode="auto">
            <a:xfrm>
              <a:off x="4081463" y="1547813"/>
              <a:ext cx="912812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zh-CN" sz="1400">
                  <a:ea typeface="华文细黑" panose="02010600040101010101" pitchFamily="2" charset="-122"/>
                </a:rPr>
                <a:t>ARP</a:t>
              </a:r>
              <a:r>
                <a:rPr lang="zh-CN" altLang="en-US" sz="1400">
                  <a:ea typeface="华文细黑" panose="02010600040101010101" pitchFamily="2" charset="-122"/>
                </a:rPr>
                <a:t>代理</a:t>
              </a:r>
              <a:endParaRPr lang="en-US" altLang="zh-CN" sz="1400">
                <a:ea typeface="华文细黑" panose="02010600040101010101" pitchFamily="2" charset="-122"/>
              </a:endParaRPr>
            </a:p>
          </p:txBody>
        </p:sp>
        <p:sp>
          <p:nvSpPr>
            <p:cNvPr id="30732" name="TextBox 8"/>
            <p:cNvSpPr txBox="1">
              <a:spLocks noChangeArrowheads="1"/>
            </p:cNvSpPr>
            <p:nvPr/>
          </p:nvSpPr>
          <p:spPr bwMode="auto">
            <a:xfrm>
              <a:off x="3419475" y="1903413"/>
              <a:ext cx="722313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zh-CN" sz="1400">
                  <a:ea typeface="华文细黑" panose="02010600040101010101" pitchFamily="2" charset="-122"/>
                </a:rPr>
                <a:t>G0/0/0</a:t>
              </a:r>
            </a:p>
          </p:txBody>
        </p:sp>
        <p:sp>
          <p:nvSpPr>
            <p:cNvPr id="30733" name="TextBox 8"/>
            <p:cNvSpPr txBox="1">
              <a:spLocks noChangeArrowheads="1"/>
            </p:cNvSpPr>
            <p:nvPr/>
          </p:nvSpPr>
          <p:spPr bwMode="auto">
            <a:xfrm>
              <a:off x="4905375" y="1908175"/>
              <a:ext cx="720725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zh-CN" sz="1400">
                  <a:ea typeface="华文细黑" panose="02010600040101010101" pitchFamily="2" charset="-122"/>
                </a:rPr>
                <a:t>G0/0/1</a:t>
              </a:r>
            </a:p>
          </p:txBody>
        </p:sp>
        <p:cxnSp>
          <p:nvCxnSpPr>
            <p:cNvPr id="30734" name="直接连接符 21"/>
            <p:cNvCxnSpPr>
              <a:cxnSpLocks noChangeShapeType="1"/>
            </p:cNvCxnSpPr>
            <p:nvPr/>
          </p:nvCxnSpPr>
          <p:spPr bwMode="auto">
            <a:xfrm flipV="1">
              <a:off x="1692275" y="2211388"/>
              <a:ext cx="2519363" cy="0"/>
            </a:xfrm>
            <a:prstGeom prst="line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0735" name="直接连接符 23"/>
            <p:cNvCxnSpPr>
              <a:cxnSpLocks noChangeShapeType="1"/>
            </p:cNvCxnSpPr>
            <p:nvPr/>
          </p:nvCxnSpPr>
          <p:spPr bwMode="auto">
            <a:xfrm>
              <a:off x="4716463" y="2211388"/>
              <a:ext cx="2592387" cy="0"/>
            </a:xfrm>
            <a:prstGeom prst="line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pic>
          <p:nvPicPr>
            <p:cNvPr id="30736" name="Picture 1439" descr="图片3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40200" y="1847850"/>
              <a:ext cx="798513" cy="7254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737" name="Picture 1950" descr="图片69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5825" y="1792288"/>
              <a:ext cx="931863" cy="908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738" name="Picture 1950" descr="图片69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1550" y="1792288"/>
              <a:ext cx="931863" cy="908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739" name="TextBox 8"/>
            <p:cNvSpPr txBox="1">
              <a:spLocks noChangeArrowheads="1"/>
            </p:cNvSpPr>
            <p:nvPr/>
          </p:nvSpPr>
          <p:spPr bwMode="auto">
            <a:xfrm>
              <a:off x="4930775" y="2219325"/>
              <a:ext cx="981075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zh-CN" sz="1400">
                  <a:ea typeface="华文细黑" panose="02010600040101010101" pitchFamily="2" charset="-122"/>
                </a:rPr>
                <a:t>20.2.0.2/8</a:t>
              </a:r>
            </a:p>
          </p:txBody>
        </p:sp>
        <p:sp>
          <p:nvSpPr>
            <p:cNvPr id="30740" name="TextBox 8"/>
            <p:cNvSpPr txBox="1">
              <a:spLocks noChangeArrowheads="1"/>
            </p:cNvSpPr>
            <p:nvPr/>
          </p:nvSpPr>
          <p:spPr bwMode="auto">
            <a:xfrm>
              <a:off x="3109913" y="2219325"/>
              <a:ext cx="981075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zh-CN" sz="1400">
                  <a:ea typeface="华文细黑" panose="02010600040101010101" pitchFamily="2" charset="-122"/>
                </a:rPr>
                <a:t>10.1.0.2/8</a:t>
              </a:r>
            </a:p>
          </p:txBody>
        </p:sp>
        <p:sp>
          <p:nvSpPr>
            <p:cNvPr id="30741" name="TextBox 8"/>
            <p:cNvSpPr txBox="1">
              <a:spLocks noChangeArrowheads="1"/>
            </p:cNvSpPr>
            <p:nvPr/>
          </p:nvSpPr>
          <p:spPr bwMode="auto">
            <a:xfrm>
              <a:off x="2554288" y="3865563"/>
              <a:ext cx="2808287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l"/>
              <a:r>
                <a:rPr lang="zh-CN" altLang="en-US" sz="1400">
                  <a:ea typeface="华文细黑" panose="02010600040101010101" pitchFamily="2" charset="-122"/>
                </a:rPr>
                <a:t>路由器发送</a:t>
              </a:r>
              <a:r>
                <a:rPr lang="en-US" altLang="zh-CN" sz="1400">
                  <a:ea typeface="华文细黑" panose="02010600040101010101" pitchFamily="2" charset="-122"/>
                </a:rPr>
                <a:t>ARP Reply</a:t>
              </a:r>
            </a:p>
          </p:txBody>
        </p:sp>
        <p:sp>
          <p:nvSpPr>
            <p:cNvPr id="30742" name="TextBox 35"/>
            <p:cNvSpPr txBox="1">
              <a:spLocks noChangeArrowheads="1"/>
            </p:cNvSpPr>
            <p:nvPr/>
          </p:nvSpPr>
          <p:spPr bwMode="auto">
            <a:xfrm>
              <a:off x="2627313" y="2924175"/>
              <a:ext cx="2035175" cy="52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zh-CN" altLang="en-US" sz="1400">
                  <a:ea typeface="华文细黑" panose="02010600040101010101" pitchFamily="2" charset="-122"/>
                </a:rPr>
                <a:t>发送</a:t>
              </a:r>
              <a:r>
                <a:rPr lang="en-US" altLang="zh-CN" sz="1400">
                  <a:ea typeface="华文细黑" panose="02010600040101010101" pitchFamily="2" charset="-122"/>
                </a:rPr>
                <a:t>ARP Request</a:t>
              </a:r>
              <a:r>
                <a:rPr lang="zh-CN" altLang="en-US" sz="1400">
                  <a:ea typeface="华文细黑" panose="02010600040101010101" pitchFamily="2" charset="-122"/>
                </a:rPr>
                <a:t>请求</a:t>
              </a:r>
              <a:endParaRPr lang="en-US" altLang="zh-CN" sz="1400">
                <a:ea typeface="华文细黑" panose="02010600040101010101" pitchFamily="2" charset="-122"/>
              </a:endParaRPr>
            </a:p>
            <a:p>
              <a:r>
                <a:rPr lang="en-US" altLang="zh-CN" sz="1400">
                  <a:ea typeface="华文细黑" panose="02010600040101010101" pitchFamily="2" charset="-122"/>
                </a:rPr>
                <a:t>20.2.0.1</a:t>
              </a:r>
              <a:r>
                <a:rPr lang="zh-CN" altLang="en-US" sz="1400">
                  <a:ea typeface="华文细黑" panose="02010600040101010101" pitchFamily="2" charset="-122"/>
                </a:rPr>
                <a:t>的</a:t>
              </a:r>
              <a:r>
                <a:rPr lang="en-US" altLang="zh-CN" sz="1400">
                  <a:ea typeface="华文细黑" panose="02010600040101010101" pitchFamily="2" charset="-122"/>
                </a:rPr>
                <a:t>MAC</a:t>
              </a:r>
              <a:r>
                <a:rPr lang="zh-CN" altLang="en-US" sz="1400">
                  <a:ea typeface="华文细黑" panose="02010600040101010101" pitchFamily="2" charset="-122"/>
                </a:rPr>
                <a:t>地址</a:t>
              </a:r>
            </a:p>
          </p:txBody>
        </p:sp>
        <p:cxnSp>
          <p:nvCxnSpPr>
            <p:cNvPr id="30743" name="直接箭头连接符 29"/>
            <p:cNvCxnSpPr>
              <a:cxnSpLocks noChangeShapeType="1"/>
            </p:cNvCxnSpPr>
            <p:nvPr/>
          </p:nvCxnSpPr>
          <p:spPr bwMode="auto">
            <a:xfrm>
              <a:off x="2503488" y="3484563"/>
              <a:ext cx="2160587" cy="0"/>
            </a:xfrm>
            <a:prstGeom prst="straightConnector1">
              <a:avLst/>
            </a:prstGeom>
            <a:noFill/>
            <a:ln w="25400" algn="ctr">
              <a:solidFill>
                <a:srgbClr val="C0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0744" name="直接箭头连接符 29"/>
            <p:cNvCxnSpPr>
              <a:cxnSpLocks noChangeShapeType="1"/>
            </p:cNvCxnSpPr>
            <p:nvPr/>
          </p:nvCxnSpPr>
          <p:spPr bwMode="auto">
            <a:xfrm flipH="1">
              <a:off x="2482850" y="4251325"/>
              <a:ext cx="2232025" cy="0"/>
            </a:xfrm>
            <a:prstGeom prst="straightConnector1">
              <a:avLst/>
            </a:prstGeom>
            <a:noFill/>
            <a:ln w="25400" algn="ctr">
              <a:solidFill>
                <a:srgbClr val="C0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0745" name="矩形 46"/>
            <p:cNvSpPr>
              <a:spLocks noChangeArrowheads="1"/>
            </p:cNvSpPr>
            <p:nvPr/>
          </p:nvSpPr>
          <p:spPr bwMode="auto">
            <a:xfrm>
              <a:off x="2051050" y="3084513"/>
              <a:ext cx="415925" cy="369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zh-CN" altLang="en-US" sz="1800">
                  <a:ea typeface="华文细黑" panose="02010600040101010101" pitchFamily="2" charset="-122"/>
                </a:rPr>
                <a:t>①</a:t>
              </a:r>
            </a:p>
          </p:txBody>
        </p:sp>
        <p:sp>
          <p:nvSpPr>
            <p:cNvPr id="30746" name="矩形 102"/>
            <p:cNvSpPr>
              <a:spLocks noChangeArrowheads="1"/>
            </p:cNvSpPr>
            <p:nvPr/>
          </p:nvSpPr>
          <p:spPr bwMode="auto">
            <a:xfrm>
              <a:off x="2051050" y="3860800"/>
              <a:ext cx="415925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zh-CN" altLang="en-US" sz="1800">
                  <a:ea typeface="华文细黑" panose="02010600040101010101" pitchFamily="2" charset="-122"/>
                  <a:cs typeface="Arial" panose="020B0604020202020204" pitchFamily="34" charset="0"/>
                </a:rPr>
                <a:t>②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标题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免费</a:t>
            </a:r>
            <a:r>
              <a:rPr lang="en-US" altLang="zh-CN" smtClean="0"/>
              <a:t>ARP</a:t>
            </a:r>
            <a:endParaRPr lang="zh-CN" altLang="en-US" smtClean="0"/>
          </a:p>
        </p:txBody>
      </p:sp>
      <p:sp>
        <p:nvSpPr>
          <p:cNvPr id="32771" name="灯片编号占位符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l"/>
            <a:r>
              <a:rPr lang="en-US" altLang="zh-CN" sz="1200">
                <a:latin typeface="FrutigerNext LT Bold" panose="020B0803040504020204" pitchFamily="34" charset="0"/>
                <a:ea typeface="宋体" panose="02010600030101010101" pitchFamily="2" charset="-122"/>
              </a:rPr>
              <a:t>Page </a:t>
            </a:r>
            <a:fld id="{B3D4F3E9-E1BF-4D9C-8DFB-EA6C50E67942}" type="slidenum">
              <a:rPr lang="en-US" altLang="zh-CN" sz="1200">
                <a:latin typeface="FrutigerNext LT Bold" panose="020B0803040504020204" pitchFamily="34" charset="0"/>
                <a:ea typeface="宋体" panose="02010600030101010101" pitchFamily="2" charset="-122"/>
              </a:rPr>
              <a:pPr algn="l"/>
              <a:t>13</a:t>
            </a:fld>
            <a:endParaRPr lang="en-US" altLang="zh-CN" sz="1200">
              <a:latin typeface="FrutigerNext LT Bold" panose="020B0803040504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32772" name="Group 23"/>
          <p:cNvGrpSpPr>
            <a:grpSpLocks/>
          </p:cNvGrpSpPr>
          <p:nvPr/>
        </p:nvGrpSpPr>
        <p:grpSpPr bwMode="auto">
          <a:xfrm>
            <a:off x="755650" y="1917700"/>
            <a:ext cx="7200900" cy="3365500"/>
            <a:chOff x="692150" y="2349500"/>
            <a:chExt cx="7200900" cy="3365206"/>
          </a:xfrm>
        </p:grpSpPr>
        <p:cxnSp>
          <p:nvCxnSpPr>
            <p:cNvPr id="32780" name="直接连接符 21"/>
            <p:cNvCxnSpPr>
              <a:cxnSpLocks noChangeShapeType="1"/>
            </p:cNvCxnSpPr>
            <p:nvPr/>
          </p:nvCxnSpPr>
          <p:spPr bwMode="auto">
            <a:xfrm flipV="1">
              <a:off x="2124075" y="3357563"/>
              <a:ext cx="2879725" cy="0"/>
            </a:xfrm>
            <a:prstGeom prst="line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2781" name="TextBox 8"/>
            <p:cNvSpPr txBox="1">
              <a:spLocks noChangeArrowheads="1"/>
            </p:cNvSpPr>
            <p:nvPr/>
          </p:nvSpPr>
          <p:spPr bwMode="auto">
            <a:xfrm>
              <a:off x="3432175" y="2411413"/>
              <a:ext cx="184150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en-US" sz="1800">
                <a:ea typeface="华文细黑" panose="02010600040101010101" pitchFamily="2" charset="-122"/>
              </a:endParaRPr>
            </a:p>
          </p:txBody>
        </p:sp>
        <p:sp>
          <p:nvSpPr>
            <p:cNvPr id="32782" name="TextBox 8"/>
            <p:cNvSpPr txBox="1">
              <a:spLocks noChangeArrowheads="1"/>
            </p:cNvSpPr>
            <p:nvPr/>
          </p:nvSpPr>
          <p:spPr bwMode="auto">
            <a:xfrm>
              <a:off x="692150" y="3068712"/>
              <a:ext cx="62985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zh-CN" altLang="en-US" sz="1200">
                  <a:ea typeface="华文细黑" panose="02010600040101010101" pitchFamily="2" charset="-122"/>
                </a:rPr>
                <a:t>主机 </a:t>
              </a:r>
              <a:r>
                <a:rPr lang="en-US" altLang="zh-CN" sz="1200">
                  <a:ea typeface="华文细黑" panose="02010600040101010101" pitchFamily="2" charset="-122"/>
                </a:rPr>
                <a:t>A</a:t>
              </a:r>
            </a:p>
          </p:txBody>
        </p:sp>
        <p:pic>
          <p:nvPicPr>
            <p:cNvPr id="32783" name="Picture 1950" descr="图片69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03350" y="2852738"/>
              <a:ext cx="931863" cy="908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32784" name="直接箭头连接符 29"/>
            <p:cNvCxnSpPr>
              <a:cxnSpLocks noChangeShapeType="1"/>
            </p:cNvCxnSpPr>
            <p:nvPr/>
          </p:nvCxnSpPr>
          <p:spPr bwMode="auto">
            <a:xfrm>
              <a:off x="2627313" y="3644900"/>
              <a:ext cx="1728787" cy="0"/>
            </a:xfrm>
            <a:prstGeom prst="straightConnector1">
              <a:avLst/>
            </a:prstGeom>
            <a:noFill/>
            <a:ln w="25400" algn="ctr">
              <a:solidFill>
                <a:srgbClr val="C0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pic>
          <p:nvPicPr>
            <p:cNvPr id="32785" name="Picture 237" descr="图片777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35600" y="2349500"/>
              <a:ext cx="2457450" cy="1806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2786" name="Picture 461" descr="图片240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59338" y="2997200"/>
              <a:ext cx="798512" cy="835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2787" name="TextBox 8"/>
            <p:cNvSpPr txBox="1">
              <a:spLocks noChangeArrowheads="1"/>
            </p:cNvSpPr>
            <p:nvPr/>
          </p:nvSpPr>
          <p:spPr bwMode="auto">
            <a:xfrm>
              <a:off x="1184580" y="2360804"/>
              <a:ext cx="1495922" cy="4616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zh-CN" sz="1200">
                  <a:ea typeface="华文细黑" panose="02010600040101010101" pitchFamily="2" charset="-122"/>
                </a:rPr>
                <a:t>10.0.0.1/24</a:t>
              </a:r>
            </a:p>
            <a:p>
              <a:r>
                <a:rPr lang="en-US" altLang="zh-CN" sz="1200">
                  <a:ea typeface="华文细黑" panose="02010600040101010101" pitchFamily="2" charset="-122"/>
                </a:rPr>
                <a:t>00-01-02-03-04-AA</a:t>
              </a:r>
              <a:endParaRPr lang="zh-CN" altLang="en-US" sz="1200">
                <a:ea typeface="华文细黑" panose="02010600040101010101" pitchFamily="2" charset="-122"/>
              </a:endParaRPr>
            </a:p>
          </p:txBody>
        </p:sp>
        <p:sp>
          <p:nvSpPr>
            <p:cNvPr id="32788" name="TextBox 8"/>
            <p:cNvSpPr txBox="1">
              <a:spLocks noChangeArrowheads="1"/>
            </p:cNvSpPr>
            <p:nvPr/>
          </p:nvSpPr>
          <p:spPr bwMode="auto">
            <a:xfrm>
              <a:off x="3213100" y="4562475"/>
              <a:ext cx="2282997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l"/>
              <a:r>
                <a:rPr lang="zh-CN" altLang="en-US" sz="1200">
                  <a:ea typeface="华文细黑" panose="02010600040101010101" pitchFamily="2" charset="-122"/>
                </a:rPr>
                <a:t>目的</a:t>
              </a:r>
              <a:r>
                <a:rPr lang="en-US" altLang="zh-CN" sz="1200">
                  <a:ea typeface="华文细黑" panose="02010600040101010101" pitchFamily="2" charset="-122"/>
                </a:rPr>
                <a:t>IP : 10.0.0.1</a:t>
              </a:r>
            </a:p>
            <a:p>
              <a:pPr algn="l"/>
              <a:r>
                <a:rPr lang="zh-CN" altLang="en-US" sz="1200">
                  <a:ea typeface="华文细黑" panose="02010600040101010101" pitchFamily="2" charset="-122"/>
                </a:rPr>
                <a:t>源</a:t>
              </a:r>
              <a:r>
                <a:rPr lang="en-US" altLang="zh-CN" sz="1200">
                  <a:ea typeface="华文细黑" panose="02010600040101010101" pitchFamily="2" charset="-122"/>
                </a:rPr>
                <a:t>IP :  10.0.0.1</a:t>
              </a:r>
            </a:p>
            <a:p>
              <a:pPr algn="l"/>
              <a:r>
                <a:rPr lang="zh-CN" altLang="en-US" sz="1200">
                  <a:ea typeface="华文细黑" panose="02010600040101010101" pitchFamily="2" charset="-122"/>
                </a:rPr>
                <a:t>目的</a:t>
              </a:r>
              <a:r>
                <a:rPr lang="en-US" altLang="zh-CN" sz="1200">
                  <a:ea typeface="华文细黑" panose="02010600040101010101" pitchFamily="2" charset="-122"/>
                </a:rPr>
                <a:t>MAC : 00-00-00-00-00-00</a:t>
              </a:r>
            </a:p>
            <a:p>
              <a:pPr algn="l"/>
              <a:r>
                <a:rPr lang="zh-CN" altLang="en-US" sz="1200">
                  <a:ea typeface="华文细黑" panose="02010600040101010101" pitchFamily="2" charset="-122"/>
                </a:rPr>
                <a:t>源</a:t>
              </a:r>
              <a:r>
                <a:rPr lang="en-US" altLang="zh-CN" sz="1200">
                  <a:ea typeface="华文细黑" panose="02010600040101010101" pitchFamily="2" charset="-122"/>
                </a:rPr>
                <a:t>MAC : 00-01-02-03-04-AA</a:t>
              </a:r>
              <a:endParaRPr lang="zh-CN" altLang="en-US" sz="1200">
                <a:ea typeface="华文细黑" panose="02010600040101010101" pitchFamily="2" charset="-122"/>
              </a:endParaRPr>
            </a:p>
          </p:txBody>
        </p:sp>
        <p:sp>
          <p:nvSpPr>
            <p:cNvPr id="32789" name="TextBox 8"/>
            <p:cNvSpPr txBox="1">
              <a:spLocks noChangeArrowheads="1"/>
            </p:cNvSpPr>
            <p:nvPr/>
          </p:nvSpPr>
          <p:spPr bwMode="auto">
            <a:xfrm>
              <a:off x="944368" y="4802188"/>
              <a:ext cx="153074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l"/>
              <a:r>
                <a:rPr lang="zh-CN" altLang="en-US" sz="1200">
                  <a:ea typeface="华文细黑" panose="02010600040101010101" pitchFamily="2" charset="-122"/>
                </a:rPr>
                <a:t>源</a:t>
              </a:r>
              <a:r>
                <a:rPr lang="en-US" altLang="zh-CN" sz="1200">
                  <a:ea typeface="华文细黑" panose="02010600040101010101" pitchFamily="2" charset="-122"/>
                </a:rPr>
                <a:t>MAC </a:t>
              </a:r>
              <a:r>
                <a:rPr lang="zh-CN" altLang="en-US" sz="1200">
                  <a:ea typeface="华文细黑" panose="02010600040101010101" pitchFamily="2" charset="-122"/>
                </a:rPr>
                <a:t>：</a:t>
              </a:r>
              <a:endParaRPr lang="en-US" altLang="zh-CN" sz="1200">
                <a:ea typeface="华文细黑" panose="02010600040101010101" pitchFamily="2" charset="-122"/>
              </a:endParaRPr>
            </a:p>
            <a:p>
              <a:pPr algn="l"/>
              <a:r>
                <a:rPr lang="en-US" altLang="zh-CN" sz="1200">
                  <a:ea typeface="华文细黑" panose="02010600040101010101" pitchFamily="2" charset="-122"/>
                </a:rPr>
                <a:t>00-01-02-03-04-AA </a:t>
              </a:r>
              <a:endParaRPr lang="zh-CN" altLang="en-US" sz="1200">
                <a:ea typeface="华文细黑" panose="02010600040101010101" pitchFamily="2" charset="-122"/>
              </a:endParaRPr>
            </a:p>
          </p:txBody>
        </p:sp>
        <p:cxnSp>
          <p:nvCxnSpPr>
            <p:cNvPr id="32790" name="直接箭头连接符 29"/>
            <p:cNvCxnSpPr>
              <a:cxnSpLocks noChangeShapeType="1"/>
            </p:cNvCxnSpPr>
            <p:nvPr/>
          </p:nvCxnSpPr>
          <p:spPr bwMode="auto">
            <a:xfrm flipH="1">
              <a:off x="2006600" y="4533900"/>
              <a:ext cx="1588" cy="287338"/>
            </a:xfrm>
            <a:prstGeom prst="straightConnector1">
              <a:avLst/>
            </a:prstGeom>
            <a:noFill/>
            <a:ln w="25400" algn="ctr">
              <a:solidFill>
                <a:srgbClr val="C0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791" name="直接箭头连接符 29"/>
            <p:cNvCxnSpPr>
              <a:cxnSpLocks noChangeShapeType="1"/>
            </p:cNvCxnSpPr>
            <p:nvPr/>
          </p:nvCxnSpPr>
          <p:spPr bwMode="auto">
            <a:xfrm flipH="1">
              <a:off x="2798763" y="4533900"/>
              <a:ext cx="0" cy="604838"/>
            </a:xfrm>
            <a:prstGeom prst="straightConnector1">
              <a:avLst/>
            </a:prstGeom>
            <a:noFill/>
            <a:ln w="25400" algn="ctr">
              <a:solidFill>
                <a:srgbClr val="C0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2792" name="TextBox 8"/>
            <p:cNvSpPr txBox="1">
              <a:spLocks noChangeArrowheads="1"/>
            </p:cNvSpPr>
            <p:nvPr/>
          </p:nvSpPr>
          <p:spPr bwMode="auto">
            <a:xfrm>
              <a:off x="1638347" y="5253041"/>
              <a:ext cx="1576072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l"/>
              <a:r>
                <a:rPr lang="zh-CN" altLang="en-US" sz="1200">
                  <a:ea typeface="华文细黑" panose="02010600040101010101" pitchFamily="2" charset="-122"/>
                </a:rPr>
                <a:t>目的</a:t>
              </a:r>
              <a:r>
                <a:rPr lang="en-US" altLang="zh-CN" sz="1200">
                  <a:ea typeface="华文细黑" panose="02010600040101010101" pitchFamily="2" charset="-122"/>
                </a:rPr>
                <a:t>MAC </a:t>
              </a:r>
              <a:r>
                <a:rPr lang="zh-CN" altLang="en-US" sz="1200">
                  <a:ea typeface="华文细黑" panose="02010600040101010101" pitchFamily="2" charset="-122"/>
                </a:rPr>
                <a:t>：</a:t>
              </a:r>
              <a:endParaRPr lang="en-US" altLang="zh-CN" sz="1200">
                <a:ea typeface="华文细黑" panose="02010600040101010101" pitchFamily="2" charset="-122"/>
              </a:endParaRPr>
            </a:p>
            <a:p>
              <a:pPr algn="l"/>
              <a:r>
                <a:rPr lang="en-US" altLang="zh-CN" sz="1200">
                  <a:ea typeface="华文细黑" panose="02010600040101010101" pitchFamily="2" charset="-122"/>
                </a:rPr>
                <a:t>FF-FF-FF-FF-FF-FF</a:t>
              </a:r>
              <a:endParaRPr lang="zh-CN" altLang="en-US" sz="1200">
                <a:ea typeface="华文细黑" panose="02010600040101010101" pitchFamily="2" charset="-122"/>
              </a:endParaRPr>
            </a:p>
          </p:txBody>
        </p:sp>
        <p:sp>
          <p:nvSpPr>
            <p:cNvPr id="22" name="TextBox 8"/>
            <p:cNvSpPr txBox="1">
              <a:spLocks noChangeArrowheads="1"/>
            </p:cNvSpPr>
            <p:nvPr/>
          </p:nvSpPr>
          <p:spPr bwMode="auto">
            <a:xfrm>
              <a:off x="3141326" y="4149080"/>
              <a:ext cx="1511300" cy="360612"/>
            </a:xfrm>
            <a:prstGeom prst="rect">
              <a:avLst/>
            </a:prstGeom>
            <a:solidFill>
              <a:srgbClr val="74C2E1"/>
            </a:solidFill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 w="38100" h="38100"/>
              <a:bevelB/>
            </a:sp3d>
          </p:spPr>
          <p:txBody>
            <a:bodyPr anchor="ctr"/>
            <a:lstStyle/>
            <a:p>
              <a:pPr algn="ctr" defTabSz="784225">
                <a:lnSpc>
                  <a:spcPct val="120000"/>
                </a:lnSpc>
                <a:buClr>
                  <a:srgbClr val="990000"/>
                </a:buClr>
                <a:buSzPct val="85000"/>
                <a:defRPr/>
              </a:pPr>
              <a:r>
                <a:rPr lang="en-US" altLang="zh-CN" sz="1600" dirty="0">
                  <a:solidFill>
                    <a:schemeClr val="bg1"/>
                  </a:solidFill>
                  <a:latin typeface="Arial" charset="0"/>
                  <a:ea typeface="华文细黑" pitchFamily="2" charset="-122"/>
                </a:rPr>
                <a:t>ARP</a:t>
              </a:r>
              <a:endParaRPr lang="zh-CN" altLang="en-US" sz="1600" dirty="0">
                <a:solidFill>
                  <a:schemeClr val="bg1"/>
                </a:solidFill>
                <a:latin typeface="Arial" charset="0"/>
                <a:ea typeface="华文细黑" pitchFamily="2" charset="-122"/>
              </a:endParaRPr>
            </a:p>
          </p:txBody>
        </p:sp>
      </p:grpSp>
      <p:sp>
        <p:nvSpPr>
          <p:cNvPr id="23" name="Rectangle 3"/>
          <p:cNvSpPr txBox="1">
            <a:spLocks noChangeArrowheads="1"/>
          </p:cNvSpPr>
          <p:nvPr/>
        </p:nvSpPr>
        <p:spPr bwMode="auto">
          <a:xfrm>
            <a:off x="760413" y="5805488"/>
            <a:ext cx="7627937" cy="50323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196850" indent="-252413" defTabSz="801688" eaLnBrk="1" hangingPunct="1">
              <a:lnSpc>
                <a:spcPct val="140000"/>
              </a:lnSpc>
              <a:spcBef>
                <a:spcPct val="30000"/>
              </a:spcBef>
              <a:buSzPct val="80000"/>
              <a:buFont typeface="Wingdings" pitchFamily="2" charset="2"/>
              <a:buChar char="l"/>
              <a:defRPr/>
            </a:pPr>
            <a:r>
              <a:rPr lang="zh-CN" altLang="en-US" sz="1800" kern="0" dirty="0">
                <a:latin typeface="Arial" charset="0"/>
                <a:ea typeface="+mn-ea"/>
                <a:cs typeface="Arial" charset="0"/>
              </a:rPr>
              <a:t>免费</a:t>
            </a:r>
            <a:r>
              <a:rPr lang="en-US" altLang="zh-CN" sz="1800" kern="0" dirty="0">
                <a:latin typeface="Arial" charset="0"/>
                <a:ea typeface="+mn-ea"/>
                <a:cs typeface="Arial" charset="0"/>
              </a:rPr>
              <a:t>ARP</a:t>
            </a:r>
            <a:r>
              <a:rPr lang="zh-CN" altLang="en-US" sz="1800" kern="0" dirty="0">
                <a:latin typeface="Arial" charset="0"/>
                <a:ea typeface="+mn-ea"/>
                <a:cs typeface="Arial" charset="0"/>
              </a:rPr>
              <a:t>可以用来探测</a:t>
            </a:r>
            <a:r>
              <a:rPr lang="en-US" altLang="zh-CN" sz="1800" kern="0" dirty="0">
                <a:latin typeface="Arial" charset="0"/>
                <a:ea typeface="+mn-ea"/>
                <a:cs typeface="Arial" charset="0"/>
              </a:rPr>
              <a:t>IP</a:t>
            </a:r>
            <a:r>
              <a:rPr lang="zh-CN" altLang="en-US" sz="1800" kern="0" dirty="0">
                <a:latin typeface="Arial" charset="0"/>
                <a:ea typeface="+mn-ea"/>
                <a:cs typeface="Arial" charset="0"/>
              </a:rPr>
              <a:t>地址是否冲突。</a:t>
            </a:r>
            <a:endParaRPr lang="en-US" altLang="zh-CN" sz="1800" kern="0" dirty="0"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24" name="TextBox 8"/>
          <p:cNvSpPr txBox="1">
            <a:spLocks noChangeArrowheads="1"/>
          </p:cNvSpPr>
          <p:nvPr/>
        </p:nvSpPr>
        <p:spPr bwMode="auto">
          <a:xfrm>
            <a:off x="1996041" y="3717032"/>
            <a:ext cx="1184400" cy="360679"/>
          </a:xfrm>
          <a:prstGeom prst="rect">
            <a:avLst/>
          </a:prstGeom>
          <a:solidFill>
            <a:srgbClr val="74C2E1"/>
          </a:solidFill>
          <a:ln w="190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w="38100" h="38100"/>
            <a:bevelB/>
          </a:sp3d>
        </p:spPr>
        <p:txBody>
          <a:bodyPr anchor="ctr"/>
          <a:lstStyle/>
          <a:p>
            <a:pPr algn="ctr" defTabSz="784225">
              <a:lnSpc>
                <a:spcPct val="120000"/>
              </a:lnSpc>
              <a:buClr>
                <a:srgbClr val="990000"/>
              </a:buClr>
              <a:buSzPct val="85000"/>
              <a:defRPr/>
            </a:pPr>
            <a:r>
              <a:rPr lang="en-US" altLang="zh-CN" sz="1600" dirty="0">
                <a:solidFill>
                  <a:schemeClr val="bg1"/>
                </a:solidFill>
                <a:latin typeface="Arial" charset="0"/>
                <a:ea typeface="宋体" pitchFamily="2" charset="-122"/>
              </a:rPr>
              <a:t>ETH_II</a:t>
            </a:r>
            <a:endParaRPr lang="zh-CN" altLang="en-US" sz="1600" dirty="0">
              <a:solidFill>
                <a:schemeClr val="bg1"/>
              </a:solidFill>
              <a:latin typeface="Arial" charset="0"/>
              <a:ea typeface="宋体" pitchFamily="2" charset="-122"/>
            </a:endParaRPr>
          </a:p>
        </p:txBody>
      </p:sp>
      <p:sp>
        <p:nvSpPr>
          <p:cNvPr id="25" name="TextBox 8"/>
          <p:cNvSpPr txBox="1">
            <a:spLocks noChangeArrowheads="1"/>
          </p:cNvSpPr>
          <p:nvPr/>
        </p:nvSpPr>
        <p:spPr bwMode="auto">
          <a:xfrm>
            <a:off x="4731477" y="3717032"/>
            <a:ext cx="593432" cy="360679"/>
          </a:xfrm>
          <a:prstGeom prst="rect">
            <a:avLst/>
          </a:prstGeom>
          <a:solidFill>
            <a:srgbClr val="74C2E1"/>
          </a:solidFill>
          <a:ln w="190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w="38100" h="38100"/>
            <a:bevelB/>
          </a:sp3d>
        </p:spPr>
        <p:txBody>
          <a:bodyPr anchor="ctr"/>
          <a:lstStyle/>
          <a:p>
            <a:pPr algn="ctr" defTabSz="784225">
              <a:lnSpc>
                <a:spcPct val="120000"/>
              </a:lnSpc>
              <a:buClr>
                <a:srgbClr val="990000"/>
              </a:buClr>
              <a:buSzPct val="85000"/>
              <a:defRPr/>
            </a:pPr>
            <a:r>
              <a:rPr lang="en-US" altLang="zh-CN" sz="1600" dirty="0">
                <a:solidFill>
                  <a:schemeClr val="bg1"/>
                </a:solidFill>
                <a:latin typeface="Arial" charset="0"/>
                <a:ea typeface="宋体" pitchFamily="2" charset="-122"/>
              </a:rPr>
              <a:t>FCS</a:t>
            </a:r>
            <a:endParaRPr lang="zh-CN" altLang="en-US" sz="1600" dirty="0">
              <a:solidFill>
                <a:schemeClr val="bg1"/>
              </a:solidFill>
              <a:latin typeface="Arial" charset="0"/>
              <a:ea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 defTabSz="877888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algn="ctr" defTabSz="877888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algn="ctr" defTabSz="877888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algn="ctr" defTabSz="877888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algn="ctr" defTabSz="877888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algn="ctr" defTabSz="8778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algn="ctr" defTabSz="8778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algn="ctr" defTabSz="8778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algn="ctr" defTabSz="8778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l"/>
            <a:r>
              <a:rPr lang="en-US" altLang="zh-CN" sz="1200">
                <a:latin typeface="FrutigerNext LT Bold" panose="020B0803040504020204" pitchFamily="34" charset="0"/>
                <a:ea typeface="宋体" panose="02010600030101010101" pitchFamily="2" charset="-122"/>
              </a:rPr>
              <a:t>Page </a:t>
            </a:r>
            <a:fld id="{4407178D-F92B-4974-8582-69734C1D9A0E}" type="slidenum">
              <a:rPr lang="en-US" altLang="zh-CN" sz="1200">
                <a:latin typeface="FrutigerNext LT Bold" panose="020B0803040504020204" pitchFamily="34" charset="0"/>
                <a:ea typeface="宋体" panose="02010600030101010101" pitchFamily="2" charset="-122"/>
              </a:rPr>
              <a:pPr algn="l"/>
              <a:t>14</a:t>
            </a:fld>
            <a:endParaRPr lang="en-US" altLang="zh-CN" sz="1200">
              <a:latin typeface="FrutigerNext LT Bold" panose="020B0803040504020204" pitchFamily="34" charset="0"/>
              <a:ea typeface="宋体" panose="02010600030101010101" pitchFamily="2" charset="-122"/>
            </a:endParaRPr>
          </a:p>
        </p:txBody>
      </p:sp>
      <p:sp>
        <p:nvSpPr>
          <p:cNvPr id="34819" name="Rectangle 2"/>
          <p:cNvSpPr>
            <a:spLocks noGrp="1" noChangeArrowheads="1"/>
          </p:cNvSpPr>
          <p:nvPr>
            <p:ph type="title"/>
          </p:nvPr>
        </p:nvSpPr>
        <p:spPr>
          <a:xfrm>
            <a:off x="1317625" y="358775"/>
            <a:ext cx="7054850" cy="868363"/>
          </a:xfrm>
        </p:spPr>
        <p:txBody>
          <a:bodyPr/>
          <a:lstStyle/>
          <a:p>
            <a:pPr eaLnBrk="1" hangingPunct="1"/>
            <a:r>
              <a:rPr lang="zh-CN" altLang="en-US" smtClean="0"/>
              <a:t>总结</a:t>
            </a:r>
          </a:p>
        </p:txBody>
      </p:sp>
      <p:pic>
        <p:nvPicPr>
          <p:cNvPr id="34820" name="Picture 8" descr="总结 cop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325" y="477838"/>
            <a:ext cx="615950" cy="61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1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387350" y="1412875"/>
            <a:ext cx="7929563" cy="4195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lvl="1" algn="just" eaLnBrk="1" hangingPunct="1">
              <a:buClrTx/>
              <a:buSzPct val="80000"/>
              <a:buFont typeface="Wingdings" pitchFamily="2" charset="2"/>
              <a:buChar char="l"/>
            </a:pPr>
            <a:r>
              <a:rPr lang="zh-CN" altLang="en-US" sz="1800" smtClean="0">
                <a:latin typeface="Arial" panose="020B0604020202020204" pitchFamily="34" charset="0"/>
                <a:cs typeface="Arial" panose="020B0604020202020204" pitchFamily="34" charset="0"/>
              </a:rPr>
              <a:t>网络设备在什么情况下会发送</a:t>
            </a:r>
            <a:r>
              <a:rPr lang="en-US" altLang="zh-CN" sz="1800" smtClean="0">
                <a:latin typeface="Arial" panose="020B0604020202020204" pitchFamily="34" charset="0"/>
                <a:cs typeface="Arial" panose="020B0604020202020204" pitchFamily="34" charset="0"/>
              </a:rPr>
              <a:t>ARP Request</a:t>
            </a:r>
            <a:r>
              <a:rPr lang="zh-CN" altLang="en-US" sz="1800" smtClean="0">
                <a:latin typeface="Arial" panose="020B0604020202020204" pitchFamily="34" charset="0"/>
                <a:cs typeface="Arial" panose="020B0604020202020204" pitchFamily="34" charset="0"/>
              </a:rPr>
              <a:t>？</a:t>
            </a:r>
            <a:endParaRPr lang="en-US" altLang="zh-CN" sz="180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algn="just" eaLnBrk="1" hangingPunct="1">
              <a:buClrTx/>
              <a:buSzPct val="80000"/>
              <a:buFont typeface="Wingdings" pitchFamily="2" charset="2"/>
              <a:buChar char="l"/>
            </a:pPr>
            <a:r>
              <a:rPr lang="zh-CN" altLang="en-US" sz="1800" smtClean="0">
                <a:latin typeface="Arial" panose="020B0604020202020204" pitchFamily="34" charset="0"/>
                <a:cs typeface="Arial" panose="020B0604020202020204" pitchFamily="34" charset="0"/>
              </a:rPr>
              <a:t>网络设备什么时候会产生免费</a:t>
            </a:r>
            <a:r>
              <a:rPr lang="en-US" altLang="zh-CN" sz="1800" smtClean="0">
                <a:latin typeface="Arial" panose="020B0604020202020204" pitchFamily="34" charset="0"/>
                <a:cs typeface="Arial" panose="020B0604020202020204" pitchFamily="34" charset="0"/>
              </a:rPr>
              <a:t>ARP</a:t>
            </a:r>
            <a:r>
              <a:rPr lang="zh-CN" altLang="en-US" sz="1800" smtClean="0">
                <a:latin typeface="Arial" panose="020B0604020202020204" pitchFamily="34" charset="0"/>
                <a:cs typeface="Arial" panose="020B0604020202020204" pitchFamily="34" charset="0"/>
              </a:rPr>
              <a:t>？</a:t>
            </a:r>
            <a:endParaRPr lang="en-US" altLang="zh-CN" sz="180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eaLnBrk="1" hangingPunct="1">
              <a:buClrTx/>
              <a:buSzPct val="80000"/>
              <a:buFont typeface="Wingdings" pitchFamily="2" charset="2"/>
              <a:buChar char="l"/>
            </a:pPr>
            <a:endParaRPr lang="zh-CN" altLang="en-US" sz="180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advClick="0" advTm="800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">
  <a:themeElements>
    <a:clrScheme name="default 1">
      <a:dk1>
        <a:srgbClr val="000000"/>
      </a:dk1>
      <a:lt1>
        <a:srgbClr val="FFFFFF"/>
      </a:lt1>
      <a:dk2>
        <a:srgbClr val="990000"/>
      </a:dk2>
      <a:lt2>
        <a:srgbClr val="777777"/>
      </a:lt2>
      <a:accent1>
        <a:srgbClr val="FFCC99"/>
      </a:accent1>
      <a:accent2>
        <a:srgbClr val="FFCC66"/>
      </a:accent2>
      <a:accent3>
        <a:srgbClr val="FFFFFF"/>
      </a:accent3>
      <a:accent4>
        <a:srgbClr val="000000"/>
      </a:accent4>
      <a:accent5>
        <a:srgbClr val="FFE2CA"/>
      </a:accent5>
      <a:accent6>
        <a:srgbClr val="E7B95C"/>
      </a:accent6>
      <a:hlink>
        <a:srgbClr val="FF9900"/>
      </a:hlink>
      <a:folHlink>
        <a:srgbClr val="996600"/>
      </a:folHlink>
    </a:clrScheme>
    <a:fontScheme name="default">
      <a:majorFont>
        <a:latin typeface="FrutigerNext LT Bold"/>
        <a:ea typeface="黑体"/>
        <a:cs typeface=""/>
      </a:majorFont>
      <a:minorFont>
        <a:latin typeface="FrutigerNext LT Regular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1">
        <a:dk1>
          <a:srgbClr val="000000"/>
        </a:dk1>
        <a:lt1>
          <a:srgbClr val="FFFFFF"/>
        </a:lt1>
        <a:dk2>
          <a:srgbClr val="990000"/>
        </a:dk2>
        <a:lt2>
          <a:srgbClr val="777777"/>
        </a:lt2>
        <a:accent1>
          <a:srgbClr val="FFCC99"/>
        </a:accent1>
        <a:accent2>
          <a:srgbClr val="FFCC66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7B95C"/>
        </a:accent6>
        <a:hlink>
          <a:srgbClr val="FF99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2">
        <a:dk1>
          <a:srgbClr val="000000"/>
        </a:dk1>
        <a:lt1>
          <a:srgbClr val="FFFFFF"/>
        </a:lt1>
        <a:dk2>
          <a:srgbClr val="990000"/>
        </a:dk2>
        <a:lt2>
          <a:srgbClr val="808080"/>
        </a:lt2>
        <a:accent1>
          <a:srgbClr val="CCFF99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E2FFCA"/>
        </a:accent5>
        <a:accent6>
          <a:srgbClr val="8AB9B9"/>
        </a:accent6>
        <a:hlink>
          <a:srgbClr val="0099CC"/>
        </a:hlink>
        <a:folHlink>
          <a:srgbClr val="00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3">
        <a:dk1>
          <a:srgbClr val="000000"/>
        </a:dk1>
        <a:lt1>
          <a:srgbClr val="FFFFFF"/>
        </a:lt1>
        <a:dk2>
          <a:srgbClr val="990000"/>
        </a:dk2>
        <a:lt2>
          <a:srgbClr val="969696"/>
        </a:lt2>
        <a:accent1>
          <a:srgbClr val="DDDDDD"/>
        </a:accent1>
        <a:accent2>
          <a:srgbClr val="99CCFF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8AB9E7"/>
        </a:accent6>
        <a:hlink>
          <a:srgbClr val="99CCCC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4">
        <a:dk1>
          <a:srgbClr val="000000"/>
        </a:dk1>
        <a:lt1>
          <a:srgbClr val="FFFFFF"/>
        </a:lt1>
        <a:dk2>
          <a:srgbClr val="990000"/>
        </a:dk2>
        <a:lt2>
          <a:srgbClr val="777777"/>
        </a:lt2>
        <a:accent1>
          <a:srgbClr val="99CCFF"/>
        </a:accent1>
        <a:accent2>
          <a:srgbClr val="669900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5C8A00"/>
        </a:accent6>
        <a:hlink>
          <a:srgbClr val="FF9900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5">
        <a:dk1>
          <a:srgbClr val="000000"/>
        </a:dk1>
        <a:lt1>
          <a:srgbClr val="FFFFFF"/>
        </a:lt1>
        <a:dk2>
          <a:srgbClr val="990000"/>
        </a:dk2>
        <a:lt2>
          <a:srgbClr val="777777"/>
        </a:lt2>
        <a:accent1>
          <a:srgbClr val="FFCC66"/>
        </a:accent1>
        <a:accent2>
          <a:srgbClr val="FFCC99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E7B98A"/>
        </a:accent6>
        <a:hlink>
          <a:srgbClr val="FF9900"/>
        </a:hlink>
        <a:folHlink>
          <a:srgbClr val="99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6">
        <a:dk1>
          <a:srgbClr val="000000"/>
        </a:dk1>
        <a:lt1>
          <a:srgbClr val="FFFFFF"/>
        </a:lt1>
        <a:dk2>
          <a:srgbClr val="990000"/>
        </a:dk2>
        <a:lt2>
          <a:srgbClr val="777777"/>
        </a:lt2>
        <a:accent1>
          <a:srgbClr val="CCCCFF"/>
        </a:accent1>
        <a:accent2>
          <a:srgbClr val="99CCFF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8AB9E7"/>
        </a:accent6>
        <a:hlink>
          <a:srgbClr val="006699"/>
        </a:hlink>
        <a:folHlink>
          <a:srgbClr val="99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7">
        <a:dk1>
          <a:srgbClr val="000000"/>
        </a:dk1>
        <a:lt1>
          <a:srgbClr val="FFFFFF"/>
        </a:lt1>
        <a:dk2>
          <a:srgbClr val="990000"/>
        </a:dk2>
        <a:lt2>
          <a:srgbClr val="777777"/>
        </a:lt2>
        <a:accent1>
          <a:srgbClr val="99CCCC"/>
        </a:accent1>
        <a:accent2>
          <a:srgbClr val="CCFF99"/>
        </a:accent2>
        <a:accent3>
          <a:srgbClr val="FFFFFF"/>
        </a:accent3>
        <a:accent4>
          <a:srgbClr val="000000"/>
        </a:accent4>
        <a:accent5>
          <a:srgbClr val="CAE2E2"/>
        </a:accent5>
        <a:accent6>
          <a:srgbClr val="B9E78A"/>
        </a:accent6>
        <a:hlink>
          <a:srgbClr val="009999"/>
        </a:hlink>
        <a:folHlink>
          <a:srgbClr val="99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8">
        <a:dk1>
          <a:srgbClr val="000000"/>
        </a:dk1>
        <a:lt1>
          <a:srgbClr val="FFFFFF"/>
        </a:lt1>
        <a:dk2>
          <a:srgbClr val="990000"/>
        </a:dk2>
        <a:lt2>
          <a:srgbClr val="777777"/>
        </a:lt2>
        <a:accent1>
          <a:srgbClr val="FFCC66"/>
        </a:accent1>
        <a:accent2>
          <a:srgbClr val="FFCC99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E7B98A"/>
        </a:accent6>
        <a:hlink>
          <a:srgbClr val="FF9900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9">
        <a:dk1>
          <a:srgbClr val="000000"/>
        </a:dk1>
        <a:lt1>
          <a:srgbClr val="FFFFFF"/>
        </a:lt1>
        <a:dk2>
          <a:srgbClr val="990000"/>
        </a:dk2>
        <a:lt2>
          <a:srgbClr val="777777"/>
        </a:lt2>
        <a:accent1>
          <a:srgbClr val="CCCCFF"/>
        </a:accent1>
        <a:accent2>
          <a:srgbClr val="99CCFF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8AB9E7"/>
        </a:accent6>
        <a:hlink>
          <a:srgbClr val="006699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10">
        <a:dk1>
          <a:srgbClr val="000000"/>
        </a:dk1>
        <a:lt1>
          <a:srgbClr val="FFFFFF"/>
        </a:lt1>
        <a:dk2>
          <a:srgbClr val="990000"/>
        </a:dk2>
        <a:lt2>
          <a:srgbClr val="777777"/>
        </a:lt2>
        <a:accent1>
          <a:srgbClr val="99CCCC"/>
        </a:accent1>
        <a:accent2>
          <a:srgbClr val="CCFF99"/>
        </a:accent2>
        <a:accent3>
          <a:srgbClr val="FFFFFF"/>
        </a:accent3>
        <a:accent4>
          <a:srgbClr val="000000"/>
        </a:accent4>
        <a:accent5>
          <a:srgbClr val="CAE2E2"/>
        </a:accent5>
        <a:accent6>
          <a:srgbClr val="B9E78A"/>
        </a:accent6>
        <a:hlink>
          <a:srgbClr val="009999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11">
        <a:dk1>
          <a:srgbClr val="000000"/>
        </a:dk1>
        <a:lt1>
          <a:srgbClr val="FFFFFF"/>
        </a:lt1>
        <a:dk2>
          <a:srgbClr val="990000"/>
        </a:dk2>
        <a:lt2>
          <a:srgbClr val="777777"/>
        </a:lt2>
        <a:accent1>
          <a:srgbClr val="FFCC66"/>
        </a:accent1>
        <a:accent2>
          <a:srgbClr val="FFCC99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E7B98A"/>
        </a:accent6>
        <a:hlink>
          <a:srgbClr val="FF9900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12">
        <a:dk1>
          <a:srgbClr val="000000"/>
        </a:dk1>
        <a:lt1>
          <a:srgbClr val="FFFFFF"/>
        </a:lt1>
        <a:dk2>
          <a:srgbClr val="990000"/>
        </a:dk2>
        <a:lt2>
          <a:srgbClr val="777777"/>
        </a:lt2>
        <a:accent1>
          <a:srgbClr val="CCCCFF"/>
        </a:accent1>
        <a:accent2>
          <a:srgbClr val="99CCFF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8AB9E7"/>
        </a:accent6>
        <a:hlink>
          <a:srgbClr val="006699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13">
        <a:dk1>
          <a:srgbClr val="000000"/>
        </a:dk1>
        <a:lt1>
          <a:srgbClr val="FFFFFF"/>
        </a:lt1>
        <a:dk2>
          <a:srgbClr val="990000"/>
        </a:dk2>
        <a:lt2>
          <a:srgbClr val="777777"/>
        </a:lt2>
        <a:accent1>
          <a:srgbClr val="99CCCC"/>
        </a:accent1>
        <a:accent2>
          <a:srgbClr val="CCFF99"/>
        </a:accent2>
        <a:accent3>
          <a:srgbClr val="FFFFFF"/>
        </a:accent3>
        <a:accent4>
          <a:srgbClr val="000000"/>
        </a:accent4>
        <a:accent5>
          <a:srgbClr val="CAE2E2"/>
        </a:accent5>
        <a:accent6>
          <a:srgbClr val="B9E78A"/>
        </a:accent6>
        <a:hlink>
          <a:srgbClr val="009999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技术培训胶片＋注释中文模板">
  <a:themeElements>
    <a:clrScheme name="技术培训胶片＋注释中文模板V1.2(20100205) 1">
      <a:dk1>
        <a:srgbClr val="000000"/>
      </a:dk1>
      <a:lt1>
        <a:srgbClr val="FFFFFF"/>
      </a:lt1>
      <a:dk2>
        <a:srgbClr val="990000"/>
      </a:dk2>
      <a:lt2>
        <a:srgbClr val="CCCCCC"/>
      </a:lt2>
      <a:accent1>
        <a:srgbClr val="99CCCC"/>
      </a:accent1>
      <a:accent2>
        <a:srgbClr val="990000"/>
      </a:accent2>
      <a:accent3>
        <a:srgbClr val="FFFFFF"/>
      </a:accent3>
      <a:accent4>
        <a:srgbClr val="000000"/>
      </a:accent4>
      <a:accent5>
        <a:srgbClr val="CAE2E2"/>
      </a:accent5>
      <a:accent6>
        <a:srgbClr val="8A0000"/>
      </a:accent6>
      <a:hlink>
        <a:srgbClr val="009999"/>
      </a:hlink>
      <a:folHlink>
        <a:srgbClr val="999999"/>
      </a:folHlink>
    </a:clrScheme>
    <a:fontScheme name="技术培训胶片＋注释中文模板V1.2(20100205)">
      <a:majorFont>
        <a:latin typeface="FrutigerNext LT Medium"/>
        <a:ea typeface="黑体"/>
        <a:cs typeface="宋体"/>
      </a:majorFont>
      <a:minorFont>
        <a:latin typeface="FrutigerNext LT Regular"/>
        <a:ea typeface="华文细黑"/>
        <a:cs typeface="宋体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784225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1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MS PGothic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784225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1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MS PGothic" pitchFamily="34" charset="-128"/>
          </a:defRPr>
        </a:defPPr>
      </a:lstStyle>
    </a:lnDef>
  </a:objectDefaults>
  <a:extraClrSchemeLst>
    <a:extraClrScheme>
      <a:clrScheme name="技术培训胶片＋注释中文模板V1.2(20100205) 1">
        <a:dk1>
          <a:srgbClr val="000000"/>
        </a:dk1>
        <a:lt1>
          <a:srgbClr val="FFFFFF"/>
        </a:lt1>
        <a:dk2>
          <a:srgbClr val="990000"/>
        </a:dk2>
        <a:lt2>
          <a:srgbClr val="CCCCCC"/>
        </a:lt2>
        <a:accent1>
          <a:srgbClr val="99CCCC"/>
        </a:accent1>
        <a:accent2>
          <a:srgbClr val="990000"/>
        </a:accent2>
        <a:accent3>
          <a:srgbClr val="FFFFFF"/>
        </a:accent3>
        <a:accent4>
          <a:srgbClr val="000000"/>
        </a:accent4>
        <a:accent5>
          <a:srgbClr val="CAE2E2"/>
        </a:accent5>
        <a:accent6>
          <a:srgbClr val="8A0000"/>
        </a:accent6>
        <a:hlink>
          <a:srgbClr val="009999"/>
        </a:hlink>
        <a:folHlink>
          <a:srgbClr val="9999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技术培训胶片＋注释中文模板V1.2(20100205) 2">
        <a:dk1>
          <a:srgbClr val="000000"/>
        </a:dk1>
        <a:lt1>
          <a:srgbClr val="FFFFFF"/>
        </a:lt1>
        <a:dk2>
          <a:srgbClr val="990000"/>
        </a:dk2>
        <a:lt2>
          <a:srgbClr val="CCCCCC"/>
        </a:lt2>
        <a:accent1>
          <a:srgbClr val="CCFF99"/>
        </a:accent1>
        <a:accent2>
          <a:srgbClr val="990000"/>
        </a:accent2>
        <a:accent3>
          <a:srgbClr val="FFFFFF"/>
        </a:accent3>
        <a:accent4>
          <a:srgbClr val="000000"/>
        </a:accent4>
        <a:accent5>
          <a:srgbClr val="E2FFCA"/>
        </a:accent5>
        <a:accent6>
          <a:srgbClr val="8A0000"/>
        </a:accent6>
        <a:hlink>
          <a:srgbClr val="669900"/>
        </a:hlink>
        <a:folHlink>
          <a:srgbClr val="9999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技术培训胶片＋注释中文模板V1.2(20100205) 3">
        <a:dk1>
          <a:srgbClr val="000000"/>
        </a:dk1>
        <a:lt1>
          <a:srgbClr val="FFFFFF"/>
        </a:lt1>
        <a:dk2>
          <a:srgbClr val="990000"/>
        </a:dk2>
        <a:lt2>
          <a:srgbClr val="CCCCCC"/>
        </a:lt2>
        <a:accent1>
          <a:srgbClr val="FFCC99"/>
        </a:accent1>
        <a:accent2>
          <a:srgbClr val="990000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8A0000"/>
        </a:accent6>
        <a:hlink>
          <a:srgbClr val="FF9900"/>
        </a:hlink>
        <a:folHlink>
          <a:srgbClr val="9999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技术培训胶片＋注释中文模板V1.2(20100205) 4">
        <a:dk1>
          <a:srgbClr val="000000"/>
        </a:dk1>
        <a:lt1>
          <a:srgbClr val="FFFFFF"/>
        </a:lt1>
        <a:dk2>
          <a:srgbClr val="990000"/>
        </a:dk2>
        <a:lt2>
          <a:srgbClr val="CCCCCC"/>
        </a:lt2>
        <a:accent1>
          <a:srgbClr val="FF9900"/>
        </a:accent1>
        <a:accent2>
          <a:srgbClr val="99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8A0000"/>
        </a:accent6>
        <a:hlink>
          <a:srgbClr val="99660A"/>
        </a:hlink>
        <a:folHlink>
          <a:srgbClr val="9999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技术培训胶片＋注释中文模板V1.2(20100205) 5">
        <a:dk1>
          <a:srgbClr val="000000"/>
        </a:dk1>
        <a:lt1>
          <a:srgbClr val="FFFFFF"/>
        </a:lt1>
        <a:dk2>
          <a:srgbClr val="990000"/>
        </a:dk2>
        <a:lt2>
          <a:srgbClr val="CCCCCC"/>
        </a:lt2>
        <a:accent1>
          <a:srgbClr val="CCCCFF"/>
        </a:accent1>
        <a:accent2>
          <a:srgbClr val="990000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8A0000"/>
        </a:accent6>
        <a:hlink>
          <a:srgbClr val="99660A"/>
        </a:hlink>
        <a:folHlink>
          <a:srgbClr val="0066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尾页">
  <a:themeElements>
    <a:clrScheme name="default 5">
      <a:dk1>
        <a:srgbClr val="000000"/>
      </a:dk1>
      <a:lt1>
        <a:srgbClr val="FFFFFF"/>
      </a:lt1>
      <a:dk2>
        <a:srgbClr val="990000"/>
      </a:dk2>
      <a:lt2>
        <a:srgbClr val="B2B2B2"/>
      </a:lt2>
      <a:accent1>
        <a:srgbClr val="FFCC66"/>
      </a:accent1>
      <a:accent2>
        <a:srgbClr val="FFCC99"/>
      </a:accent2>
      <a:accent3>
        <a:srgbClr val="FFFFFF"/>
      </a:accent3>
      <a:accent4>
        <a:srgbClr val="000000"/>
      </a:accent4>
      <a:accent5>
        <a:srgbClr val="FFE2B8"/>
      </a:accent5>
      <a:accent6>
        <a:srgbClr val="E7B98A"/>
      </a:accent6>
      <a:hlink>
        <a:srgbClr val="FF9900"/>
      </a:hlink>
      <a:folHlink>
        <a:srgbClr val="990000"/>
      </a:folHlink>
    </a:clrScheme>
    <a:fontScheme name="default">
      <a:majorFont>
        <a:latin typeface="FrutigerNext LT Medium"/>
        <a:ea typeface="华文细黑"/>
        <a:cs typeface="宋体"/>
      </a:majorFont>
      <a:minorFont>
        <a:latin typeface="FrutigerNext LT Medium"/>
        <a:ea typeface="华文细黑"/>
        <a:cs typeface="宋体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CC9900"/>
          </a:buClr>
          <a:buSzTx/>
          <a:buFont typeface="Wingdings" pitchFamily="2" charset="2"/>
          <a:buChar char="n"/>
          <a:tabLst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宋体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CC9900"/>
          </a:buClr>
          <a:buSzTx/>
          <a:buFont typeface="Wingdings" pitchFamily="2" charset="2"/>
          <a:buChar char="n"/>
          <a:tabLst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宋体" charset="-122"/>
          </a:defRPr>
        </a:defPPr>
      </a:lstStyle>
    </a:lnDef>
  </a:objectDefaults>
  <a:extraClrSchemeLst>
    <a:extraClrScheme>
      <a:clrScheme name="default 1">
        <a:dk1>
          <a:srgbClr val="000000"/>
        </a:dk1>
        <a:lt1>
          <a:srgbClr val="FFFFFF"/>
        </a:lt1>
        <a:dk2>
          <a:srgbClr val="990000"/>
        </a:dk2>
        <a:lt2>
          <a:srgbClr val="808080"/>
        </a:lt2>
        <a:accent1>
          <a:srgbClr val="99CCFF"/>
        </a:accent1>
        <a:accent2>
          <a:srgbClr val="669900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5C8A00"/>
        </a:accent6>
        <a:hlink>
          <a:srgbClr val="FF9900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2">
        <a:dk1>
          <a:srgbClr val="000000"/>
        </a:dk1>
        <a:lt1>
          <a:srgbClr val="FFFFFF"/>
        </a:lt1>
        <a:dk2>
          <a:srgbClr val="990000"/>
        </a:dk2>
        <a:lt2>
          <a:srgbClr val="B2B2B2"/>
        </a:lt2>
        <a:accent1>
          <a:srgbClr val="FFCC99"/>
        </a:accent1>
        <a:accent2>
          <a:srgbClr val="FFCC66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7B95C"/>
        </a:accent6>
        <a:hlink>
          <a:srgbClr val="FF99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3">
        <a:dk1>
          <a:srgbClr val="000000"/>
        </a:dk1>
        <a:lt1>
          <a:srgbClr val="FFFFFF"/>
        </a:lt1>
        <a:dk2>
          <a:srgbClr val="990000"/>
        </a:dk2>
        <a:lt2>
          <a:srgbClr val="B2B2B2"/>
        </a:lt2>
        <a:accent1>
          <a:srgbClr val="CCCCFF"/>
        </a:accent1>
        <a:accent2>
          <a:srgbClr val="99CCFF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8AB9E7"/>
        </a:accent6>
        <a:hlink>
          <a:srgbClr val="99CCCC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4">
        <a:dk1>
          <a:srgbClr val="000000"/>
        </a:dk1>
        <a:lt1>
          <a:srgbClr val="FFFFFF"/>
        </a:lt1>
        <a:dk2>
          <a:srgbClr val="990000"/>
        </a:dk2>
        <a:lt2>
          <a:srgbClr val="B2B2B2"/>
        </a:lt2>
        <a:accent1>
          <a:srgbClr val="CCFF99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E2FFCA"/>
        </a:accent5>
        <a:accent6>
          <a:srgbClr val="8AB9B9"/>
        </a:accent6>
        <a:hlink>
          <a:srgbClr val="0099CC"/>
        </a:hlink>
        <a:folHlink>
          <a:srgbClr val="00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5">
        <a:dk1>
          <a:srgbClr val="000000"/>
        </a:dk1>
        <a:lt1>
          <a:srgbClr val="FFFFFF"/>
        </a:lt1>
        <a:dk2>
          <a:srgbClr val="990000"/>
        </a:dk2>
        <a:lt2>
          <a:srgbClr val="B2B2B2"/>
        </a:lt2>
        <a:accent1>
          <a:srgbClr val="FFCC66"/>
        </a:accent1>
        <a:accent2>
          <a:srgbClr val="FFCC99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E7B98A"/>
        </a:accent6>
        <a:hlink>
          <a:srgbClr val="FF9900"/>
        </a:hlink>
        <a:folHlink>
          <a:srgbClr val="99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6">
        <a:dk1>
          <a:srgbClr val="000000"/>
        </a:dk1>
        <a:lt1>
          <a:srgbClr val="FFFFFF"/>
        </a:lt1>
        <a:dk2>
          <a:srgbClr val="990000"/>
        </a:dk2>
        <a:lt2>
          <a:srgbClr val="B2B2B2"/>
        </a:lt2>
        <a:accent1>
          <a:srgbClr val="CCCCFF"/>
        </a:accent1>
        <a:accent2>
          <a:srgbClr val="99CCFF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8AB9E7"/>
        </a:accent6>
        <a:hlink>
          <a:srgbClr val="006699"/>
        </a:hlink>
        <a:folHlink>
          <a:srgbClr val="99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7">
        <a:dk1>
          <a:srgbClr val="000000"/>
        </a:dk1>
        <a:lt1>
          <a:srgbClr val="FFFFFF"/>
        </a:lt1>
        <a:dk2>
          <a:srgbClr val="990000"/>
        </a:dk2>
        <a:lt2>
          <a:srgbClr val="B2B2B2"/>
        </a:lt2>
        <a:accent1>
          <a:srgbClr val="99CCCC"/>
        </a:accent1>
        <a:accent2>
          <a:srgbClr val="CCFF99"/>
        </a:accent2>
        <a:accent3>
          <a:srgbClr val="FFFFFF"/>
        </a:accent3>
        <a:accent4>
          <a:srgbClr val="000000"/>
        </a:accent4>
        <a:accent5>
          <a:srgbClr val="CAE2E2"/>
        </a:accent5>
        <a:accent6>
          <a:srgbClr val="B9E78A"/>
        </a:accent6>
        <a:hlink>
          <a:srgbClr val="009999"/>
        </a:hlink>
        <a:folHlink>
          <a:srgbClr val="99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8">
        <a:dk1>
          <a:srgbClr val="000000"/>
        </a:dk1>
        <a:lt1>
          <a:srgbClr val="FFFFFF"/>
        </a:lt1>
        <a:dk2>
          <a:srgbClr val="990000"/>
        </a:dk2>
        <a:lt2>
          <a:srgbClr val="B2B2B2"/>
        </a:lt2>
        <a:accent1>
          <a:srgbClr val="99CCCC"/>
        </a:accent1>
        <a:accent2>
          <a:srgbClr val="CCFF99"/>
        </a:accent2>
        <a:accent3>
          <a:srgbClr val="FFFFFF"/>
        </a:accent3>
        <a:accent4>
          <a:srgbClr val="000000"/>
        </a:accent4>
        <a:accent5>
          <a:srgbClr val="CAE2E2"/>
        </a:accent5>
        <a:accent6>
          <a:srgbClr val="B9E78A"/>
        </a:accent6>
        <a:hlink>
          <a:srgbClr val="009999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9">
        <a:dk1>
          <a:srgbClr val="000000"/>
        </a:dk1>
        <a:lt1>
          <a:srgbClr val="FFFFFF"/>
        </a:lt1>
        <a:dk2>
          <a:srgbClr val="990000"/>
        </a:dk2>
        <a:lt2>
          <a:srgbClr val="B2B2B2"/>
        </a:lt2>
        <a:accent1>
          <a:srgbClr val="CCCCFF"/>
        </a:accent1>
        <a:accent2>
          <a:srgbClr val="99CCFF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8AB9E7"/>
        </a:accent6>
        <a:hlink>
          <a:srgbClr val="006699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10">
        <a:dk1>
          <a:srgbClr val="000000"/>
        </a:dk1>
        <a:lt1>
          <a:srgbClr val="FFFFFF"/>
        </a:lt1>
        <a:dk2>
          <a:srgbClr val="990000"/>
        </a:dk2>
        <a:lt2>
          <a:srgbClr val="B2B2B2"/>
        </a:lt2>
        <a:accent1>
          <a:srgbClr val="FFCC66"/>
        </a:accent1>
        <a:accent2>
          <a:srgbClr val="FFCC99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E7B98A"/>
        </a:accent6>
        <a:hlink>
          <a:srgbClr val="FF9900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11">
        <a:dk1>
          <a:srgbClr val="000000"/>
        </a:dk1>
        <a:lt1>
          <a:srgbClr val="FFFFFF"/>
        </a:lt1>
        <a:dk2>
          <a:srgbClr val="990000"/>
        </a:dk2>
        <a:lt2>
          <a:srgbClr val="B2B2B2"/>
        </a:lt2>
        <a:accent1>
          <a:srgbClr val="FFCC66"/>
        </a:accent1>
        <a:accent2>
          <a:srgbClr val="FFCC99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E7B98A"/>
        </a:accent6>
        <a:hlink>
          <a:srgbClr val="FF990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12">
        <a:dk1>
          <a:srgbClr val="000000"/>
        </a:dk1>
        <a:lt1>
          <a:srgbClr val="FFFFFF"/>
        </a:lt1>
        <a:dk2>
          <a:srgbClr val="990000"/>
        </a:dk2>
        <a:lt2>
          <a:srgbClr val="B2B2B2"/>
        </a:lt2>
        <a:accent1>
          <a:srgbClr val="CCCCFF"/>
        </a:accent1>
        <a:accent2>
          <a:srgbClr val="99CCFF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8AB9E7"/>
        </a:accent6>
        <a:hlink>
          <a:srgbClr val="006699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13">
        <a:dk1>
          <a:srgbClr val="000000"/>
        </a:dk1>
        <a:lt1>
          <a:srgbClr val="FFFFFF"/>
        </a:lt1>
        <a:dk2>
          <a:srgbClr val="990000"/>
        </a:dk2>
        <a:lt2>
          <a:srgbClr val="B2B2B2"/>
        </a:lt2>
        <a:accent1>
          <a:srgbClr val="99CCCC"/>
        </a:accent1>
        <a:accent2>
          <a:srgbClr val="CCFF99"/>
        </a:accent2>
        <a:accent3>
          <a:srgbClr val="FFFFFF"/>
        </a:accent3>
        <a:accent4>
          <a:srgbClr val="000000"/>
        </a:accent4>
        <a:accent5>
          <a:srgbClr val="CAE2E2"/>
        </a:accent5>
        <a:accent6>
          <a:srgbClr val="B9E78A"/>
        </a:accent6>
        <a:hlink>
          <a:srgbClr val="009999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尾页">
  <a:themeElements>
    <a:clrScheme name="default 5">
      <a:dk1>
        <a:srgbClr val="000000"/>
      </a:dk1>
      <a:lt1>
        <a:srgbClr val="FFFFFF"/>
      </a:lt1>
      <a:dk2>
        <a:srgbClr val="990000"/>
      </a:dk2>
      <a:lt2>
        <a:srgbClr val="B2B2B2"/>
      </a:lt2>
      <a:accent1>
        <a:srgbClr val="FFCC66"/>
      </a:accent1>
      <a:accent2>
        <a:srgbClr val="FFCC99"/>
      </a:accent2>
      <a:accent3>
        <a:srgbClr val="FFFFFF"/>
      </a:accent3>
      <a:accent4>
        <a:srgbClr val="000000"/>
      </a:accent4>
      <a:accent5>
        <a:srgbClr val="FFE2B8"/>
      </a:accent5>
      <a:accent6>
        <a:srgbClr val="E7B98A"/>
      </a:accent6>
      <a:hlink>
        <a:srgbClr val="FF9900"/>
      </a:hlink>
      <a:folHlink>
        <a:srgbClr val="990000"/>
      </a:folHlink>
    </a:clrScheme>
    <a:fontScheme name="default">
      <a:majorFont>
        <a:latin typeface="FrutigerNext LT Medium"/>
        <a:ea typeface="华文细黑"/>
        <a:cs typeface="宋体"/>
      </a:majorFont>
      <a:minorFont>
        <a:latin typeface="FrutigerNext LT Medium"/>
        <a:ea typeface="华文细黑"/>
        <a:cs typeface="宋体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CC9900"/>
          </a:buClr>
          <a:buSzTx/>
          <a:buFont typeface="Wingdings" pitchFamily="2" charset="2"/>
          <a:buChar char="n"/>
          <a:tabLst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宋体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CC9900"/>
          </a:buClr>
          <a:buSzTx/>
          <a:buFont typeface="Wingdings" pitchFamily="2" charset="2"/>
          <a:buChar char="n"/>
          <a:tabLst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宋体" charset="-122"/>
          </a:defRPr>
        </a:defPPr>
      </a:lstStyle>
    </a:lnDef>
  </a:objectDefaults>
  <a:extraClrSchemeLst>
    <a:extraClrScheme>
      <a:clrScheme name="default 1">
        <a:dk1>
          <a:srgbClr val="000000"/>
        </a:dk1>
        <a:lt1>
          <a:srgbClr val="FFFFFF"/>
        </a:lt1>
        <a:dk2>
          <a:srgbClr val="990000"/>
        </a:dk2>
        <a:lt2>
          <a:srgbClr val="808080"/>
        </a:lt2>
        <a:accent1>
          <a:srgbClr val="99CCFF"/>
        </a:accent1>
        <a:accent2>
          <a:srgbClr val="669900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5C8A00"/>
        </a:accent6>
        <a:hlink>
          <a:srgbClr val="FF9900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2">
        <a:dk1>
          <a:srgbClr val="000000"/>
        </a:dk1>
        <a:lt1>
          <a:srgbClr val="FFFFFF"/>
        </a:lt1>
        <a:dk2>
          <a:srgbClr val="990000"/>
        </a:dk2>
        <a:lt2>
          <a:srgbClr val="B2B2B2"/>
        </a:lt2>
        <a:accent1>
          <a:srgbClr val="FFCC99"/>
        </a:accent1>
        <a:accent2>
          <a:srgbClr val="FFCC66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7B95C"/>
        </a:accent6>
        <a:hlink>
          <a:srgbClr val="FF99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3">
        <a:dk1>
          <a:srgbClr val="000000"/>
        </a:dk1>
        <a:lt1>
          <a:srgbClr val="FFFFFF"/>
        </a:lt1>
        <a:dk2>
          <a:srgbClr val="990000"/>
        </a:dk2>
        <a:lt2>
          <a:srgbClr val="B2B2B2"/>
        </a:lt2>
        <a:accent1>
          <a:srgbClr val="CCCCFF"/>
        </a:accent1>
        <a:accent2>
          <a:srgbClr val="99CCFF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8AB9E7"/>
        </a:accent6>
        <a:hlink>
          <a:srgbClr val="99CCCC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4">
        <a:dk1>
          <a:srgbClr val="000000"/>
        </a:dk1>
        <a:lt1>
          <a:srgbClr val="FFFFFF"/>
        </a:lt1>
        <a:dk2>
          <a:srgbClr val="990000"/>
        </a:dk2>
        <a:lt2>
          <a:srgbClr val="B2B2B2"/>
        </a:lt2>
        <a:accent1>
          <a:srgbClr val="CCFF99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E2FFCA"/>
        </a:accent5>
        <a:accent6>
          <a:srgbClr val="8AB9B9"/>
        </a:accent6>
        <a:hlink>
          <a:srgbClr val="0099CC"/>
        </a:hlink>
        <a:folHlink>
          <a:srgbClr val="00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5">
        <a:dk1>
          <a:srgbClr val="000000"/>
        </a:dk1>
        <a:lt1>
          <a:srgbClr val="FFFFFF"/>
        </a:lt1>
        <a:dk2>
          <a:srgbClr val="990000"/>
        </a:dk2>
        <a:lt2>
          <a:srgbClr val="B2B2B2"/>
        </a:lt2>
        <a:accent1>
          <a:srgbClr val="FFCC66"/>
        </a:accent1>
        <a:accent2>
          <a:srgbClr val="FFCC99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E7B98A"/>
        </a:accent6>
        <a:hlink>
          <a:srgbClr val="FF9900"/>
        </a:hlink>
        <a:folHlink>
          <a:srgbClr val="99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6">
        <a:dk1>
          <a:srgbClr val="000000"/>
        </a:dk1>
        <a:lt1>
          <a:srgbClr val="FFFFFF"/>
        </a:lt1>
        <a:dk2>
          <a:srgbClr val="990000"/>
        </a:dk2>
        <a:lt2>
          <a:srgbClr val="B2B2B2"/>
        </a:lt2>
        <a:accent1>
          <a:srgbClr val="CCCCFF"/>
        </a:accent1>
        <a:accent2>
          <a:srgbClr val="99CCFF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8AB9E7"/>
        </a:accent6>
        <a:hlink>
          <a:srgbClr val="006699"/>
        </a:hlink>
        <a:folHlink>
          <a:srgbClr val="99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7">
        <a:dk1>
          <a:srgbClr val="000000"/>
        </a:dk1>
        <a:lt1>
          <a:srgbClr val="FFFFFF"/>
        </a:lt1>
        <a:dk2>
          <a:srgbClr val="990000"/>
        </a:dk2>
        <a:lt2>
          <a:srgbClr val="B2B2B2"/>
        </a:lt2>
        <a:accent1>
          <a:srgbClr val="99CCCC"/>
        </a:accent1>
        <a:accent2>
          <a:srgbClr val="CCFF99"/>
        </a:accent2>
        <a:accent3>
          <a:srgbClr val="FFFFFF"/>
        </a:accent3>
        <a:accent4>
          <a:srgbClr val="000000"/>
        </a:accent4>
        <a:accent5>
          <a:srgbClr val="CAE2E2"/>
        </a:accent5>
        <a:accent6>
          <a:srgbClr val="B9E78A"/>
        </a:accent6>
        <a:hlink>
          <a:srgbClr val="009999"/>
        </a:hlink>
        <a:folHlink>
          <a:srgbClr val="99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8">
        <a:dk1>
          <a:srgbClr val="000000"/>
        </a:dk1>
        <a:lt1>
          <a:srgbClr val="FFFFFF"/>
        </a:lt1>
        <a:dk2>
          <a:srgbClr val="990000"/>
        </a:dk2>
        <a:lt2>
          <a:srgbClr val="B2B2B2"/>
        </a:lt2>
        <a:accent1>
          <a:srgbClr val="99CCCC"/>
        </a:accent1>
        <a:accent2>
          <a:srgbClr val="CCFF99"/>
        </a:accent2>
        <a:accent3>
          <a:srgbClr val="FFFFFF"/>
        </a:accent3>
        <a:accent4>
          <a:srgbClr val="000000"/>
        </a:accent4>
        <a:accent5>
          <a:srgbClr val="CAE2E2"/>
        </a:accent5>
        <a:accent6>
          <a:srgbClr val="B9E78A"/>
        </a:accent6>
        <a:hlink>
          <a:srgbClr val="009999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9">
        <a:dk1>
          <a:srgbClr val="000000"/>
        </a:dk1>
        <a:lt1>
          <a:srgbClr val="FFFFFF"/>
        </a:lt1>
        <a:dk2>
          <a:srgbClr val="990000"/>
        </a:dk2>
        <a:lt2>
          <a:srgbClr val="B2B2B2"/>
        </a:lt2>
        <a:accent1>
          <a:srgbClr val="CCCCFF"/>
        </a:accent1>
        <a:accent2>
          <a:srgbClr val="99CCFF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8AB9E7"/>
        </a:accent6>
        <a:hlink>
          <a:srgbClr val="006699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10">
        <a:dk1>
          <a:srgbClr val="000000"/>
        </a:dk1>
        <a:lt1>
          <a:srgbClr val="FFFFFF"/>
        </a:lt1>
        <a:dk2>
          <a:srgbClr val="990000"/>
        </a:dk2>
        <a:lt2>
          <a:srgbClr val="B2B2B2"/>
        </a:lt2>
        <a:accent1>
          <a:srgbClr val="FFCC66"/>
        </a:accent1>
        <a:accent2>
          <a:srgbClr val="FFCC99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E7B98A"/>
        </a:accent6>
        <a:hlink>
          <a:srgbClr val="FF9900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11">
        <a:dk1>
          <a:srgbClr val="000000"/>
        </a:dk1>
        <a:lt1>
          <a:srgbClr val="FFFFFF"/>
        </a:lt1>
        <a:dk2>
          <a:srgbClr val="990000"/>
        </a:dk2>
        <a:lt2>
          <a:srgbClr val="B2B2B2"/>
        </a:lt2>
        <a:accent1>
          <a:srgbClr val="FFCC66"/>
        </a:accent1>
        <a:accent2>
          <a:srgbClr val="FFCC99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E7B98A"/>
        </a:accent6>
        <a:hlink>
          <a:srgbClr val="FF990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12">
        <a:dk1>
          <a:srgbClr val="000000"/>
        </a:dk1>
        <a:lt1>
          <a:srgbClr val="FFFFFF"/>
        </a:lt1>
        <a:dk2>
          <a:srgbClr val="990000"/>
        </a:dk2>
        <a:lt2>
          <a:srgbClr val="B2B2B2"/>
        </a:lt2>
        <a:accent1>
          <a:srgbClr val="CCCCFF"/>
        </a:accent1>
        <a:accent2>
          <a:srgbClr val="99CCFF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8AB9E7"/>
        </a:accent6>
        <a:hlink>
          <a:srgbClr val="006699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13">
        <a:dk1>
          <a:srgbClr val="000000"/>
        </a:dk1>
        <a:lt1>
          <a:srgbClr val="FFFFFF"/>
        </a:lt1>
        <a:dk2>
          <a:srgbClr val="990000"/>
        </a:dk2>
        <a:lt2>
          <a:srgbClr val="B2B2B2"/>
        </a:lt2>
        <a:accent1>
          <a:srgbClr val="99CCCC"/>
        </a:accent1>
        <a:accent2>
          <a:srgbClr val="CCFF99"/>
        </a:accent2>
        <a:accent3>
          <a:srgbClr val="FFFFFF"/>
        </a:accent3>
        <a:accent4>
          <a:srgbClr val="000000"/>
        </a:accent4>
        <a:accent5>
          <a:srgbClr val="CAE2E2"/>
        </a:accent5>
        <a:accent6>
          <a:srgbClr val="B9E78A"/>
        </a:accent6>
        <a:hlink>
          <a:srgbClr val="009999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119B69017D90C41A1704851FE241624" ma:contentTypeVersion="0" ma:contentTypeDescription="Create a new document." ma:contentTypeScope="" ma:versionID="8819fe9cfb4b56dfb96a8c52a2f94128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c64490b4aec6201516c3a874156f37b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4D1821CA-19B3-49C2-A0FE-195B5B8CD2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7288E42B-061C-4D10-B5F8-D4B3FFE7C77E}">
  <ds:schemaRefs>
    <ds:schemaRef ds:uri="http://schemas.microsoft.com/office/2006/documentManagement/types"/>
    <ds:schemaRef ds:uri="http://purl.org/dc/dcmitype/"/>
    <ds:schemaRef ds:uri="http://www.w3.org/XML/1998/namespace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8月模板－杨初</Template>
  <TotalTime>4292</TotalTime>
  <Words>1636</Words>
  <Application>Microsoft Office PowerPoint</Application>
  <PresentationFormat>全屏显示(4:3)</PresentationFormat>
  <Paragraphs>208</Paragraphs>
  <Slides>15</Slides>
  <Notes>15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4</vt:i4>
      </vt:variant>
      <vt:variant>
        <vt:lpstr>幻灯片标题</vt:lpstr>
      </vt:variant>
      <vt:variant>
        <vt:i4>15</vt:i4>
      </vt:variant>
    </vt:vector>
  </HeadingPairs>
  <TitlesOfParts>
    <vt:vector size="30" baseType="lpstr">
      <vt:lpstr>MS PGothic</vt:lpstr>
      <vt:lpstr>黑体</vt:lpstr>
      <vt:lpstr>华文细黑</vt:lpstr>
      <vt:lpstr>宋体</vt:lpstr>
      <vt:lpstr>Arial</vt:lpstr>
      <vt:lpstr>Courier New</vt:lpstr>
      <vt:lpstr>FrutigerNext LT Bold</vt:lpstr>
      <vt:lpstr>FrutigerNext LT Light</vt:lpstr>
      <vt:lpstr>FrutigerNext LT Medium</vt:lpstr>
      <vt:lpstr>FrutigerNext LT Regular</vt:lpstr>
      <vt:lpstr>Wingdings</vt:lpstr>
      <vt:lpstr>default</vt:lpstr>
      <vt:lpstr>技术培训胶片＋注释中文模板</vt:lpstr>
      <vt:lpstr>尾页</vt:lpstr>
      <vt:lpstr>1_尾页</vt:lpstr>
      <vt:lpstr>ARP协议</vt:lpstr>
      <vt:lpstr>前言</vt:lpstr>
      <vt:lpstr>学习目标</vt:lpstr>
      <vt:lpstr>ARP</vt:lpstr>
      <vt:lpstr>ARP数据包格式</vt:lpstr>
      <vt:lpstr>ARP工作过程</vt:lpstr>
      <vt:lpstr>ARP缓存</vt:lpstr>
      <vt:lpstr>ARP请求</vt:lpstr>
      <vt:lpstr>ARP响应</vt:lpstr>
      <vt:lpstr>ARP响应</vt:lpstr>
      <vt:lpstr>ARP缓存</vt:lpstr>
      <vt:lpstr>ARP代理</vt:lpstr>
      <vt:lpstr>免费ARP</vt:lpstr>
      <vt:lpstr>总结</vt:lpstr>
      <vt:lpstr>PowerPoint 演示文稿</vt:lpstr>
    </vt:vector>
  </TitlesOfParts>
  <Company>Huawei Technologies Co.,Ltd.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ARP协议</dc:title>
  <dc:creator>Huawei Enterprise</dc:creator>
  <cp:lastModifiedBy>Zhangnanzjhw (Nancy, EBG)</cp:lastModifiedBy>
  <cp:revision>243</cp:revision>
  <dcterms:created xsi:type="dcterms:W3CDTF">2006-08-26T07:07:15Z</dcterms:created>
  <dcterms:modified xsi:type="dcterms:W3CDTF">2017-01-11T00:42:38Z</dcterms:modified>
  <cp:version>v1.6</cp:version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slevel">
    <vt:lpwstr>0</vt:lpwstr>
  </property>
  <property fmtid="{D5CDD505-2E9C-101B-9397-08002B2CF9AE}" pid="3" name="slevelui">
    <vt:lpwstr>1</vt:lpwstr>
  </property>
  <property fmtid="{D5CDD505-2E9C-101B-9397-08002B2CF9AE}" pid="4" name="_ms_pID_725343">
    <vt:lpwstr>(10)R8Ubkv1opogZPVXZHsubodq+HjvadJXISaII8bDdq57wCNsPfKK3Atl50qh7Y6TrzKHAnfI0_x000d_
cWx38Y09+xTHH4BBcLilQCu9qa8OP2ge4mmfW47OUf+hqobDiLx9WI3YGrdhBvsSHjZwDg1n_x000d_
ClmwD9K7VWtsIrZ+AKC92IBZf4Z5Ezf3HQMv/gKmaVaTUrNvBAxWmySgb2pcLCuWWlrJN0ZY_x000d_
36ZVWkPsrANzpJx6zR</vt:lpwstr>
  </property>
  <property fmtid="{D5CDD505-2E9C-101B-9397-08002B2CF9AE}" pid="5" name="_ms_pID_7253431">
    <vt:lpwstr>6fjRfPL1zHaYPjKx1aUmDX7GxuNi/LHxmEXfDyrB+snwDIcNxczo85_x000d_
DesVdVt+zaGf+n/SONmG18PJuflVcCVZHhrVM1W5VEDndgh4RMl4s+Elw4gWQRj/zN8Xtl+l_x000d_
0FjRO3nizE8wwo40GqujSlQWnl7y+WyG5oZ+LCwRp1yDBkpM7PKZx6Tn6xFhO12xMeSKMWbO_x000d_
lvmr4EpRAGY1gzIPy66L07rxTiTv745yTi2n</vt:lpwstr>
  </property>
  <property fmtid="{D5CDD505-2E9C-101B-9397-08002B2CF9AE}" pid="6" name="_ms_pID_7253432">
    <vt:lpwstr>/B2CLDMX0Y5+uxVgOLY06wb6Q1bf3oP08BGx_x000d_
5zZgk0TVPFFkrm94rLGEXwXJZ+Ymp7wVY2ZnGOErGMfFTDdSJOm01haVsNlWrY+irhfoENms_x000d_
QPj4DFs74PL7ewY8sx/fhVBCdoMxp476WFyvceAhyM9K6BnDJdplsEL77Kh5Jsw4yxIuDoyb_x000d_
FCyxn+EweP+fkhlwme7h4D4ui2X8KMxcq6Zpsf3DJ/OX7fxUWLmoYK</vt:lpwstr>
  </property>
  <property fmtid="{D5CDD505-2E9C-101B-9397-08002B2CF9AE}" pid="7" name="_ms_pID_7253433">
    <vt:lpwstr>Tu8VbgXLTzbacagKzy_x000d_
lhUjCDdAjyObjQjQL8E6OORxjVOFUg9x/DFb7k2KdI+YstquhfnwKyw4jh/wjC2kfytmlfv7_x000d_
hmArt0+RwSwJgQCoBHnU3rZLJrQUkGmY/GJH3Qu2ZYdqythVCOdn9qU7SX5qwQpUAPZ9Gxmm_x000d_
hHzBqvu8WJ2VHfwpmXLtdoe0+vytOL5tjUHTK20KLNpOoNlQcQt3S1jornIqC37IYOSJBN8q</vt:lpwstr>
  </property>
  <property fmtid="{D5CDD505-2E9C-101B-9397-08002B2CF9AE}" pid="8" name="_ms_pID_725343_00">
    <vt:lpwstr>_ms_pID_725343</vt:lpwstr>
  </property>
  <property fmtid="{D5CDD505-2E9C-101B-9397-08002B2CF9AE}" pid="9" name="_ms_pID_7253431_00">
    <vt:lpwstr>_ms_pID_7253431</vt:lpwstr>
  </property>
  <property fmtid="{D5CDD505-2E9C-101B-9397-08002B2CF9AE}" pid="10" name="_ms_pID_7253432_00">
    <vt:lpwstr>_ms_pID_7253432</vt:lpwstr>
  </property>
  <property fmtid="{D5CDD505-2E9C-101B-9397-08002B2CF9AE}" pid="11" name="_ms_pID_7253433_00">
    <vt:lpwstr>_ms_pID_7253433</vt:lpwstr>
  </property>
  <property fmtid="{D5CDD505-2E9C-101B-9397-08002B2CF9AE}" pid="12" name="_ms_pID_7253434">
    <vt:lpwstr>_x000d_
m3BYbrTRRC/D4S7bs43dy82m/eVhDw7pa4dEE77xS22+w4+Fo0OpZxLrf7PXf6pMus/NrRSZ_x000d_
y+UpYqdvtLqq60RaxhLYY6Pi4dH6IZ33ujnJvUFQsIoi2SRDyvn7mvmImnHepivhQQ4yRGv8_x000d_
XZIlGYZOcuUfu4dRdBiO/MXnht/M8vuu0q6XWp8gwgbDBa1FtezcejAW11u1UE0Yd60uKz6+_x000d_
St/2zgXlIscBll6h</vt:lpwstr>
  </property>
  <property fmtid="{D5CDD505-2E9C-101B-9397-08002B2CF9AE}" pid="13" name="_ms_pID_7253434_00">
    <vt:lpwstr>_ms_pID_7253434</vt:lpwstr>
  </property>
  <property fmtid="{D5CDD505-2E9C-101B-9397-08002B2CF9AE}" pid="14" name="_ms_pID_7253435">
    <vt:lpwstr>l89Q+z5GtzvuJD7UpAbxQ7w9vApHtsJwQ+CYTBU6Y/ge+Td6JRUDb8fX_x000d_
QGMEQ+GlIuOlrG8e9n/j/fTfJyCeXRv1wzqNb/hBGSXwkEfy+rUy9JNixBPk7jFaqX9xgLMt_x000d_
JUA8wEbqNYCEjHT0HA+HheZZ6l56R2/O+GxDlRSwh8cAEVQmW0Fwzf6WJ1Hc5H874YVqAGK8_x000d_
17ebZpaKQGZr4aAW4lVi+NTk3Ea8L+YsOW</vt:lpwstr>
  </property>
  <property fmtid="{D5CDD505-2E9C-101B-9397-08002B2CF9AE}" pid="15" name="_ms_pID_7253435_00">
    <vt:lpwstr>_ms_pID_7253435</vt:lpwstr>
  </property>
  <property fmtid="{D5CDD505-2E9C-101B-9397-08002B2CF9AE}" pid="16" name="_ms_pID_7253436">
    <vt:lpwstr>7UwGpGoOT4PXCHNnBof90jkj/1zVDUZ3uWOl5S_x000d_
dsviBis7mscHr0xWLkgpsue34kJL4ZW9L/XPqMhwbUxuXliZqzCjOMRAeW7qlWSKriuws/c9_x000d_
qEZk62LnGrQBLbrAsWRl2jXLyYAyZDoV2glNos0DRy4maVT0fA18Ydajg5ms3Ug+6ZHffHfp_x000d_
slb6DO8m1/1WYteuTTy+ydBS834X0LoJA+fXMMGYxVjYEJZiPn13</vt:lpwstr>
  </property>
  <property fmtid="{D5CDD505-2E9C-101B-9397-08002B2CF9AE}" pid="17" name="_ms_pID_7253436_00">
    <vt:lpwstr>_ms_pID_7253436</vt:lpwstr>
  </property>
  <property fmtid="{D5CDD505-2E9C-101B-9397-08002B2CF9AE}" pid="18" name="_ms_pID_7253437">
    <vt:lpwstr>XeRcj8BeaxzttNXE1OJV_x000d_
VgGg6XTz4Ii6kMzJMu4S3HGKU0aydeUvDmCpFlUq4pAkvpqxkKUKlm0wLe93omISOYH3JWqU_x000d_
0zM1U9iIicG3Nk9lLLhGHFPHhLz03C4tkDjkP9mnga1yCC+EBeRoDZ+8vWZOV6feqeMm9s4G_x000d_
knJ46Cg8byhjN33DLYTie62NJ6E+JL68fAQB9YDRv7q20tgtVoZYSgUvXGAMI1HRvnvPUB</vt:lpwstr>
  </property>
  <property fmtid="{D5CDD505-2E9C-101B-9397-08002B2CF9AE}" pid="19" name="_ms_pID_7253437_00">
    <vt:lpwstr>_ms_pID_7253437</vt:lpwstr>
  </property>
  <property fmtid="{D5CDD505-2E9C-101B-9397-08002B2CF9AE}" pid="20" name="_ms_pID_7253438">
    <vt:lpwstr>vq_x000d_
hLDBZiU4OTBOSWyU052hz9R/tX0iuxI1d+Pb3WaSuCjMgqON3JwvZW5fK3ULaHjBEAkrlxJk_x000d_
iK+9/tV7rgnUpbDkPekgzWysMp8BUzbI+dvY5nrRFOWY44VTbDVtCVnHWSBIyl86kTeSt6m1_x000d_
/ui0z3yu4o9ORaZj4AceW8fds0KfiPCA1msPxPFXXEty0U6Whvu8T0O0OxwFEIIj+AEwQwed_x000d_
zCFzABHy4SFrvg</vt:lpwstr>
  </property>
  <property fmtid="{D5CDD505-2E9C-101B-9397-08002B2CF9AE}" pid="21" name="_ms_pID_7253438_00">
    <vt:lpwstr>_ms_pID_7253438</vt:lpwstr>
  </property>
  <property fmtid="{D5CDD505-2E9C-101B-9397-08002B2CF9AE}" pid="22" name="_ms_pID_7253439">
    <vt:lpwstr>0IOR4z7SMvcr0D4phgZWhTC/1MEYYGD2uxBaisPEdbTGRAyZu6g3LKzibr_x000d_
Kv9PnEm+HloLVWb/pwkP0Msphvp/n3KaIOd+GFK2n91KC9r1l7Yl9WNXSjhFtx0oedRYE36s_x000d_
Hsf1u+3s</vt:lpwstr>
  </property>
  <property fmtid="{D5CDD505-2E9C-101B-9397-08002B2CF9AE}" pid="23" name="_ms_pID_7253439_00">
    <vt:lpwstr>_ms_pID_7253439</vt:lpwstr>
  </property>
  <property fmtid="{D5CDD505-2E9C-101B-9397-08002B2CF9AE}" pid="24" name="_new_ms_pID_72543">
    <vt:lpwstr>(3)1mhcDohMBZ58ImyYindpXDCpzsVXfPq5rgmcKaOHjFKDQTSyo37kEVISbpUcJxMZK2sayMr2_x000d_
NkzNpmwlJRaJ2qR/KdGARDJhNYT72RKf5H/6Q+smAOYDdFGxD4EPyvrgSiywqYWnje2I9J2N_x000d_
A2u0stj4NS1f7F85JsjeWyGdz1OvrTcVuw17qWOCAt50AzRgs0/wVZz+05O+jPHDFRguwptI_x000d_
jXH2Cq+td/w9hoCB6B</vt:lpwstr>
  </property>
  <property fmtid="{D5CDD505-2E9C-101B-9397-08002B2CF9AE}" pid="25" name="_new_ms_pID_72543_00">
    <vt:lpwstr>_new_ms_pID_72543</vt:lpwstr>
  </property>
  <property fmtid="{D5CDD505-2E9C-101B-9397-08002B2CF9AE}" pid="26" name="_new_ms_pID_725431">
    <vt:lpwstr>H4UmdjcQrQ8pBa3F+RzNndWge6UZECGi2geuoRhGs2Psiy173PpxuJ_x000d_
wfKCOuS4bsMK9H4Mls2Zd7oPdn3hzmm+ODJsY2aBc4tX1/MzVTbkcoqosTz5XvZXr/9ap/lq_x000d_
ZsC41JDo3qIf0KphbYnt0ZMydtuhKFs6/xUT6aS7iWpnqqDTVMZ8zQZw4uKRppLWPbajBqms_x000d_
VNqTsCcAW8C2aIPNFsuvPgiGtlOrhntH4roi</vt:lpwstr>
  </property>
  <property fmtid="{D5CDD505-2E9C-101B-9397-08002B2CF9AE}" pid="27" name="_new_ms_pID_725431_00">
    <vt:lpwstr>_new_ms_pID_725431</vt:lpwstr>
  </property>
  <property fmtid="{D5CDD505-2E9C-101B-9397-08002B2CF9AE}" pid="28" name="_new_ms_pID_725432">
    <vt:lpwstr>Ij3LIYxqLHvAaBQav5fF7yMiBgKOyB9fRW2Y_x000d_
DwOUIS+dQt428abW+Wv1pJ5rO1eMhrDDDuyls7hb54T5RXV7IyirmzKXd5iIodHDTiu4PVCd_x000d_
wXBPGSrXbzo5BX4KMswdoIdu1qvkJO3MqQvTzwGEcuGqMXpxuemJvWGbUHG9SqGN</vt:lpwstr>
  </property>
  <property fmtid="{D5CDD505-2E9C-101B-9397-08002B2CF9AE}" pid="29" name="_new_ms_pID_725432_00">
    <vt:lpwstr>_new_ms_pID_725432</vt:lpwstr>
  </property>
  <property fmtid="{D5CDD505-2E9C-101B-9397-08002B2CF9AE}" pid="30" name="_2015_ms_pID_725343">
    <vt:lpwstr>(3)03Y9f2poIcjCT3gVMd7pvay4LN6TugI3tKiBWn/vSDFc9QeRal5mepHNVc7hxStWkVCaWeUI
O+bBaawA/wq9PcAPRqsUBFt7eXtiXXQ7puvUcl7c8n+Mgn+Z5wRle1PSH7WbIXdh3JqtaLuY
7xS+jTvuUNI/9s4gYsIVpM8ZF93pHfyCNURdXH8J9iWr2u8LSQv+o8SgxS+qWhrl0vbXgLWG
eis/TxYUFkcV+reFOi</vt:lpwstr>
  </property>
  <property fmtid="{D5CDD505-2E9C-101B-9397-08002B2CF9AE}" pid="31" name="_2015_ms_pID_725343_00">
    <vt:lpwstr>_2015_ms_pID_725343</vt:lpwstr>
  </property>
  <property fmtid="{D5CDD505-2E9C-101B-9397-08002B2CF9AE}" pid="32" name="_2015_ms_pID_7253431">
    <vt:lpwstr>cIxP4FK1ZmC3eY4kjCNhWrODjsEsMU4f8jzEqMueYOvzJaKl3BqmTZ
YkwZ4J7IQXYn8pohkaYUFpULaAo8bxKDY73GD9Tc9tpmPaZeRwj9pHoHDQhpYPFs8XqU9rJd
SgPa/kh25fJETQNtYtnfsqXIYcopPTA7JttEYcCY2MI1EL8XThvpzPKbsgSlaNuQKAiprdgR
NWU90HxiBpion5zIPwLq/PtxH8yUUIBj+8fQ</vt:lpwstr>
  </property>
  <property fmtid="{D5CDD505-2E9C-101B-9397-08002B2CF9AE}" pid="33" name="_2015_ms_pID_7253431_00">
    <vt:lpwstr>_2015_ms_pID_7253431</vt:lpwstr>
  </property>
  <property fmtid="{D5CDD505-2E9C-101B-9397-08002B2CF9AE}" pid="34" name="_2015_ms_pID_7253432">
    <vt:lpwstr>K0inOGtsXPF1kbzMuYjrhORkslzvSdQESGKr
G2cfWn2u</vt:lpwstr>
  </property>
  <property fmtid="{D5CDD505-2E9C-101B-9397-08002B2CF9AE}" pid="35" name="_2015_ms_pID_7253432_00">
    <vt:lpwstr>_2015_ms_pID_7253432</vt:lpwstr>
  </property>
  <property fmtid="{D5CDD505-2E9C-101B-9397-08002B2CF9AE}" pid="36" name="_readonly">
    <vt:lpwstr/>
  </property>
  <property fmtid="{D5CDD505-2E9C-101B-9397-08002B2CF9AE}" pid="37" name="_change">
    <vt:lpwstr/>
  </property>
  <property fmtid="{D5CDD505-2E9C-101B-9397-08002B2CF9AE}" pid="38" name="_full-control">
    <vt:lpwstr/>
  </property>
  <property fmtid="{D5CDD505-2E9C-101B-9397-08002B2CF9AE}" pid="39" name="sflag">
    <vt:lpwstr>1483581417</vt:lpwstr>
  </property>
</Properties>
</file>