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903" r:id="rId1"/>
    <p:sldMasterId id="2147483652" r:id="rId2"/>
    <p:sldMasterId id="2147483871" r:id="rId3"/>
    <p:sldMasterId id="2147483892" r:id="rId4"/>
  </p:sldMasterIdLst>
  <p:notesMasterIdLst>
    <p:notesMasterId r:id="rId22"/>
  </p:notesMasterIdLst>
  <p:sldIdLst>
    <p:sldId id="305" r:id="rId5"/>
    <p:sldId id="294" r:id="rId6"/>
    <p:sldId id="295" r:id="rId7"/>
    <p:sldId id="307" r:id="rId8"/>
    <p:sldId id="310" r:id="rId9"/>
    <p:sldId id="311" r:id="rId10"/>
    <p:sldId id="308" r:id="rId11"/>
    <p:sldId id="309" r:id="rId12"/>
    <p:sldId id="312" r:id="rId13"/>
    <p:sldId id="313" r:id="rId14"/>
    <p:sldId id="314" r:id="rId15"/>
    <p:sldId id="315" r:id="rId16"/>
    <p:sldId id="316" r:id="rId17"/>
    <p:sldId id="317" r:id="rId18"/>
    <p:sldId id="318" r:id="rId19"/>
    <p:sldId id="300" r:id="rId20"/>
    <p:sldId id="306" r:id="rId21"/>
  </p:sldIdLst>
  <p:sldSz cx="9144000" cy="6858000" type="screen4x3"/>
  <p:notesSz cx="6858000" cy="9144000"/>
  <p:defaultTextStyle>
    <a:defPPr>
      <a:defRPr lang="en-US"/>
    </a:defPPr>
    <a:lvl1pPr algn="ctr" rtl="0" eaLnBrk="0" fontAlgn="base" hangingPunct="0">
      <a:spcBef>
        <a:spcPct val="0"/>
      </a:spcBef>
      <a:spcAft>
        <a:spcPct val="0"/>
      </a:spcAft>
      <a:defRPr sz="2100" kern="1200">
        <a:solidFill>
          <a:schemeClr val="tx1"/>
        </a:solidFill>
        <a:latin typeface="Arial" charset="0"/>
        <a:ea typeface="MS PGothic" pitchFamily="34" charset="-128"/>
        <a:cs typeface="+mn-cs"/>
      </a:defRPr>
    </a:lvl1pPr>
    <a:lvl2pPr marL="4572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2pPr>
    <a:lvl3pPr marL="9144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3pPr>
    <a:lvl4pPr marL="13716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4pPr>
    <a:lvl5pPr marL="18288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5pPr>
    <a:lvl6pPr marL="2286000" algn="l" defTabSz="914400" rtl="0" eaLnBrk="1" latinLnBrk="0" hangingPunct="1">
      <a:defRPr sz="2100" kern="1200">
        <a:solidFill>
          <a:schemeClr val="tx1"/>
        </a:solidFill>
        <a:latin typeface="Arial" charset="0"/>
        <a:ea typeface="MS PGothic" pitchFamily="34" charset="-128"/>
        <a:cs typeface="+mn-cs"/>
      </a:defRPr>
    </a:lvl6pPr>
    <a:lvl7pPr marL="2743200" algn="l" defTabSz="914400" rtl="0" eaLnBrk="1" latinLnBrk="0" hangingPunct="1">
      <a:defRPr sz="2100" kern="1200">
        <a:solidFill>
          <a:schemeClr val="tx1"/>
        </a:solidFill>
        <a:latin typeface="Arial" charset="0"/>
        <a:ea typeface="MS PGothic" pitchFamily="34" charset="-128"/>
        <a:cs typeface="+mn-cs"/>
      </a:defRPr>
    </a:lvl7pPr>
    <a:lvl8pPr marL="3200400" algn="l" defTabSz="914400" rtl="0" eaLnBrk="1" latinLnBrk="0" hangingPunct="1">
      <a:defRPr sz="2100" kern="1200">
        <a:solidFill>
          <a:schemeClr val="tx1"/>
        </a:solidFill>
        <a:latin typeface="Arial" charset="0"/>
        <a:ea typeface="MS PGothic" pitchFamily="34" charset="-128"/>
        <a:cs typeface="+mn-cs"/>
      </a:defRPr>
    </a:lvl8pPr>
    <a:lvl9pPr marL="3657600" algn="l" defTabSz="914400" rtl="0" eaLnBrk="1" latinLnBrk="0" hangingPunct="1">
      <a:defRPr sz="2100" kern="1200">
        <a:solidFill>
          <a:schemeClr val="tx1"/>
        </a:solidFill>
        <a:latin typeface="Arial" charset="0"/>
        <a:ea typeface="MS PGothic" pitchFamily="34" charset="-128"/>
        <a:cs typeface="+mn-cs"/>
      </a:defRPr>
    </a:lvl9pPr>
  </p:defaultTextStyle>
  <p:extLst>
    <p:ext uri="{EFAFB233-063F-42B5-8137-9DF3F51BA10A}">
      <p15:sldGuideLst xmlns:p15="http://schemas.microsoft.com/office/powerpoint/2012/main">
        <p15:guide id="1" orient="horz" pos="663">
          <p15:clr>
            <a:srgbClr val="A4A3A4"/>
          </p15:clr>
        </p15:guide>
        <p15:guide id="2" orient="horz" pos="981">
          <p15:clr>
            <a:srgbClr val="A4A3A4"/>
          </p15:clr>
        </p15:guide>
        <p15:guide id="3" pos="476">
          <p15:clr>
            <a:srgbClr val="A4A3A4"/>
          </p15:clr>
        </p15:guide>
        <p15:guide id="4" pos="528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283A"/>
    <a:srgbClr val="0000CC"/>
    <a:srgbClr val="EAEAEA"/>
    <a:srgbClr val="990000"/>
    <a:srgbClr val="006699"/>
    <a:srgbClr val="336699"/>
    <a:srgbClr val="CC3300"/>
    <a:srgbClr val="333399"/>
    <a:srgbClr val="CC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56" autoAdjust="0"/>
    <p:restoredTop sz="68625" autoAdjust="0"/>
  </p:normalViewPr>
  <p:slideViewPr>
    <p:cSldViewPr showGuides="1">
      <p:cViewPr varScale="1">
        <p:scale>
          <a:sx n="78" d="100"/>
          <a:sy n="78" d="100"/>
        </p:scale>
        <p:origin x="2202" y="90"/>
      </p:cViewPr>
      <p:guideLst>
        <p:guide orient="horz" pos="663"/>
        <p:guide orient="horz" pos="981"/>
        <p:guide pos="476"/>
        <p:guide pos="5284"/>
      </p:guideLst>
    </p:cSldViewPr>
  </p:slid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87" d="100"/>
          <a:sy n="87" d="100"/>
        </p:scale>
        <p:origin x="312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1161256" y="4355976"/>
            <a:ext cx="45720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noProof="0" dirty="0" smtClean="0"/>
              <a:t>Click to edit Master text styles</a:t>
            </a:r>
          </a:p>
          <a:p>
            <a:pPr lvl="1"/>
            <a:r>
              <a:rPr lang="en-US" altLang="zh-CN" noProof="0" dirty="0" smtClean="0"/>
              <a:t>Second level</a:t>
            </a:r>
          </a:p>
          <a:p>
            <a:pPr lvl="2"/>
            <a:r>
              <a:rPr lang="en-US" altLang="zh-CN" noProof="0" dirty="0" smtClean="0"/>
              <a:t>Third level</a:t>
            </a:r>
          </a:p>
          <a:p>
            <a:pPr lvl="3"/>
            <a:r>
              <a:rPr lang="en-US" altLang="zh-CN" noProof="0" dirty="0" smtClean="0"/>
              <a:t>Fourth level</a:t>
            </a:r>
          </a:p>
          <a:p>
            <a:pPr lvl="4"/>
            <a:r>
              <a:rPr lang="en-US" altLang="zh-CN" noProof="0" dirty="0" smtClean="0"/>
              <a:t>Fifth level</a:t>
            </a:r>
          </a:p>
        </p:txBody>
      </p:sp>
    </p:spTree>
    <p:extLst>
      <p:ext uri="{BB962C8B-B14F-4D97-AF65-F5344CB8AC3E}">
        <p14:creationId xmlns:p14="http://schemas.microsoft.com/office/powerpoint/2010/main" val="661268744"/>
      </p:ext>
    </p:extLst>
  </p:cSld>
  <p:clrMap bg1="lt1" tx1="dk1" bg2="lt2" tx2="dk2" accent1="accent1" accent2="accent2" accent3="accent3" accent4="accent4" accent5="accent5" accent6="accent6" hlink="hlink" folHlink="folHlink"/>
  <p:notesStyle>
    <a:lvl1pPr algn="just" rtl="0" eaLnBrk="0" fontAlgn="base" hangingPunct="0">
      <a:spcBef>
        <a:spcPct val="30000"/>
      </a:spcBef>
      <a:spcAft>
        <a:spcPct val="0"/>
      </a:spcAft>
      <a:defRPr sz="1100" kern="1200" baseline="0">
        <a:solidFill>
          <a:schemeClr val="tx1"/>
        </a:solidFill>
        <a:latin typeface="Arial" charset="0"/>
        <a:ea typeface="华文细黑" pitchFamily="2" charset="-122"/>
        <a:cs typeface="+mn-cs"/>
      </a:defRPr>
    </a:lvl1pPr>
    <a:lvl2pPr marL="457200" algn="just" rtl="0" eaLnBrk="0" fontAlgn="base" hangingPunct="0">
      <a:spcBef>
        <a:spcPct val="30000"/>
      </a:spcBef>
      <a:spcAft>
        <a:spcPct val="0"/>
      </a:spcAft>
      <a:defRPr sz="1100" kern="1200" baseline="0">
        <a:solidFill>
          <a:schemeClr val="tx1"/>
        </a:solidFill>
        <a:latin typeface="Arial" charset="0"/>
        <a:ea typeface="华文细黑" pitchFamily="2" charset="-122"/>
        <a:cs typeface="+mn-cs"/>
      </a:defRPr>
    </a:lvl2pPr>
    <a:lvl3pPr marL="914400" algn="just" rtl="0" eaLnBrk="0" fontAlgn="base" hangingPunct="0">
      <a:spcBef>
        <a:spcPct val="30000"/>
      </a:spcBef>
      <a:spcAft>
        <a:spcPct val="0"/>
      </a:spcAft>
      <a:defRPr sz="1100" kern="1200" baseline="0">
        <a:solidFill>
          <a:schemeClr val="tx1"/>
        </a:solidFill>
        <a:latin typeface="Arial" charset="0"/>
        <a:ea typeface="华文细黑" pitchFamily="2" charset="-122"/>
        <a:cs typeface="+mn-cs"/>
      </a:defRPr>
    </a:lvl3pPr>
    <a:lvl4pPr marL="1371600" algn="just" rtl="0" eaLnBrk="0" fontAlgn="base" hangingPunct="0">
      <a:spcBef>
        <a:spcPct val="30000"/>
      </a:spcBef>
      <a:spcAft>
        <a:spcPct val="0"/>
      </a:spcAft>
      <a:defRPr sz="1100" kern="1200" baseline="0">
        <a:solidFill>
          <a:schemeClr val="tx1"/>
        </a:solidFill>
        <a:latin typeface="Arial" charset="0"/>
        <a:ea typeface="华文细黑" pitchFamily="2" charset="-122"/>
        <a:cs typeface="+mn-cs"/>
      </a:defRPr>
    </a:lvl4pPr>
    <a:lvl5pPr marL="1828800" algn="just" rtl="0" eaLnBrk="0" fontAlgn="base" hangingPunct="0">
      <a:spcBef>
        <a:spcPct val="30000"/>
      </a:spcBef>
      <a:spcAft>
        <a:spcPct val="0"/>
      </a:spcAft>
      <a:defRPr sz="1100" kern="1200" baseline="0">
        <a:solidFill>
          <a:schemeClr val="tx1"/>
        </a:solidFill>
        <a:latin typeface="Arial" charset="0"/>
        <a:ea typeface="华文细黑"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a:ln/>
        </p:spPr>
      </p:sp>
      <p:sp>
        <p:nvSpPr>
          <p:cNvPr id="24579" name="备注占位符 2"/>
          <p:cNvSpPr>
            <a:spLocks noGrp="1"/>
          </p:cNvSpPr>
          <p:nvPr>
            <p:ph type="body" idx="1"/>
          </p:nvPr>
        </p:nvSpPr>
        <p:spPr>
          <a:noFill/>
          <a:ln/>
        </p:spPr>
        <p:txBody>
          <a:bodyPr/>
          <a:lstStyle/>
          <a:p>
            <a:endParaRPr lang="zh-CN" altLang="en-US" smtClean="0"/>
          </a:p>
        </p:txBody>
      </p:sp>
    </p:spTree>
    <p:extLst>
      <p:ext uri="{BB962C8B-B14F-4D97-AF65-F5344CB8AC3E}">
        <p14:creationId xmlns:p14="http://schemas.microsoft.com/office/powerpoint/2010/main" val="3177845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Rot="1" noChangeAspect="1" noChangeArrowheads="1" noTextEdit="1"/>
          </p:cNvSpPr>
          <p:nvPr>
            <p:ph type="sldImg"/>
          </p:nvPr>
        </p:nvSpPr>
        <p:spPr>
          <a:xfrm>
            <a:off x="1144588" y="685800"/>
            <a:ext cx="4573587" cy="3430588"/>
          </a:xfrm>
          <a:ln/>
        </p:spPr>
      </p:sp>
    </p:spTree>
    <p:extLst>
      <p:ext uri="{BB962C8B-B14F-4D97-AF65-F5344CB8AC3E}">
        <p14:creationId xmlns:p14="http://schemas.microsoft.com/office/powerpoint/2010/main" val="835949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Rot="1" noChangeAspect="1" noChangeArrowheads="1" noTextEdit="1"/>
          </p:cNvSpPr>
          <p:nvPr>
            <p:ph type="sldImg"/>
          </p:nvPr>
        </p:nvSpPr>
        <p:spPr>
          <a:xfrm>
            <a:off x="1144588" y="685800"/>
            <a:ext cx="4573587" cy="3430588"/>
          </a:xfrm>
          <a:ln/>
        </p:spPr>
      </p:sp>
    </p:spTree>
    <p:extLst>
      <p:ext uri="{BB962C8B-B14F-4D97-AF65-F5344CB8AC3E}">
        <p14:creationId xmlns:p14="http://schemas.microsoft.com/office/powerpoint/2010/main" val="2153129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a:ln/>
        </p:spPr>
      </p:sp>
      <p:sp>
        <p:nvSpPr>
          <p:cNvPr id="28675" name="备注占位符 2"/>
          <p:cNvSpPr>
            <a:spLocks noGrp="1"/>
          </p:cNvSpPr>
          <p:nvPr>
            <p:ph type="body" idx="1"/>
          </p:nvPr>
        </p:nvSpPr>
        <p:spPr>
          <a:noFill/>
          <a:ln/>
        </p:spPr>
        <p:txBody>
          <a:bodyPr/>
          <a:lstStyle/>
          <a:p>
            <a:pPr eaLnBrk="0" fontAlgn="base" hangingPunct="0"/>
            <a:r>
              <a:rPr lang="zh-CN" altLang="en-US" kern="1200" dirty="0" smtClean="0">
                <a:solidFill>
                  <a:schemeClr val="tx1"/>
                </a:solidFill>
                <a:latin typeface="Arial" charset="0"/>
                <a:cs typeface="+mn-cs"/>
              </a:rPr>
              <a:t>数据可以在</a:t>
            </a:r>
            <a:r>
              <a:rPr lang="zh-CN" altLang="zh-CN" kern="1200" dirty="0" smtClean="0">
                <a:solidFill>
                  <a:schemeClr val="tx1"/>
                </a:solidFill>
                <a:latin typeface="Arial" charset="0"/>
                <a:cs typeface="+mn-cs"/>
              </a:rPr>
              <a:t>同一网络</a:t>
            </a:r>
            <a:r>
              <a:rPr lang="zh-CN" altLang="en-US" kern="1200" dirty="0" smtClean="0">
                <a:solidFill>
                  <a:schemeClr val="tx1"/>
                </a:solidFill>
                <a:latin typeface="Arial" charset="0"/>
                <a:cs typeface="+mn-cs"/>
              </a:rPr>
              <a:t>内</a:t>
            </a:r>
            <a:r>
              <a:rPr lang="zh-CN" altLang="zh-CN" kern="1200" dirty="0" smtClean="0">
                <a:solidFill>
                  <a:schemeClr val="tx1"/>
                </a:solidFill>
                <a:latin typeface="Arial" charset="0"/>
                <a:cs typeface="+mn-cs"/>
              </a:rPr>
              <a:t>或者不同网络</a:t>
            </a:r>
            <a:r>
              <a:rPr lang="zh-CN" altLang="en-US" kern="1200" dirty="0" smtClean="0">
                <a:solidFill>
                  <a:schemeClr val="tx1"/>
                </a:solidFill>
                <a:latin typeface="Arial" charset="0"/>
                <a:cs typeface="+mn-cs"/>
              </a:rPr>
              <a:t>间传输</a:t>
            </a:r>
            <a:r>
              <a:rPr lang="zh-CN" altLang="zh-CN" kern="1200" dirty="0" smtClean="0">
                <a:solidFill>
                  <a:schemeClr val="tx1"/>
                </a:solidFill>
                <a:latin typeface="Arial" charset="0"/>
                <a:cs typeface="+mn-cs"/>
              </a:rPr>
              <a:t>，数据转发</a:t>
            </a:r>
            <a:r>
              <a:rPr lang="zh-CN" altLang="en-US" kern="1200" dirty="0" smtClean="0">
                <a:solidFill>
                  <a:schemeClr val="tx1"/>
                </a:solidFill>
                <a:latin typeface="Arial" charset="0"/>
                <a:cs typeface="+mn-cs"/>
              </a:rPr>
              <a:t>过程也</a:t>
            </a:r>
            <a:r>
              <a:rPr lang="zh-CN" altLang="zh-CN" kern="1200" dirty="0" smtClean="0">
                <a:solidFill>
                  <a:schemeClr val="tx1"/>
                </a:solidFill>
                <a:latin typeface="Arial" charset="0"/>
                <a:cs typeface="+mn-cs"/>
              </a:rPr>
              <a:t>分为本地转发和远程转发，但</a:t>
            </a:r>
            <a:r>
              <a:rPr lang="zh-CN" altLang="en-US" kern="1200" dirty="0" smtClean="0">
                <a:solidFill>
                  <a:schemeClr val="tx1"/>
                </a:solidFill>
                <a:latin typeface="Arial" charset="0"/>
                <a:cs typeface="+mn-cs"/>
              </a:rPr>
              <a:t>两者</a:t>
            </a:r>
            <a:r>
              <a:rPr lang="zh-CN" altLang="zh-CN" kern="1200" dirty="0" smtClean="0">
                <a:solidFill>
                  <a:schemeClr val="tx1"/>
                </a:solidFill>
                <a:latin typeface="Arial" charset="0"/>
                <a:cs typeface="+mn-cs"/>
              </a:rPr>
              <a:t>的</a:t>
            </a:r>
            <a:r>
              <a:rPr lang="zh-CN" altLang="en-US" kern="1200" dirty="0" smtClean="0">
                <a:solidFill>
                  <a:schemeClr val="tx1"/>
                </a:solidFill>
                <a:latin typeface="Arial" charset="0"/>
                <a:cs typeface="+mn-cs"/>
              </a:rPr>
              <a:t>数据</a:t>
            </a:r>
            <a:r>
              <a:rPr lang="zh-CN" altLang="zh-CN" kern="1200" dirty="0" smtClean="0">
                <a:solidFill>
                  <a:schemeClr val="tx1"/>
                </a:solidFill>
                <a:latin typeface="Arial" charset="0"/>
                <a:cs typeface="+mn-cs"/>
              </a:rPr>
              <a:t>转发原理是</a:t>
            </a:r>
            <a:r>
              <a:rPr lang="zh-CN" altLang="en-US" kern="1200" dirty="0" smtClean="0">
                <a:solidFill>
                  <a:schemeClr val="tx1"/>
                </a:solidFill>
                <a:latin typeface="Arial" charset="0"/>
                <a:cs typeface="+mn-cs"/>
              </a:rPr>
              <a:t>基本</a:t>
            </a:r>
            <a:r>
              <a:rPr lang="zh-CN" altLang="zh-CN" kern="1200" dirty="0" smtClean="0">
                <a:solidFill>
                  <a:schemeClr val="tx1"/>
                </a:solidFill>
                <a:latin typeface="Arial" charset="0"/>
                <a:cs typeface="+mn-cs"/>
              </a:rPr>
              <a:t>一样的，</a:t>
            </a:r>
            <a:r>
              <a:rPr lang="zh-CN" altLang="en-US" kern="1200" dirty="0" smtClean="0">
                <a:solidFill>
                  <a:schemeClr val="tx1"/>
                </a:solidFill>
                <a:latin typeface="Arial" charset="0"/>
                <a:cs typeface="+mn-cs"/>
              </a:rPr>
              <a:t>都是</a:t>
            </a:r>
            <a:r>
              <a:rPr lang="zh-CN" altLang="zh-CN" kern="1200" dirty="0" smtClean="0">
                <a:solidFill>
                  <a:schemeClr val="tx1"/>
                </a:solidFill>
                <a:latin typeface="Arial" charset="0"/>
                <a:cs typeface="+mn-cs"/>
              </a:rPr>
              <a:t>遵循</a:t>
            </a:r>
            <a:r>
              <a:rPr lang="en-US" altLang="zh-CN" kern="1200" dirty="0" smtClean="0">
                <a:solidFill>
                  <a:schemeClr val="tx1"/>
                </a:solidFill>
                <a:latin typeface="Arial" charset="0"/>
                <a:cs typeface="+mn-cs"/>
              </a:rPr>
              <a:t>TCP/IP</a:t>
            </a:r>
            <a:r>
              <a:rPr lang="zh-CN" altLang="en-US" kern="1200" dirty="0" smtClean="0">
                <a:solidFill>
                  <a:schemeClr val="tx1"/>
                </a:solidFill>
                <a:latin typeface="Arial" charset="0"/>
                <a:cs typeface="+mn-cs"/>
              </a:rPr>
              <a:t>协议簇</a:t>
            </a:r>
            <a:r>
              <a:rPr lang="zh-CN" altLang="zh-CN" kern="1200" dirty="0" smtClean="0">
                <a:solidFill>
                  <a:schemeClr val="tx1"/>
                </a:solidFill>
                <a:latin typeface="Arial" charset="0"/>
                <a:cs typeface="+mn-cs"/>
              </a:rPr>
              <a:t>。</a:t>
            </a:r>
            <a:endParaRPr lang="en-US" altLang="zh-CN" kern="1200" dirty="0" smtClean="0">
              <a:solidFill>
                <a:schemeClr val="tx1"/>
              </a:solidFill>
              <a:latin typeface="Arial" charset="0"/>
              <a:cs typeface="+mn-cs"/>
            </a:endParaRPr>
          </a:p>
          <a:p>
            <a:pPr eaLnBrk="0" fontAlgn="base" hangingPunct="0"/>
            <a:r>
              <a:rPr lang="zh-CN" altLang="en-US" kern="1200" dirty="0" smtClean="0">
                <a:solidFill>
                  <a:schemeClr val="tx1"/>
                </a:solidFill>
                <a:latin typeface="Arial" charset="0"/>
                <a:cs typeface="+mn-cs"/>
              </a:rPr>
              <a:t>本示例中，主机</a:t>
            </a:r>
            <a:r>
              <a:rPr lang="en-US" altLang="zh-CN" kern="1200" dirty="0" smtClean="0">
                <a:solidFill>
                  <a:schemeClr val="tx1"/>
                </a:solidFill>
                <a:latin typeface="Arial" charset="0"/>
                <a:cs typeface="+mn-cs"/>
              </a:rPr>
              <a:t>A</a:t>
            </a:r>
            <a:r>
              <a:rPr lang="zh-CN" altLang="en-US" kern="1200" dirty="0" smtClean="0">
                <a:solidFill>
                  <a:schemeClr val="tx1"/>
                </a:solidFill>
                <a:latin typeface="Arial" charset="0"/>
                <a:cs typeface="+mn-cs"/>
              </a:rPr>
              <a:t>需要访问服务器</a:t>
            </a:r>
            <a:r>
              <a:rPr lang="en-US" altLang="zh-CN" kern="1200" dirty="0" smtClean="0">
                <a:solidFill>
                  <a:schemeClr val="tx1"/>
                </a:solidFill>
                <a:latin typeface="Arial" charset="0"/>
                <a:cs typeface="+mn-cs"/>
              </a:rPr>
              <a:t>A</a:t>
            </a:r>
            <a:r>
              <a:rPr lang="zh-CN" altLang="en-US" kern="1200" dirty="0" smtClean="0">
                <a:solidFill>
                  <a:schemeClr val="tx1"/>
                </a:solidFill>
                <a:latin typeface="Arial" charset="0"/>
                <a:cs typeface="+mn-cs"/>
              </a:rPr>
              <a:t>的</a:t>
            </a:r>
            <a:r>
              <a:rPr lang="en-US" altLang="zh-CN" kern="1200" dirty="0" smtClean="0">
                <a:solidFill>
                  <a:schemeClr val="tx1"/>
                </a:solidFill>
                <a:latin typeface="Arial" charset="0"/>
                <a:cs typeface="+mn-cs"/>
              </a:rPr>
              <a:t>Web</a:t>
            </a:r>
            <a:r>
              <a:rPr lang="zh-CN" altLang="en-US" kern="1200" dirty="0" smtClean="0">
                <a:solidFill>
                  <a:schemeClr val="tx1"/>
                </a:solidFill>
                <a:latin typeface="Arial" charset="0"/>
                <a:cs typeface="+mn-cs"/>
              </a:rPr>
              <a:t>服务，并且假定两者之间已经建立了</a:t>
            </a:r>
            <a:r>
              <a:rPr lang="en-US" altLang="zh-CN" kern="1200" dirty="0" smtClean="0">
                <a:solidFill>
                  <a:schemeClr val="tx1"/>
                </a:solidFill>
                <a:latin typeface="Arial" charset="0"/>
                <a:cs typeface="+mn-cs"/>
              </a:rPr>
              <a:t>TCP</a:t>
            </a:r>
            <a:r>
              <a:rPr lang="zh-CN" altLang="en-US" kern="1200" dirty="0" smtClean="0">
                <a:solidFill>
                  <a:schemeClr val="tx1"/>
                </a:solidFill>
                <a:latin typeface="Arial" charset="0"/>
                <a:cs typeface="+mn-cs"/>
              </a:rPr>
              <a:t>连接。接下来会以此示例来讲解数据在不同网络间的传输过程。</a:t>
            </a:r>
            <a:endParaRPr lang="zh-CN" altLang="en-US" dirty="0" smtClean="0"/>
          </a:p>
        </p:txBody>
      </p:sp>
    </p:spTree>
    <p:extLst>
      <p:ext uri="{BB962C8B-B14F-4D97-AF65-F5344CB8AC3E}">
        <p14:creationId xmlns:p14="http://schemas.microsoft.com/office/powerpoint/2010/main" val="2250532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a:ln/>
        </p:spPr>
      </p:sp>
      <p:sp>
        <p:nvSpPr>
          <p:cNvPr id="31747" name="备注占位符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baseline="0" dirty="0" smtClean="0"/>
              <a:t>主机</a:t>
            </a:r>
            <a:r>
              <a:rPr lang="en-US" altLang="zh-CN" baseline="0" dirty="0" smtClean="0"/>
              <a:t>A</a:t>
            </a:r>
            <a:r>
              <a:rPr lang="zh-CN" altLang="en-US" baseline="0" dirty="0" smtClean="0"/>
              <a:t>会对待发送的应用数据首先执行加密和压缩等相关操作，之后进行传输层封装。</a:t>
            </a:r>
            <a:r>
              <a:rPr lang="en-US" altLang="zh-CN" baseline="0" dirty="0" smtClean="0"/>
              <a:t>Web</a:t>
            </a:r>
            <a:r>
              <a:rPr lang="zh-CN" altLang="en-US" baseline="0" dirty="0" smtClean="0"/>
              <a:t>应用是基于传输层的</a:t>
            </a:r>
            <a:r>
              <a:rPr lang="en-US" altLang="zh-CN" baseline="0" dirty="0" smtClean="0"/>
              <a:t>TCP</a:t>
            </a:r>
            <a:r>
              <a:rPr lang="zh-CN" altLang="en-US" baseline="0" dirty="0" smtClean="0"/>
              <a:t>协议传输数据的。主机</a:t>
            </a:r>
            <a:r>
              <a:rPr lang="en-US" altLang="zh-CN" baseline="0" dirty="0" smtClean="0"/>
              <a:t>A</a:t>
            </a:r>
            <a:r>
              <a:rPr lang="zh-CN" altLang="en-US" baseline="0" dirty="0" smtClean="0"/>
              <a:t>使用</a:t>
            </a:r>
            <a:r>
              <a:rPr lang="en-US" altLang="zh-CN" baseline="0" dirty="0" smtClean="0"/>
              <a:t>TCP</a:t>
            </a:r>
            <a:r>
              <a:rPr lang="zh-CN" altLang="en-US" baseline="0" dirty="0" smtClean="0"/>
              <a:t>进行报文封装时，必须填充源端口和目的端口字段，初始序列号和确认序列号字段，标识位，窗口字段以及校验和字段。此例中数据段的源端口号为主机</a:t>
            </a:r>
            <a:r>
              <a:rPr lang="en-US" altLang="zh-CN" baseline="0" dirty="0" smtClean="0"/>
              <a:t>A</a:t>
            </a:r>
            <a:r>
              <a:rPr lang="zh-CN" altLang="en-US" baseline="0" dirty="0" smtClean="0"/>
              <a:t>随机选择的</a:t>
            </a:r>
            <a:r>
              <a:rPr lang="en-US" altLang="zh-CN" baseline="0" dirty="0" smtClean="0"/>
              <a:t>1027</a:t>
            </a:r>
            <a:r>
              <a:rPr lang="zh-CN" altLang="en-US" baseline="0" dirty="0" smtClean="0"/>
              <a:t>号端口，目的端口号为服务器</a:t>
            </a:r>
            <a:r>
              <a:rPr lang="en-US" altLang="zh-CN" baseline="0" dirty="0" smtClean="0"/>
              <a:t>A</a:t>
            </a:r>
            <a:r>
              <a:rPr lang="zh-CN" altLang="en-US" baseline="0" dirty="0" smtClean="0"/>
              <a:t>的</a:t>
            </a:r>
            <a:r>
              <a:rPr lang="en-US" altLang="zh-CN" baseline="0" dirty="0" smtClean="0"/>
              <a:t>TCP</a:t>
            </a:r>
            <a:r>
              <a:rPr lang="zh-CN" altLang="en-US" baseline="0" dirty="0" smtClean="0"/>
              <a:t>知名端口</a:t>
            </a:r>
            <a:r>
              <a:rPr lang="en-US" altLang="zh-CN" baseline="0" dirty="0" smtClean="0"/>
              <a:t>80</a:t>
            </a:r>
            <a:r>
              <a:rPr lang="zh-CN" altLang="en-US" baseline="0" dirty="0" smtClean="0"/>
              <a:t>。</a:t>
            </a:r>
            <a:endParaRPr lang="en-US" altLang="zh-CN" baseline="0" dirty="0" smtClean="0"/>
          </a:p>
          <a:p>
            <a:endParaRPr lang="zh-CN" altLang="en-US" dirty="0" smtClean="0"/>
          </a:p>
        </p:txBody>
      </p:sp>
    </p:spTree>
    <p:extLst>
      <p:ext uri="{BB962C8B-B14F-4D97-AF65-F5344CB8AC3E}">
        <p14:creationId xmlns:p14="http://schemas.microsoft.com/office/powerpoint/2010/main" val="2701081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a:ln/>
        </p:spPr>
      </p:sp>
      <p:sp>
        <p:nvSpPr>
          <p:cNvPr id="32771" name="备注占位符 2"/>
          <p:cNvSpPr>
            <a:spLocks noGrp="1"/>
          </p:cNvSpPr>
          <p:nvPr>
            <p:ph type="body" idx="1"/>
          </p:nvPr>
        </p:nvSpPr>
        <p:spPr>
          <a:noFill/>
          <a:ln/>
        </p:spPr>
        <p:txBody>
          <a:bodyPr/>
          <a:lstStyle/>
          <a:p>
            <a:pPr algn="just"/>
            <a:r>
              <a:rPr lang="zh-CN" altLang="en-US" dirty="0" smtClean="0"/>
              <a:t>主机</a:t>
            </a:r>
            <a:r>
              <a:rPr lang="en-US" altLang="zh-CN" dirty="0" smtClean="0"/>
              <a:t>A</a:t>
            </a:r>
            <a:r>
              <a:rPr lang="zh-CN" altLang="en-US" dirty="0" smtClean="0"/>
              <a:t>完成传输层封装后，一般会进行网络层数据封装，在使用</a:t>
            </a:r>
            <a:r>
              <a:rPr lang="en-US" altLang="zh-CN" dirty="0" smtClean="0"/>
              <a:t>IP</a:t>
            </a:r>
            <a:r>
              <a:rPr lang="zh-CN" altLang="en-US" dirty="0" smtClean="0"/>
              <a:t>进行封装时，需要明确</a:t>
            </a:r>
            <a:r>
              <a:rPr lang="en-US" altLang="zh-CN" dirty="0" smtClean="0"/>
              <a:t>IP</a:t>
            </a:r>
            <a:r>
              <a:rPr lang="zh-CN" altLang="en-US" dirty="0" smtClean="0"/>
              <a:t>报文的源和目的地址。如果</a:t>
            </a:r>
            <a:r>
              <a:rPr lang="en-US" altLang="zh-CN" dirty="0" smtClean="0"/>
              <a:t>IP</a:t>
            </a:r>
            <a:r>
              <a:rPr lang="zh-CN" altLang="en-US" dirty="0" smtClean="0"/>
              <a:t>报文的大小大于网络的最大传输单元（</a:t>
            </a:r>
            <a:r>
              <a:rPr lang="en-US" altLang="zh-CN" dirty="0" smtClean="0"/>
              <a:t>MTU</a:t>
            </a:r>
            <a:r>
              <a:rPr lang="zh-CN" altLang="en-US" dirty="0" smtClean="0"/>
              <a:t>），则该报文有可能在传输过程中被分片。</a:t>
            </a:r>
            <a:endParaRPr lang="en-US" altLang="zh-CN" dirty="0" smtClean="0"/>
          </a:p>
          <a:p>
            <a:pPr algn="just"/>
            <a:r>
              <a:rPr lang="zh-CN" altLang="en-US" dirty="0" smtClean="0"/>
              <a:t>生存时间（</a:t>
            </a:r>
            <a:r>
              <a:rPr lang="en-US" altLang="zh-CN" dirty="0" smtClean="0"/>
              <a:t>TTL</a:t>
            </a:r>
            <a:r>
              <a:rPr lang="zh-CN" altLang="en-US" dirty="0" smtClean="0"/>
              <a:t>）字段用来减少网络环路造成的影响。</a:t>
            </a:r>
            <a:r>
              <a:rPr lang="en-US" altLang="zh-CN" dirty="0" smtClean="0"/>
              <a:t>ARG3</a:t>
            </a:r>
            <a:r>
              <a:rPr lang="zh-CN" altLang="en-US" dirty="0" smtClean="0"/>
              <a:t>系列路由器产生的数据包，默认</a:t>
            </a:r>
            <a:r>
              <a:rPr lang="en-US" altLang="zh-CN" dirty="0" smtClean="0"/>
              <a:t>TTL</a:t>
            </a:r>
            <a:r>
              <a:rPr lang="zh-CN" altLang="en-US" dirty="0" smtClean="0"/>
              <a:t>值为</a:t>
            </a:r>
            <a:r>
              <a:rPr lang="en-US" altLang="zh-CN" dirty="0" smtClean="0"/>
              <a:t>255</a:t>
            </a:r>
            <a:r>
              <a:rPr lang="zh-CN" altLang="en-US" dirty="0" smtClean="0"/>
              <a:t>。路由器转发一个数据包时，该值会被减</a:t>
            </a:r>
            <a:r>
              <a:rPr lang="en-US" altLang="zh-CN" dirty="0" smtClean="0"/>
              <a:t>1</a:t>
            </a:r>
            <a:r>
              <a:rPr lang="zh-CN" altLang="en-US" dirty="0" smtClean="0"/>
              <a:t>，如果路由器发现该值被减为</a:t>
            </a:r>
            <a:r>
              <a:rPr lang="en-US" altLang="zh-CN" dirty="0" smtClean="0"/>
              <a:t>0</a:t>
            </a:r>
            <a:r>
              <a:rPr lang="zh-CN" altLang="en-US" dirty="0" smtClean="0"/>
              <a:t>，就会丢弃该数据包。这样，即使网络中存在环路，数据包也不会在网络上一直被转发。</a:t>
            </a:r>
            <a:endParaRPr lang="en-US" altLang="zh-CN" dirty="0" smtClean="0"/>
          </a:p>
          <a:p>
            <a:pPr algn="just"/>
            <a:r>
              <a:rPr lang="zh-CN" altLang="en-US" dirty="0" smtClean="0"/>
              <a:t>协议字段标识了传输层所使用的协议。本例中，传输层使用的是</a:t>
            </a:r>
            <a:r>
              <a:rPr lang="en-US" altLang="zh-CN" dirty="0" smtClean="0"/>
              <a:t>TCP</a:t>
            </a:r>
            <a:r>
              <a:rPr lang="zh-CN" altLang="en-US" dirty="0" smtClean="0"/>
              <a:t>协议，所以该字段的填充值为</a:t>
            </a:r>
            <a:r>
              <a:rPr lang="en-US" altLang="zh-CN" dirty="0" smtClean="0"/>
              <a:t>0X06</a:t>
            </a:r>
            <a:r>
              <a:rPr lang="zh-CN" altLang="en-US" dirty="0" smtClean="0"/>
              <a:t>。</a:t>
            </a:r>
            <a:endParaRPr lang="en-US" altLang="zh-CN" dirty="0" smtClean="0"/>
          </a:p>
          <a:p>
            <a:pPr algn="just"/>
            <a:endParaRPr lang="zh-CN" altLang="en-US" dirty="0" smtClean="0"/>
          </a:p>
        </p:txBody>
      </p:sp>
    </p:spTree>
    <p:extLst>
      <p:ext uri="{BB962C8B-B14F-4D97-AF65-F5344CB8AC3E}">
        <p14:creationId xmlns:p14="http://schemas.microsoft.com/office/powerpoint/2010/main" val="493999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a:ln/>
        </p:spPr>
      </p:sp>
      <p:sp>
        <p:nvSpPr>
          <p:cNvPr id="29699" name="备注占位符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smtClean="0"/>
              <a:t>每个主机都会独自维护各自的路由表项。主机</a:t>
            </a:r>
            <a:r>
              <a:rPr lang="en-US" altLang="zh-CN" dirty="0" smtClean="0"/>
              <a:t>A</a:t>
            </a:r>
            <a:r>
              <a:rPr lang="zh-CN" altLang="en-US" dirty="0" smtClean="0"/>
              <a:t>在发送数据前需要先检查是否能够到达目的端，这个过程是通过查找路由来完成的。在此示例中，主机</a:t>
            </a:r>
            <a:r>
              <a:rPr lang="en-US" altLang="zh-CN" dirty="0" smtClean="0"/>
              <a:t>A</a:t>
            </a:r>
            <a:r>
              <a:rPr lang="zh-CN" altLang="en-US" dirty="0" smtClean="0"/>
              <a:t>拥有一条到达“任何网络”（在</a:t>
            </a:r>
            <a:r>
              <a:rPr lang="en-US" altLang="zh-CN" dirty="0" smtClean="0"/>
              <a:t>IP</a:t>
            </a:r>
            <a:r>
              <a:rPr lang="zh-CN" altLang="en-US" dirty="0" smtClean="0"/>
              <a:t>编址部分已经简要介绍过）的路由，它发往其他网络的数据都会通过</a:t>
            </a:r>
            <a:r>
              <a:rPr lang="en-US" altLang="zh-CN" dirty="0" smtClean="0"/>
              <a:t>IP</a:t>
            </a:r>
            <a:r>
              <a:rPr lang="zh-CN" altLang="en-US" dirty="0" smtClean="0"/>
              <a:t>地址为</a:t>
            </a:r>
            <a:r>
              <a:rPr lang="en-US" altLang="zh-CN" baseline="0" dirty="0" smtClean="0"/>
              <a:t>10.1.1.1</a:t>
            </a:r>
            <a:r>
              <a:rPr lang="zh-CN" altLang="en-US" baseline="0" dirty="0" smtClean="0"/>
              <a:t>的</a:t>
            </a:r>
            <a:r>
              <a:rPr lang="zh-CN" altLang="en-US" dirty="0" smtClean="0"/>
              <a:t>接口转发到下一跳，即网关</a:t>
            </a:r>
            <a:r>
              <a:rPr lang="en-US" altLang="zh-CN" dirty="0" smtClean="0"/>
              <a:t>10.1.1.254</a:t>
            </a:r>
            <a:r>
              <a:rPr lang="zh-CN" altLang="en-US" baseline="0" dirty="0" smtClean="0"/>
              <a:t>。</a:t>
            </a:r>
            <a:endParaRPr lang="zh-CN" altLang="en-US" dirty="0" smtClean="0"/>
          </a:p>
          <a:p>
            <a:endParaRPr lang="zh-CN" altLang="en-US" dirty="0" smtClean="0"/>
          </a:p>
        </p:txBody>
      </p:sp>
    </p:spTree>
    <p:extLst>
      <p:ext uri="{BB962C8B-B14F-4D97-AF65-F5344CB8AC3E}">
        <p14:creationId xmlns:p14="http://schemas.microsoft.com/office/powerpoint/2010/main" val="1419626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a:ln/>
        </p:spPr>
      </p:sp>
      <p:sp>
        <p:nvSpPr>
          <p:cNvPr id="30723" name="备注占位符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baseline="0" dirty="0" smtClean="0"/>
              <a:t>接下来，由于数据包要被封装成数据帧，所以主机</a:t>
            </a:r>
            <a:r>
              <a:rPr lang="en-US" altLang="zh-CN" baseline="0" dirty="0" smtClean="0"/>
              <a:t>A</a:t>
            </a:r>
            <a:r>
              <a:rPr lang="zh-CN" altLang="en-US" baseline="0" dirty="0" smtClean="0"/>
              <a:t>需要获取下一跳的</a:t>
            </a:r>
            <a:r>
              <a:rPr lang="en-US" altLang="zh-CN" baseline="0" dirty="0" smtClean="0"/>
              <a:t>MAC</a:t>
            </a:r>
            <a:r>
              <a:rPr lang="zh-CN" altLang="en-US" baseline="0" dirty="0" smtClean="0"/>
              <a:t>地址，也就是网关的</a:t>
            </a:r>
            <a:r>
              <a:rPr lang="en-US" altLang="zh-CN" baseline="0" dirty="0" smtClean="0"/>
              <a:t>MAC</a:t>
            </a:r>
            <a:r>
              <a:rPr lang="zh-CN" altLang="en-US" baseline="0" dirty="0" smtClean="0"/>
              <a:t>地址。主机首先会查询</a:t>
            </a:r>
            <a:r>
              <a:rPr lang="en-US" altLang="zh-CN" baseline="0" dirty="0" smtClean="0"/>
              <a:t>ARP</a:t>
            </a:r>
            <a:r>
              <a:rPr lang="zh-CN" altLang="en-US" baseline="0" dirty="0" smtClean="0"/>
              <a:t>缓存表。本例中，主机</a:t>
            </a:r>
            <a:r>
              <a:rPr lang="en-US" altLang="zh-CN" baseline="0" dirty="0" smtClean="0"/>
              <a:t>A</a:t>
            </a:r>
            <a:r>
              <a:rPr lang="zh-CN" altLang="en-US" baseline="0" dirty="0" smtClean="0"/>
              <a:t>的</a:t>
            </a:r>
            <a:r>
              <a:rPr lang="en-US" altLang="zh-CN" baseline="0" dirty="0" smtClean="0"/>
              <a:t>ARP</a:t>
            </a:r>
            <a:r>
              <a:rPr lang="zh-CN" altLang="en-US" baseline="0" dirty="0" smtClean="0"/>
              <a:t>缓存表中存在网关</a:t>
            </a:r>
            <a:r>
              <a:rPr lang="en-US" altLang="zh-CN" baseline="0" dirty="0" smtClean="0"/>
              <a:t>MAC</a:t>
            </a:r>
            <a:r>
              <a:rPr lang="zh-CN" altLang="en-US" baseline="0" dirty="0" smtClean="0"/>
              <a:t>地址的表项。</a:t>
            </a:r>
            <a:endParaRPr lang="en-US" altLang="zh-CN"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baseline="0" dirty="0" smtClean="0"/>
              <a:t>如果没有查找到网关的</a:t>
            </a:r>
            <a:r>
              <a:rPr lang="en-US" altLang="zh-CN" baseline="0" dirty="0" smtClean="0"/>
              <a:t>MAC</a:t>
            </a:r>
            <a:r>
              <a:rPr lang="zh-CN" altLang="en-US" baseline="0" dirty="0" smtClean="0"/>
              <a:t>地址表项，主机</a:t>
            </a:r>
            <a:r>
              <a:rPr lang="en-US" altLang="zh-CN" baseline="0" dirty="0" smtClean="0"/>
              <a:t>A</a:t>
            </a:r>
            <a:r>
              <a:rPr lang="zh-CN" altLang="en-US" baseline="0" dirty="0" smtClean="0"/>
              <a:t>会通过发送</a:t>
            </a:r>
            <a:r>
              <a:rPr lang="en-US" altLang="zh-CN" baseline="0" dirty="0" smtClean="0"/>
              <a:t>ARP</a:t>
            </a:r>
            <a:r>
              <a:rPr lang="zh-CN" altLang="en-US" baseline="0" dirty="0" smtClean="0"/>
              <a:t>请求来获取网关的</a:t>
            </a:r>
            <a:r>
              <a:rPr lang="en-US" altLang="zh-CN" baseline="0" dirty="0" smtClean="0"/>
              <a:t>MAC</a:t>
            </a:r>
            <a:r>
              <a:rPr lang="zh-CN" altLang="en-US" baseline="0" dirty="0" smtClean="0"/>
              <a:t>地址。</a:t>
            </a:r>
            <a:endParaRPr lang="en-US" altLang="zh-CN" baseline="0" dirty="0" smtClean="0"/>
          </a:p>
          <a:p>
            <a:endParaRPr lang="zh-CN" altLang="en-US" dirty="0" smtClean="0"/>
          </a:p>
        </p:txBody>
      </p:sp>
    </p:spTree>
    <p:extLst>
      <p:ext uri="{BB962C8B-B14F-4D97-AF65-F5344CB8AC3E}">
        <p14:creationId xmlns:p14="http://schemas.microsoft.com/office/powerpoint/2010/main" val="624338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a:ln/>
        </p:spPr>
      </p:sp>
      <p:sp>
        <p:nvSpPr>
          <p:cNvPr id="33795" name="备注占位符 2"/>
          <p:cNvSpPr>
            <a:spLocks noGrp="1"/>
          </p:cNvSpPr>
          <p:nvPr>
            <p:ph type="body" idx="1"/>
          </p:nvPr>
        </p:nvSpPr>
        <p:spPr>
          <a:noFill/>
          <a:ln/>
        </p:spPr>
        <p:txBody>
          <a:bodyPr/>
          <a:lstStyle/>
          <a:p>
            <a:pPr algn="just"/>
            <a:r>
              <a:rPr lang="zh-CN" altLang="en-US" baseline="0" dirty="0" smtClean="0"/>
              <a:t>主机</a:t>
            </a:r>
            <a:r>
              <a:rPr lang="en-US" altLang="zh-CN" baseline="0" dirty="0" smtClean="0"/>
              <a:t>A</a:t>
            </a:r>
            <a:r>
              <a:rPr lang="zh-CN" altLang="en-US" baseline="0" dirty="0" smtClean="0"/>
              <a:t>在链路层封装数据帧时，会遵循</a:t>
            </a:r>
            <a:r>
              <a:rPr lang="en-US" altLang="zh-CN" baseline="0" dirty="0" smtClean="0"/>
              <a:t>IEEE 802.3</a:t>
            </a:r>
            <a:r>
              <a:rPr lang="zh-CN" altLang="en-US" baseline="0" dirty="0" smtClean="0"/>
              <a:t>或</a:t>
            </a:r>
            <a:r>
              <a:rPr lang="en-US" altLang="zh-CN" baseline="0" dirty="0" err="1" smtClean="0"/>
              <a:t>Ethernet_II</a:t>
            </a:r>
            <a:r>
              <a:rPr lang="zh-CN" altLang="en-US" baseline="0" dirty="0" smtClean="0"/>
              <a:t>标准，</a:t>
            </a:r>
            <a:r>
              <a:rPr lang="en-US" altLang="zh-CN" baseline="0" dirty="0" err="1" smtClean="0"/>
              <a:t>Ethernet_II</a:t>
            </a:r>
            <a:r>
              <a:rPr lang="zh-CN" altLang="en-US" baseline="0" dirty="0" smtClean="0"/>
              <a:t>帧头中的类型字段填充为</a:t>
            </a:r>
            <a:r>
              <a:rPr lang="en-US" altLang="zh-CN" baseline="0" dirty="0" smtClean="0"/>
              <a:t>0x0800</a:t>
            </a:r>
            <a:r>
              <a:rPr lang="zh-CN" altLang="en-US" baseline="0" dirty="0" smtClean="0"/>
              <a:t>，以表示网络层使用的是</a:t>
            </a:r>
            <a:r>
              <a:rPr lang="en-US" altLang="zh-CN" baseline="0" dirty="0" smtClean="0"/>
              <a:t>IP</a:t>
            </a:r>
            <a:r>
              <a:rPr lang="zh-CN" altLang="en-US" baseline="0" dirty="0" smtClean="0"/>
              <a:t>协议。源</a:t>
            </a:r>
            <a:r>
              <a:rPr lang="en-US" altLang="zh-CN" baseline="0" dirty="0" smtClean="0"/>
              <a:t>MAC</a:t>
            </a:r>
            <a:r>
              <a:rPr lang="zh-CN" altLang="en-US" baseline="0" dirty="0" smtClean="0"/>
              <a:t>地址为主机</a:t>
            </a:r>
            <a:r>
              <a:rPr lang="en-US" altLang="zh-CN" baseline="0" dirty="0" smtClean="0"/>
              <a:t>A</a:t>
            </a:r>
            <a:r>
              <a:rPr lang="zh-CN" altLang="en-US" baseline="0" dirty="0" smtClean="0"/>
              <a:t>的</a:t>
            </a:r>
            <a:r>
              <a:rPr lang="en-US" altLang="zh-CN" baseline="0" dirty="0" smtClean="0"/>
              <a:t>MAC</a:t>
            </a:r>
            <a:r>
              <a:rPr lang="zh-CN" altLang="en-US" baseline="0" dirty="0" smtClean="0"/>
              <a:t>地址，目的</a:t>
            </a:r>
            <a:r>
              <a:rPr lang="en-US" altLang="zh-CN" baseline="0" dirty="0" smtClean="0"/>
              <a:t>MAC</a:t>
            </a:r>
            <a:r>
              <a:rPr lang="zh-CN" altLang="en-US" baseline="0" dirty="0" smtClean="0"/>
              <a:t>地址为网关路由器</a:t>
            </a:r>
            <a:r>
              <a:rPr lang="en-US" altLang="zh-CN" baseline="0" dirty="0" smtClean="0"/>
              <a:t>E0/0</a:t>
            </a:r>
            <a:r>
              <a:rPr lang="zh-CN" altLang="en-US" baseline="0" dirty="0" smtClean="0"/>
              <a:t>接口的</a:t>
            </a:r>
            <a:r>
              <a:rPr lang="en-US" altLang="zh-CN" baseline="0" dirty="0" smtClean="0"/>
              <a:t>MAC</a:t>
            </a:r>
            <a:r>
              <a:rPr lang="zh-CN" altLang="en-US" baseline="0" dirty="0" smtClean="0"/>
              <a:t>地址。</a:t>
            </a:r>
            <a:endParaRPr lang="en-US" altLang="zh-CN" baseline="0" dirty="0" smtClean="0"/>
          </a:p>
        </p:txBody>
      </p:sp>
    </p:spTree>
    <p:extLst>
      <p:ext uri="{BB962C8B-B14F-4D97-AF65-F5344CB8AC3E}">
        <p14:creationId xmlns:p14="http://schemas.microsoft.com/office/powerpoint/2010/main" val="34302822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a:ln/>
        </p:spPr>
      </p:sp>
      <p:sp>
        <p:nvSpPr>
          <p:cNvPr id="34819" name="备注占位符 2"/>
          <p:cNvSpPr>
            <a:spLocks noGrp="1"/>
          </p:cNvSpPr>
          <p:nvPr>
            <p:ph type="body" idx="1"/>
          </p:nvPr>
        </p:nvSpPr>
        <p:spPr>
          <a:noFill/>
          <a:ln/>
        </p:spPr>
        <p:txBody>
          <a:bodyPr/>
          <a:lstStyle/>
          <a:p>
            <a:pPr marL="0" marR="0" lvl="0" indent="0" algn="just" defTabSz="914400" rtl="0" eaLnBrk="0" fontAlgn="base" latinLnBrk="0" hangingPunct="0">
              <a:lnSpc>
                <a:spcPct val="100000"/>
              </a:lnSpc>
              <a:spcBef>
                <a:spcPct val="30000"/>
              </a:spcBef>
              <a:spcAft>
                <a:spcPct val="0"/>
              </a:spcAft>
              <a:buClrTx/>
              <a:buSzTx/>
              <a:buFontTx/>
              <a:buNone/>
              <a:tabLst/>
              <a:defRPr/>
            </a:pPr>
            <a:r>
              <a:rPr lang="zh-CN" altLang="en-US" kern="0" dirty="0" smtClean="0">
                <a:solidFill>
                  <a:schemeClr val="tx1"/>
                </a:solidFill>
                <a:latin typeface="Arial" charset="0"/>
                <a:cs typeface="Arial" charset="0"/>
              </a:rPr>
              <a:t>主机</a:t>
            </a:r>
            <a:r>
              <a:rPr lang="en-US" altLang="zh-CN" kern="0" dirty="0" smtClean="0">
                <a:solidFill>
                  <a:schemeClr val="tx1"/>
                </a:solidFill>
                <a:latin typeface="Arial" charset="0"/>
                <a:cs typeface="Arial" charset="0"/>
              </a:rPr>
              <a:t>A</a:t>
            </a:r>
            <a:r>
              <a:rPr lang="zh-CN" altLang="en-US" kern="0" dirty="0" smtClean="0">
                <a:solidFill>
                  <a:schemeClr val="tx1"/>
                </a:solidFill>
                <a:latin typeface="Arial" charset="0"/>
                <a:cs typeface="Arial" charset="0"/>
              </a:rPr>
              <a:t>工作在半双工状态下，所以会使用</a:t>
            </a:r>
            <a:r>
              <a:rPr lang="en-US" altLang="zh-CN" kern="0" dirty="0" smtClean="0">
                <a:solidFill>
                  <a:schemeClr val="tx1"/>
                </a:solidFill>
                <a:latin typeface="Arial" charset="0"/>
                <a:cs typeface="Arial" charset="0"/>
              </a:rPr>
              <a:t>CSMA/CD</a:t>
            </a:r>
            <a:r>
              <a:rPr lang="zh-CN" altLang="en-US" kern="0" dirty="0" smtClean="0">
                <a:solidFill>
                  <a:schemeClr val="tx1"/>
                </a:solidFill>
                <a:latin typeface="Arial" charset="0"/>
                <a:cs typeface="Arial" charset="0"/>
              </a:rPr>
              <a:t>来检测链路是否空闲。</a:t>
            </a:r>
            <a:r>
              <a:rPr kumimoji="0" lang="zh-CN" altLang="en-US" u="none" strike="noStrike" kern="0" cap="none" spc="0" normalizeH="0" noProof="0" dirty="0" smtClean="0">
                <a:ln>
                  <a:noFill/>
                </a:ln>
                <a:solidFill>
                  <a:schemeClr val="tx1"/>
                </a:solidFill>
                <a:effectLst/>
                <a:uLnTx/>
                <a:uFillTx/>
                <a:latin typeface="Arial" charset="0"/>
                <a:cs typeface="Arial" charset="0"/>
              </a:rPr>
              <a:t>如果链路空闲，主机</a:t>
            </a:r>
            <a:r>
              <a:rPr kumimoji="0" lang="en-US" altLang="zh-CN" u="none" strike="noStrike" kern="0" cap="none" spc="0" normalizeH="0" noProof="0" dirty="0" smtClean="0">
                <a:ln>
                  <a:noFill/>
                </a:ln>
                <a:solidFill>
                  <a:schemeClr val="tx1"/>
                </a:solidFill>
                <a:effectLst/>
                <a:uLnTx/>
                <a:uFillTx/>
                <a:latin typeface="Arial" charset="0"/>
                <a:cs typeface="Arial" charset="0"/>
              </a:rPr>
              <a:t>A</a:t>
            </a:r>
            <a:r>
              <a:rPr kumimoji="0" lang="zh-CN" altLang="en-US" u="none" strike="noStrike" kern="0" cap="none" spc="0" normalizeH="0" noProof="0" dirty="0" smtClean="0">
                <a:ln>
                  <a:noFill/>
                </a:ln>
                <a:solidFill>
                  <a:schemeClr val="tx1"/>
                </a:solidFill>
                <a:effectLst/>
                <a:uLnTx/>
                <a:uFillTx/>
                <a:latin typeface="Arial" charset="0"/>
                <a:cs typeface="Arial" charset="0"/>
              </a:rPr>
              <a:t>会</a:t>
            </a:r>
            <a:r>
              <a:rPr lang="zh-CN" altLang="en-US" kern="1200" dirty="0" smtClean="0">
                <a:solidFill>
                  <a:schemeClr val="tx1"/>
                </a:solidFill>
                <a:latin typeface="Arial" charset="0"/>
                <a:cs typeface="+mn-cs"/>
              </a:rPr>
              <a:t>将一个前导码（</a:t>
            </a:r>
            <a:r>
              <a:rPr kumimoji="1" lang="en-US" altLang="zh-CN" dirty="0" smtClean="0">
                <a:cs typeface="Arial" charset="0"/>
              </a:rPr>
              <a:t>Preamble</a:t>
            </a:r>
            <a:r>
              <a:rPr kumimoji="1" lang="zh-CN" altLang="en-US" dirty="0" smtClean="0">
                <a:cs typeface="Arial" charset="0"/>
              </a:rPr>
              <a:t>）</a:t>
            </a:r>
            <a:r>
              <a:rPr lang="zh-CN" altLang="en-US" kern="1200" dirty="0" smtClean="0">
                <a:solidFill>
                  <a:schemeClr val="tx1"/>
                </a:solidFill>
                <a:latin typeface="Arial" charset="0"/>
                <a:cs typeface="+mn-cs"/>
              </a:rPr>
              <a:t>和一个帧首定界符（</a:t>
            </a:r>
            <a:r>
              <a:rPr lang="en-US" altLang="zh-CN" kern="1200" dirty="0" smtClean="0">
                <a:solidFill>
                  <a:schemeClr val="tx1"/>
                </a:solidFill>
                <a:latin typeface="Arial" charset="0"/>
                <a:cs typeface="+mn-cs"/>
              </a:rPr>
              <a:t>SFD</a:t>
            </a:r>
            <a:r>
              <a:rPr lang="zh-CN" altLang="en-US" kern="1200" dirty="0" smtClean="0">
                <a:solidFill>
                  <a:schemeClr val="tx1"/>
                </a:solidFill>
                <a:latin typeface="Arial" charset="0"/>
                <a:cs typeface="+mn-cs"/>
              </a:rPr>
              <a:t>）附加到帧头然后进行传输。前导码的作用是使接收设备进行同步并做好接收数据帧的准备。前导码是包括了</a:t>
            </a:r>
            <a:r>
              <a:rPr lang="en-US" altLang="zh-CN" kern="1200" dirty="0" smtClean="0">
                <a:solidFill>
                  <a:schemeClr val="tx1"/>
                </a:solidFill>
                <a:latin typeface="Arial" charset="0"/>
                <a:cs typeface="+mn-cs"/>
              </a:rPr>
              <a:t>7</a:t>
            </a:r>
            <a:r>
              <a:rPr lang="zh-CN" altLang="en-US" kern="1200" dirty="0" smtClean="0">
                <a:solidFill>
                  <a:schemeClr val="tx1"/>
                </a:solidFill>
                <a:latin typeface="Arial" charset="0"/>
                <a:cs typeface="+mn-cs"/>
              </a:rPr>
              <a:t>个字节的二进制“</a:t>
            </a:r>
            <a:r>
              <a:rPr lang="en-US" altLang="zh-CN" kern="1200" dirty="0" smtClean="0">
                <a:solidFill>
                  <a:schemeClr val="tx1"/>
                </a:solidFill>
                <a:latin typeface="Arial" charset="0"/>
                <a:cs typeface="+mn-cs"/>
              </a:rPr>
              <a:t>1”</a:t>
            </a:r>
            <a:r>
              <a:rPr lang="zh-CN" altLang="en-US" kern="1200" dirty="0" smtClean="0">
                <a:solidFill>
                  <a:schemeClr val="tx1"/>
                </a:solidFill>
                <a:latin typeface="Arial" charset="0"/>
                <a:cs typeface="+mn-cs"/>
              </a:rPr>
              <a:t>、“</a:t>
            </a:r>
            <a:r>
              <a:rPr lang="en-US" altLang="zh-CN" kern="1200" dirty="0" smtClean="0">
                <a:solidFill>
                  <a:schemeClr val="tx1"/>
                </a:solidFill>
                <a:latin typeface="Arial" charset="0"/>
                <a:cs typeface="+mn-cs"/>
              </a:rPr>
              <a:t>0”</a:t>
            </a:r>
            <a:r>
              <a:rPr lang="zh-CN" altLang="en-US" kern="1200" dirty="0" smtClean="0">
                <a:solidFill>
                  <a:schemeClr val="tx1"/>
                </a:solidFill>
                <a:latin typeface="Arial" charset="0"/>
                <a:cs typeface="+mn-cs"/>
              </a:rPr>
              <a:t>交替的代码，即</a:t>
            </a:r>
            <a:r>
              <a:rPr lang="en-US" altLang="zh-CN" kern="1200" dirty="0" smtClean="0">
                <a:solidFill>
                  <a:schemeClr val="tx1"/>
                </a:solidFill>
                <a:latin typeface="Arial" charset="0"/>
                <a:cs typeface="+mn-cs"/>
              </a:rPr>
              <a:t>1010…10</a:t>
            </a:r>
            <a:r>
              <a:rPr lang="zh-CN" altLang="en-US" kern="1200" dirty="0" smtClean="0">
                <a:solidFill>
                  <a:schemeClr val="tx1"/>
                </a:solidFill>
                <a:latin typeface="Arial" charset="0"/>
                <a:cs typeface="+mn-cs"/>
              </a:rPr>
              <a:t>共</a:t>
            </a:r>
            <a:r>
              <a:rPr lang="en-US" altLang="zh-CN" kern="1200" dirty="0" smtClean="0">
                <a:solidFill>
                  <a:schemeClr val="tx1"/>
                </a:solidFill>
                <a:latin typeface="Arial" charset="0"/>
                <a:cs typeface="+mn-cs"/>
              </a:rPr>
              <a:t>56</a:t>
            </a:r>
            <a:r>
              <a:rPr lang="zh-CN" altLang="en-US" kern="1200" dirty="0" smtClean="0">
                <a:solidFill>
                  <a:schemeClr val="tx1"/>
                </a:solidFill>
                <a:latin typeface="Arial" charset="0"/>
                <a:cs typeface="+mn-cs"/>
              </a:rPr>
              <a:t>位。帧首定界符是长度为</a:t>
            </a:r>
            <a:r>
              <a:rPr lang="en-US" altLang="zh-CN" kern="1200" dirty="0" smtClean="0">
                <a:solidFill>
                  <a:schemeClr val="tx1"/>
                </a:solidFill>
                <a:latin typeface="Arial" charset="0"/>
                <a:cs typeface="+mn-cs"/>
              </a:rPr>
              <a:t>1</a:t>
            </a:r>
            <a:r>
              <a:rPr lang="zh-CN" altLang="en-US" kern="1200" dirty="0" smtClean="0">
                <a:solidFill>
                  <a:schemeClr val="tx1"/>
                </a:solidFill>
                <a:latin typeface="Arial" charset="0"/>
                <a:cs typeface="+mn-cs"/>
              </a:rPr>
              <a:t>个字节的</a:t>
            </a:r>
            <a:r>
              <a:rPr lang="en-US" altLang="zh-CN" kern="1200" dirty="0" smtClean="0">
                <a:solidFill>
                  <a:schemeClr val="tx1"/>
                </a:solidFill>
                <a:latin typeface="Arial" charset="0"/>
                <a:cs typeface="+mn-cs"/>
              </a:rPr>
              <a:t>10101011</a:t>
            </a:r>
            <a:r>
              <a:rPr lang="zh-CN" altLang="en-US" kern="1200" dirty="0" smtClean="0">
                <a:solidFill>
                  <a:schemeClr val="tx1"/>
                </a:solidFill>
                <a:latin typeface="Arial" charset="0"/>
                <a:cs typeface="+mn-cs"/>
              </a:rPr>
              <a:t>二进制序列，它的作用是使接收端对帧的第一位进行定位。</a:t>
            </a:r>
            <a:endParaRPr lang="en-US" altLang="zh-CN" dirty="0" smtClean="0"/>
          </a:p>
        </p:txBody>
      </p:sp>
    </p:spTree>
    <p:extLst>
      <p:ext uri="{BB962C8B-B14F-4D97-AF65-F5344CB8AC3E}">
        <p14:creationId xmlns:p14="http://schemas.microsoft.com/office/powerpoint/2010/main" val="3899964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a:ln/>
        </p:spPr>
      </p:sp>
      <p:sp>
        <p:nvSpPr>
          <p:cNvPr id="35843" name="备注占位符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smtClean="0"/>
              <a:t>本例中，主机</a:t>
            </a:r>
            <a:r>
              <a:rPr lang="en-US" altLang="zh-CN" dirty="0" smtClean="0"/>
              <a:t>A</a:t>
            </a:r>
            <a:r>
              <a:rPr lang="zh-CN" altLang="en-US" dirty="0" smtClean="0"/>
              <a:t>发送数据帧到共享以太网，此网络中的所有网络设备都会收到该帧。设备收到帧之后，首先会进行</a:t>
            </a:r>
            <a:r>
              <a:rPr lang="en-US" altLang="zh-CN" dirty="0" smtClean="0"/>
              <a:t>FCS</a:t>
            </a:r>
            <a:r>
              <a:rPr lang="zh-CN" altLang="en-US" dirty="0" smtClean="0"/>
              <a:t>校验。如果</a:t>
            </a:r>
            <a:r>
              <a:rPr lang="en-US" altLang="zh-CN" dirty="0" smtClean="0"/>
              <a:t>FCS</a:t>
            </a:r>
            <a:r>
              <a:rPr lang="zh-CN" altLang="en-US" dirty="0" smtClean="0"/>
              <a:t>校验未能通过，则帧被立即丢弃。对于通过了</a:t>
            </a:r>
            <a:r>
              <a:rPr lang="en-US" altLang="zh-CN" dirty="0" smtClean="0"/>
              <a:t>FCS</a:t>
            </a:r>
            <a:r>
              <a:rPr lang="zh-CN" altLang="en-US" dirty="0" smtClean="0"/>
              <a:t>校验的帧，设备会检查帧中的目的</a:t>
            </a:r>
            <a:r>
              <a:rPr lang="en-US" altLang="zh-CN" dirty="0" smtClean="0"/>
              <a:t>MAC</a:t>
            </a:r>
            <a:r>
              <a:rPr lang="zh-CN" altLang="en-US" dirty="0" smtClean="0"/>
              <a:t>地址。如果帧中的目的</a:t>
            </a:r>
            <a:r>
              <a:rPr lang="en-US" altLang="zh-CN" dirty="0" smtClean="0"/>
              <a:t>MAC</a:t>
            </a:r>
            <a:r>
              <a:rPr lang="zh-CN" altLang="en-US" dirty="0" smtClean="0"/>
              <a:t>地址与自己的</a:t>
            </a:r>
            <a:r>
              <a:rPr lang="en-US" altLang="zh-CN" dirty="0" smtClean="0"/>
              <a:t>MAC</a:t>
            </a:r>
            <a:r>
              <a:rPr lang="zh-CN" altLang="en-US" dirty="0" smtClean="0"/>
              <a:t>地址不同，设备将丢弃帧，如果相同，则会继续处理。处理过程中，帧头帧尾会被剥去（也就是解封装），剩下的数据报文会被根据帧头中的类型字段的值来送到网络层中的对应协议模块去处理。</a:t>
            </a:r>
            <a:endParaRPr lang="en-US" altLang="zh-CN" dirty="0" smtClean="0"/>
          </a:p>
        </p:txBody>
      </p:sp>
    </p:spTree>
    <p:extLst>
      <p:ext uri="{BB962C8B-B14F-4D97-AF65-F5344CB8AC3E}">
        <p14:creationId xmlns:p14="http://schemas.microsoft.com/office/powerpoint/2010/main" val="42844228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a:ln/>
        </p:spPr>
      </p:sp>
      <p:sp>
        <p:nvSpPr>
          <p:cNvPr id="36867" name="备注占位符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baseline="0" dirty="0" smtClean="0"/>
              <a:t>RTA</a:t>
            </a:r>
            <a:r>
              <a:rPr lang="zh-CN" altLang="en-US" baseline="0" dirty="0" smtClean="0"/>
              <a:t>收到此数据报文后，网络层会对该报文进行处理。</a:t>
            </a:r>
            <a:r>
              <a:rPr lang="en-US" altLang="zh-CN" baseline="0" dirty="0" smtClean="0"/>
              <a:t>RTA</a:t>
            </a:r>
            <a:r>
              <a:rPr lang="zh-CN" altLang="en-US" baseline="0" dirty="0" smtClean="0"/>
              <a:t>首先根据</a:t>
            </a:r>
            <a:r>
              <a:rPr lang="en-US" altLang="zh-CN" baseline="0" dirty="0" smtClean="0"/>
              <a:t>IP</a:t>
            </a:r>
            <a:r>
              <a:rPr lang="zh-CN" altLang="en-US" baseline="0" dirty="0" smtClean="0"/>
              <a:t>头部信息中的校验和字段，检查</a:t>
            </a:r>
            <a:r>
              <a:rPr lang="en-US" altLang="zh-CN" baseline="0" dirty="0" smtClean="0"/>
              <a:t>IP</a:t>
            </a:r>
            <a:r>
              <a:rPr lang="zh-CN" altLang="en-US" baseline="0" dirty="0" smtClean="0"/>
              <a:t>数据报文头部的完整性，然后根据目的</a:t>
            </a:r>
            <a:r>
              <a:rPr lang="en-US" altLang="zh-CN" baseline="0" dirty="0" smtClean="0"/>
              <a:t>IP</a:t>
            </a:r>
            <a:r>
              <a:rPr lang="zh-CN" altLang="en-US" baseline="0" dirty="0" smtClean="0"/>
              <a:t>地址查看路由表，确定是否能够将数据包转发到目的端。</a:t>
            </a:r>
            <a:r>
              <a:rPr lang="en-US" altLang="zh-CN" baseline="0" dirty="0" smtClean="0"/>
              <a:t>RTA</a:t>
            </a:r>
            <a:r>
              <a:rPr lang="zh-CN" altLang="en-US" baseline="0" dirty="0" smtClean="0"/>
              <a:t>还必须对</a:t>
            </a:r>
            <a:r>
              <a:rPr lang="en-US" altLang="zh-CN" baseline="0" dirty="0" smtClean="0"/>
              <a:t>TTL</a:t>
            </a:r>
            <a:r>
              <a:rPr lang="zh-CN" altLang="en-US" baseline="0" dirty="0" smtClean="0"/>
              <a:t>的值进行处理。另外，报文大小不能超过</a:t>
            </a:r>
            <a:r>
              <a:rPr lang="en-US" altLang="zh-CN" baseline="0" dirty="0" smtClean="0"/>
              <a:t>MTU</a:t>
            </a:r>
            <a:r>
              <a:rPr lang="zh-CN" altLang="en-US" baseline="0" dirty="0" smtClean="0"/>
              <a:t>值。如果报文大小超过</a:t>
            </a:r>
            <a:r>
              <a:rPr lang="en-US" altLang="zh-CN" baseline="0" dirty="0" smtClean="0"/>
              <a:t>MTU</a:t>
            </a:r>
            <a:r>
              <a:rPr lang="zh-CN" altLang="en-US" baseline="0" dirty="0" smtClean="0"/>
              <a:t>值，则报文将被分片。</a:t>
            </a:r>
            <a:endParaRPr lang="en-US" altLang="zh-CN"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baseline="0" dirty="0" smtClean="0"/>
              <a:t>网络层处理完成后，报文将被送到数据链路层重新进行封装，成为一个新的数据帧，该帧的头部会封装新的源</a:t>
            </a:r>
            <a:r>
              <a:rPr lang="en-US" altLang="zh-CN" baseline="0" dirty="0" smtClean="0"/>
              <a:t>MAC</a:t>
            </a:r>
            <a:r>
              <a:rPr lang="zh-CN" altLang="en-US" baseline="0" dirty="0" smtClean="0"/>
              <a:t>地址和目的</a:t>
            </a:r>
            <a:r>
              <a:rPr lang="en-US" altLang="zh-CN" baseline="0" dirty="0" smtClean="0"/>
              <a:t>MAC</a:t>
            </a:r>
            <a:r>
              <a:rPr lang="zh-CN" altLang="en-US" baseline="0" dirty="0" smtClean="0"/>
              <a:t>地址。如果当前网络设备不知道下一跳的</a:t>
            </a:r>
            <a:r>
              <a:rPr lang="en-US" altLang="zh-CN" baseline="0" dirty="0" smtClean="0"/>
              <a:t>MAC</a:t>
            </a:r>
            <a:r>
              <a:rPr lang="zh-CN" altLang="en-US" baseline="0" dirty="0" smtClean="0"/>
              <a:t>地址，将会使用</a:t>
            </a:r>
            <a:r>
              <a:rPr lang="en-US" altLang="zh-CN" baseline="0" dirty="0" smtClean="0"/>
              <a:t>ARP</a:t>
            </a:r>
            <a:r>
              <a:rPr lang="zh-CN" altLang="en-US" baseline="0" dirty="0" smtClean="0"/>
              <a:t>来获得。</a:t>
            </a:r>
            <a:endParaRPr lang="en-US" altLang="zh-CN" baseline="0" dirty="0" smtClean="0"/>
          </a:p>
        </p:txBody>
      </p:sp>
    </p:spTree>
    <p:extLst>
      <p:ext uri="{BB962C8B-B14F-4D97-AF65-F5344CB8AC3E}">
        <p14:creationId xmlns:p14="http://schemas.microsoft.com/office/powerpoint/2010/main" val="2536313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ln/>
        </p:spPr>
      </p:sp>
      <p:sp>
        <p:nvSpPr>
          <p:cNvPr id="37891" name="备注占位符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smtClean="0"/>
              <a:t>该示例中，服务器</a:t>
            </a:r>
            <a:r>
              <a:rPr lang="en-US" altLang="zh-CN" dirty="0" smtClean="0"/>
              <a:t>A</a:t>
            </a:r>
            <a:r>
              <a:rPr lang="zh-CN" altLang="en-US" dirty="0" smtClean="0"/>
              <a:t>处于一个共享以太网中，两台服务器都会收到</a:t>
            </a:r>
            <a:r>
              <a:rPr lang="en-US" altLang="zh-CN" dirty="0" smtClean="0"/>
              <a:t>RTB</a:t>
            </a:r>
            <a:r>
              <a:rPr lang="zh-CN" altLang="en-US" dirty="0" smtClean="0"/>
              <a:t>发送的数据帧。该帧的目的</a:t>
            </a:r>
            <a:r>
              <a:rPr lang="en-US" altLang="zh-CN" dirty="0" smtClean="0"/>
              <a:t>MAC</a:t>
            </a:r>
            <a:r>
              <a:rPr lang="zh-CN" altLang="en-US" dirty="0" smtClean="0"/>
              <a:t>地址与服务器</a:t>
            </a:r>
            <a:r>
              <a:rPr lang="en-US" altLang="zh-CN" dirty="0" smtClean="0"/>
              <a:t>B</a:t>
            </a:r>
            <a:r>
              <a:rPr lang="zh-CN" altLang="en-US" dirty="0" smtClean="0"/>
              <a:t>的接口</a:t>
            </a:r>
            <a:r>
              <a:rPr lang="en-US" altLang="zh-CN" dirty="0" smtClean="0"/>
              <a:t>MAC</a:t>
            </a:r>
            <a:r>
              <a:rPr lang="zh-CN" altLang="en-US" dirty="0" smtClean="0"/>
              <a:t>地址不匹配，所以会被服务器</a:t>
            </a:r>
            <a:r>
              <a:rPr lang="en-US" altLang="zh-CN" dirty="0" smtClean="0"/>
              <a:t>B</a:t>
            </a:r>
            <a:r>
              <a:rPr lang="zh-CN" altLang="en-US" dirty="0" smtClean="0"/>
              <a:t>丢弃。</a:t>
            </a:r>
            <a:endParaRPr lang="en-US" altLang="zh-CN"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smtClean="0"/>
              <a:t>服务器</a:t>
            </a:r>
            <a:r>
              <a:rPr lang="en-US" altLang="zh-CN" dirty="0" smtClean="0"/>
              <a:t>A</a:t>
            </a:r>
            <a:r>
              <a:rPr lang="zh-CN" altLang="en-US" dirty="0" smtClean="0"/>
              <a:t>成功收到该帧，并通过</a:t>
            </a:r>
            <a:r>
              <a:rPr lang="en-US" altLang="zh-CN" dirty="0" smtClean="0"/>
              <a:t>FCS</a:t>
            </a:r>
            <a:r>
              <a:rPr lang="zh-CN" altLang="en-US" dirty="0" smtClean="0"/>
              <a:t>校验。服务器</a:t>
            </a:r>
            <a:r>
              <a:rPr lang="en-US" altLang="zh-CN" dirty="0" smtClean="0"/>
              <a:t>A</a:t>
            </a:r>
            <a:r>
              <a:rPr lang="zh-CN" altLang="en-US" dirty="0" smtClean="0"/>
              <a:t>将利用帧中的类型字段来识别在</a:t>
            </a:r>
            <a:r>
              <a:rPr lang="zh-CN" altLang="en-US" baseline="0" dirty="0" smtClean="0"/>
              <a:t>网络层处理该数据的协议。该示例中，服务器</a:t>
            </a:r>
            <a:r>
              <a:rPr lang="en-US" altLang="zh-CN" baseline="0" dirty="0" smtClean="0"/>
              <a:t>A</a:t>
            </a:r>
            <a:r>
              <a:rPr lang="zh-CN" altLang="en-US" baseline="0" dirty="0" smtClean="0"/>
              <a:t>会将解封装后的此数据交给网络层的</a:t>
            </a:r>
            <a:r>
              <a:rPr lang="en-US" altLang="zh-CN" baseline="0" dirty="0" smtClean="0"/>
              <a:t>IP</a:t>
            </a:r>
            <a:r>
              <a:rPr lang="zh-CN" altLang="en-US" baseline="0" dirty="0" smtClean="0"/>
              <a:t>协议来进行处理。</a:t>
            </a:r>
            <a:endParaRPr lang="zh-CN" altLang="en-US" dirty="0" smtClean="0"/>
          </a:p>
          <a:p>
            <a:endParaRPr lang="zh-CN" altLang="en-US" dirty="0" smtClean="0"/>
          </a:p>
        </p:txBody>
      </p:sp>
    </p:spTree>
    <p:extLst>
      <p:ext uri="{BB962C8B-B14F-4D97-AF65-F5344CB8AC3E}">
        <p14:creationId xmlns:p14="http://schemas.microsoft.com/office/powerpoint/2010/main" val="32653792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a:ln/>
        </p:spPr>
      </p:sp>
      <p:sp>
        <p:nvSpPr>
          <p:cNvPr id="38915" name="备注占位符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smtClean="0"/>
              <a:t>服务器</a:t>
            </a:r>
            <a:r>
              <a:rPr lang="en-US" altLang="zh-CN" dirty="0" smtClean="0"/>
              <a:t>A</a:t>
            </a:r>
            <a:r>
              <a:rPr lang="zh-CN" altLang="en-US" dirty="0" smtClean="0"/>
              <a:t>通过</a:t>
            </a:r>
            <a:r>
              <a:rPr lang="en-US" altLang="zh-CN" dirty="0" smtClean="0"/>
              <a:t>IP</a:t>
            </a:r>
            <a:r>
              <a:rPr lang="zh-CN" altLang="en-US" dirty="0" smtClean="0"/>
              <a:t>协议来处理该报文，首先会通过校验和字段来验证报文头的完整性，然后检查</a:t>
            </a:r>
            <a:r>
              <a:rPr lang="en-US" altLang="zh-CN" dirty="0" smtClean="0"/>
              <a:t>IP</a:t>
            </a:r>
            <a:r>
              <a:rPr lang="zh-CN" altLang="en-US" dirty="0" smtClean="0"/>
              <a:t>报文头中的目的</a:t>
            </a:r>
            <a:r>
              <a:rPr lang="en-US" altLang="zh-CN" dirty="0" smtClean="0"/>
              <a:t>IP</a:t>
            </a:r>
            <a:r>
              <a:rPr lang="zh-CN" altLang="en-US" dirty="0" smtClean="0"/>
              <a:t>地址是否与自己当前的</a:t>
            </a:r>
            <a:r>
              <a:rPr lang="en-US" altLang="zh-CN" dirty="0" smtClean="0"/>
              <a:t>IP</a:t>
            </a:r>
            <a:r>
              <a:rPr lang="zh-CN" altLang="en-US" dirty="0" smtClean="0"/>
              <a:t>地址匹配。</a:t>
            </a:r>
            <a:endParaRPr lang="en-US" altLang="zh-CN"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smtClean="0"/>
              <a:t>如果在源与目的之间的数据传输期间数据发生了报文分片，则报文会被目的端重新组合。标识字段用于标识属于同一数据源的分片报文，偏移量表示</a:t>
            </a:r>
            <a:r>
              <a:rPr lang="zh-CN" altLang="en-US" kern="1200" dirty="0" smtClean="0">
                <a:solidFill>
                  <a:schemeClr val="tx1"/>
                </a:solidFill>
                <a:latin typeface="Arial" charset="0"/>
                <a:cs typeface="+mn-cs"/>
              </a:rPr>
              <a:t>该分片在原分组中的相对位置。</a:t>
            </a:r>
            <a:r>
              <a:rPr kumimoji="1" lang="zh-CN" altLang="en-US" dirty="0" smtClean="0">
                <a:cs typeface="Arial" charset="0"/>
              </a:rPr>
              <a:t>标志字段</a:t>
            </a:r>
            <a:r>
              <a:rPr lang="zh-CN" altLang="en-US" kern="1200" dirty="0" smtClean="0">
                <a:solidFill>
                  <a:schemeClr val="tx1"/>
                </a:solidFill>
                <a:latin typeface="Arial" charset="0"/>
                <a:cs typeface="+mn-cs"/>
              </a:rPr>
              <a:t>目前只有两位有意义，</a:t>
            </a:r>
            <a:r>
              <a:rPr kumimoji="1" lang="zh-CN" altLang="en-US" dirty="0" smtClean="0">
                <a:cs typeface="Arial" charset="0"/>
              </a:rPr>
              <a:t>标志字段</a:t>
            </a:r>
            <a:r>
              <a:rPr lang="zh-CN" altLang="en-US" kern="1200" dirty="0" smtClean="0">
                <a:solidFill>
                  <a:schemeClr val="tx1"/>
                </a:solidFill>
                <a:latin typeface="Arial" charset="0"/>
                <a:cs typeface="+mn-cs"/>
              </a:rPr>
              <a:t>最低位为</a:t>
            </a:r>
            <a:r>
              <a:rPr lang="en-US" altLang="zh-CN" kern="1200" dirty="0" smtClean="0">
                <a:solidFill>
                  <a:schemeClr val="tx1"/>
                </a:solidFill>
                <a:latin typeface="Arial" charset="0"/>
                <a:cs typeface="+mn-cs"/>
              </a:rPr>
              <a:t>1</a:t>
            </a:r>
            <a:r>
              <a:rPr lang="zh-CN" altLang="en-US" kern="1200" dirty="0" smtClean="0">
                <a:solidFill>
                  <a:schemeClr val="tx1"/>
                </a:solidFill>
                <a:latin typeface="Arial" charset="0"/>
                <a:cs typeface="+mn-cs"/>
              </a:rPr>
              <a:t>，表示后面还有分片，为</a:t>
            </a:r>
            <a:r>
              <a:rPr lang="en-US" altLang="zh-CN" kern="1200" dirty="0" smtClean="0">
                <a:solidFill>
                  <a:schemeClr val="tx1"/>
                </a:solidFill>
                <a:latin typeface="Arial" charset="0"/>
                <a:cs typeface="+mn-cs"/>
              </a:rPr>
              <a:t>0</a:t>
            </a:r>
            <a:r>
              <a:rPr lang="zh-CN" altLang="en-US" kern="1200" dirty="0" smtClean="0">
                <a:solidFill>
                  <a:schemeClr val="tx1"/>
                </a:solidFill>
                <a:latin typeface="Arial" charset="0"/>
                <a:cs typeface="+mn-cs"/>
              </a:rPr>
              <a:t>表示这已经是最后一个数据片；中间一位为</a:t>
            </a:r>
            <a:r>
              <a:rPr lang="en-US" altLang="zh-CN" kern="1200" dirty="0" smtClean="0">
                <a:solidFill>
                  <a:schemeClr val="tx1"/>
                </a:solidFill>
                <a:latin typeface="Arial" charset="0"/>
                <a:cs typeface="+mn-cs"/>
              </a:rPr>
              <a:t>1</a:t>
            </a:r>
            <a:r>
              <a:rPr lang="zh-CN" altLang="en-US" kern="1200" dirty="0" smtClean="0">
                <a:solidFill>
                  <a:schemeClr val="tx1"/>
                </a:solidFill>
                <a:latin typeface="Arial" charset="0"/>
                <a:cs typeface="+mn-cs"/>
              </a:rPr>
              <a:t>表示不能分片，为</a:t>
            </a:r>
            <a:r>
              <a:rPr lang="en-US" altLang="zh-CN" kern="1200" dirty="0" smtClean="0">
                <a:solidFill>
                  <a:schemeClr val="tx1"/>
                </a:solidFill>
                <a:latin typeface="Arial" charset="0"/>
                <a:cs typeface="+mn-cs"/>
              </a:rPr>
              <a:t>0</a:t>
            </a:r>
            <a:r>
              <a:rPr lang="zh-CN" altLang="en-US" kern="1200" dirty="0" smtClean="0">
                <a:solidFill>
                  <a:schemeClr val="tx1"/>
                </a:solidFill>
                <a:latin typeface="Arial" charset="0"/>
                <a:cs typeface="+mn-cs"/>
              </a:rPr>
              <a:t>表示允许分片。</a:t>
            </a:r>
            <a:r>
              <a:rPr kumimoji="1" lang="zh-CN" altLang="en-US" dirty="0" smtClean="0">
                <a:cs typeface="Arial" charset="0"/>
              </a:rPr>
              <a:t>所有的分片报文必须被目的端全部接收到后才会进行重新组合。</a:t>
            </a:r>
            <a:endParaRPr kumimoji="1" lang="en-US" altLang="zh-CN" dirty="0" smtClean="0">
              <a:cs typeface="Arial" charset="0"/>
            </a:endParaRPr>
          </a:p>
          <a:p>
            <a:pPr>
              <a:defRPr/>
            </a:pPr>
            <a:r>
              <a:rPr kumimoji="1" lang="zh-CN" altLang="en-US" dirty="0" smtClean="0">
                <a:cs typeface="Arial" charset="0"/>
              </a:rPr>
              <a:t>协议字段表示</a:t>
            </a:r>
            <a:r>
              <a:rPr lang="zh-CN" altLang="en-US" dirty="0" smtClean="0"/>
              <a:t>此数据包携带的上层数据是哪种协议的数据。需要注意的是，下一个报头并非总是传输层报头。例如，</a:t>
            </a:r>
            <a:r>
              <a:rPr lang="en-US" altLang="zh-CN" dirty="0" smtClean="0"/>
              <a:t>ICMP</a:t>
            </a:r>
            <a:r>
              <a:rPr lang="zh-CN" altLang="en-US" dirty="0" smtClean="0"/>
              <a:t>报文也是使用</a:t>
            </a:r>
            <a:r>
              <a:rPr lang="en-US" altLang="zh-CN" dirty="0" smtClean="0"/>
              <a:t>IP</a:t>
            </a:r>
            <a:r>
              <a:rPr lang="zh-CN" altLang="en-US" dirty="0" smtClean="0"/>
              <a:t>协议封装，协议字段值为</a:t>
            </a:r>
            <a:r>
              <a:rPr lang="en-US" altLang="zh-CN" dirty="0" smtClean="0"/>
              <a:t>0x01</a:t>
            </a:r>
            <a:r>
              <a:rPr lang="zh-CN" altLang="en-US" dirty="0" smtClean="0"/>
              <a:t>。</a:t>
            </a:r>
          </a:p>
          <a:p>
            <a:endParaRPr lang="zh-CN" altLang="en-US" dirty="0" smtClean="0"/>
          </a:p>
        </p:txBody>
      </p:sp>
    </p:spTree>
    <p:extLst>
      <p:ext uri="{BB962C8B-B14F-4D97-AF65-F5344CB8AC3E}">
        <p14:creationId xmlns:p14="http://schemas.microsoft.com/office/powerpoint/2010/main" val="206099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a:ln/>
        </p:spPr>
      </p:sp>
      <p:sp>
        <p:nvSpPr>
          <p:cNvPr id="39939" name="备注占位符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smtClean="0"/>
              <a:t>当</a:t>
            </a:r>
            <a:r>
              <a:rPr lang="en-US" altLang="zh-CN" dirty="0" smtClean="0"/>
              <a:t>IP</a:t>
            </a:r>
            <a:r>
              <a:rPr lang="zh-CN" altLang="en-US" dirty="0" smtClean="0"/>
              <a:t>报文头被处理完并剥离后，数据段会被发送到传输层进行处理。在此示例中，传输层协议使用的是</a:t>
            </a:r>
            <a:r>
              <a:rPr lang="en-US" altLang="zh-CN" dirty="0" smtClean="0"/>
              <a:t>TCP</a:t>
            </a:r>
            <a:r>
              <a:rPr lang="zh-CN" altLang="en-US" dirty="0" smtClean="0"/>
              <a:t>，且发送端和接收端已经通过三次握手建立了连接。传输层</a:t>
            </a:r>
            <a:r>
              <a:rPr lang="zh-CN" altLang="en-US" baseline="0" dirty="0" smtClean="0"/>
              <a:t>收到该数据段后，</a:t>
            </a:r>
            <a:r>
              <a:rPr lang="en-US" altLang="zh-CN" baseline="0" dirty="0" smtClean="0"/>
              <a:t>TCP</a:t>
            </a:r>
            <a:r>
              <a:rPr lang="zh-CN" altLang="en-US" baseline="0" dirty="0" smtClean="0"/>
              <a:t>协议会查看并处理该</a:t>
            </a:r>
            <a:r>
              <a:rPr lang="zh-CN" altLang="en-US" dirty="0" smtClean="0"/>
              <a:t>数据段头部信息，其中目的端口号为</a:t>
            </a:r>
            <a:r>
              <a:rPr lang="en-US" altLang="zh-CN" dirty="0" smtClean="0"/>
              <a:t>80</a:t>
            </a:r>
            <a:r>
              <a:rPr lang="zh-CN" altLang="en-US" baseline="0" dirty="0" smtClean="0"/>
              <a:t>，用于表示处理该数据的应用层协议为</a:t>
            </a:r>
            <a:r>
              <a:rPr lang="en-US" altLang="zh-CN" baseline="0" dirty="0" smtClean="0"/>
              <a:t>HTTP</a:t>
            </a:r>
            <a:r>
              <a:rPr lang="zh-CN" altLang="en-US" baseline="0" dirty="0" smtClean="0"/>
              <a:t>协议。</a:t>
            </a:r>
            <a:r>
              <a:rPr lang="en-US" altLang="zh-CN" dirty="0" smtClean="0"/>
              <a:t>TCP</a:t>
            </a:r>
            <a:r>
              <a:rPr lang="zh-CN" altLang="en-US" dirty="0" smtClean="0"/>
              <a:t>处理完头部信息后</a:t>
            </a:r>
            <a:r>
              <a:rPr lang="zh-CN" altLang="en-US" baseline="0" dirty="0" smtClean="0"/>
              <a:t>会将此数据段头部进行剥离，然后将剩下的应用数据发送到</a:t>
            </a:r>
            <a:r>
              <a:rPr lang="en-US" altLang="zh-CN" baseline="0" dirty="0" smtClean="0"/>
              <a:t>HTTP</a:t>
            </a:r>
            <a:r>
              <a:rPr lang="zh-CN" altLang="en-US" baseline="0" dirty="0" smtClean="0"/>
              <a:t>协议进行处理。</a:t>
            </a:r>
            <a:endParaRPr lang="en-US" altLang="zh-CN" baseline="0" dirty="0" smtClean="0"/>
          </a:p>
        </p:txBody>
      </p:sp>
    </p:spTree>
    <p:extLst>
      <p:ext uri="{BB962C8B-B14F-4D97-AF65-F5344CB8AC3E}">
        <p14:creationId xmlns:p14="http://schemas.microsoft.com/office/powerpoint/2010/main" val="13174337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Rot="1" noChangeAspect="1" noChangeArrowheads="1" noTextEdit="1"/>
          </p:cNvSpPr>
          <p:nvPr>
            <p:ph type="sldImg"/>
          </p:nvPr>
        </p:nvSpPr>
        <p:spPr>
          <a:xfrm>
            <a:off x="1144588" y="685800"/>
            <a:ext cx="4573587" cy="3430588"/>
          </a:xfrm>
          <a:ln/>
        </p:spPr>
      </p:sp>
      <p:sp>
        <p:nvSpPr>
          <p:cNvPr id="40964" name="Rectangle 3"/>
          <p:cNvSpPr>
            <a:spLocks noGrp="1" noChangeArrowheads="1"/>
          </p:cNvSpPr>
          <p:nvPr>
            <p:ph type="body" idx="1"/>
          </p:nvPr>
        </p:nvSpPr>
        <p:spPr>
          <a:xfrm>
            <a:off x="1144588" y="4355976"/>
            <a:ext cx="4572000" cy="4114800"/>
          </a:xfrm>
          <a:noFill/>
          <a:ln/>
        </p:spPr>
        <p:txBody>
          <a:bodyPr/>
          <a:lstStyle/>
          <a:p>
            <a:pPr marL="228600" indent="-228600" algn="just" eaLnBrk="1" hangingPunct="1">
              <a:buAutoNum type="arabicPeriod"/>
            </a:pPr>
            <a:r>
              <a:rPr lang="zh-CN" altLang="en-US" sz="1100" baseline="0" dirty="0" smtClean="0"/>
              <a:t>主机在封装数据包之前，必须要知道目的端</a:t>
            </a:r>
            <a:r>
              <a:rPr lang="en-US" altLang="zh-CN" sz="1100" baseline="0" dirty="0" smtClean="0"/>
              <a:t>IP</a:t>
            </a:r>
            <a:r>
              <a:rPr lang="zh-CN" altLang="en-US" sz="1100" baseline="0" dirty="0" smtClean="0"/>
              <a:t>地址。在封装数据帧之前，必须要知道去往目的网络的路由以及下一跳的</a:t>
            </a:r>
            <a:r>
              <a:rPr lang="en-US" altLang="zh-CN" sz="1100" baseline="0" dirty="0" smtClean="0"/>
              <a:t>MAC</a:t>
            </a:r>
            <a:r>
              <a:rPr lang="zh-CN" altLang="en-US" sz="1100" baseline="0" dirty="0" smtClean="0"/>
              <a:t>地址。</a:t>
            </a:r>
            <a:endParaRPr lang="en-US" altLang="zh-CN" sz="1100" baseline="0" dirty="0" smtClean="0"/>
          </a:p>
          <a:p>
            <a:pPr marL="228600" indent="-228600" algn="just" eaLnBrk="1" hangingPunct="1">
              <a:buAutoNum type="arabicPeriod"/>
            </a:pPr>
            <a:r>
              <a:rPr lang="zh-CN" altLang="en-US" sz="1100" baseline="0" dirty="0" smtClean="0"/>
              <a:t>如果主机接收到一个不是发往自己的数据帧，在检验帧头中的目的</a:t>
            </a:r>
            <a:r>
              <a:rPr lang="en-US" altLang="zh-CN" sz="1100" baseline="0" dirty="0" smtClean="0"/>
              <a:t>MAC</a:t>
            </a:r>
            <a:r>
              <a:rPr lang="zh-CN" altLang="en-US" sz="1100" baseline="0" dirty="0" smtClean="0"/>
              <a:t>地址之后会丢弃该帧。</a:t>
            </a:r>
            <a:endParaRPr lang="en-US" altLang="zh-CN" sz="1100" baseline="0" dirty="0" smtClean="0"/>
          </a:p>
          <a:p>
            <a:pPr marL="228600" indent="-228600" algn="just" eaLnBrk="1" hangingPunct="1">
              <a:buAutoNum type="arabicPeriod"/>
            </a:pPr>
            <a:r>
              <a:rPr lang="zh-CN" altLang="en-US" sz="1100" baseline="0" dirty="0" smtClean="0"/>
              <a:t>传输层会检查</a:t>
            </a:r>
            <a:r>
              <a:rPr lang="en-US" altLang="zh-CN" sz="1100" baseline="0" dirty="0" smtClean="0"/>
              <a:t>TCP</a:t>
            </a:r>
            <a:r>
              <a:rPr lang="zh-CN" altLang="en-US" sz="1100" baseline="0" dirty="0" smtClean="0"/>
              <a:t>或</a:t>
            </a:r>
            <a:r>
              <a:rPr lang="en-US" altLang="zh-CN" sz="1100" baseline="0" dirty="0" smtClean="0"/>
              <a:t>UDP</a:t>
            </a:r>
            <a:r>
              <a:rPr lang="zh-CN" altLang="en-US" sz="1100" baseline="0" dirty="0" smtClean="0"/>
              <a:t>报文头中的目的端口号，以此来识别特定应用。</a:t>
            </a:r>
            <a:endParaRPr lang="en-US" altLang="zh-CN" sz="1100" baseline="0" dirty="0" smtClean="0"/>
          </a:p>
          <a:p>
            <a:pPr marL="228600" marR="0" indent="-228600" algn="just" defTabSz="914400" rtl="0" eaLnBrk="1" fontAlgn="base" latinLnBrk="0" hangingPunct="1">
              <a:lnSpc>
                <a:spcPct val="100000"/>
              </a:lnSpc>
              <a:spcBef>
                <a:spcPct val="30000"/>
              </a:spcBef>
              <a:spcAft>
                <a:spcPct val="0"/>
              </a:spcAft>
              <a:buClrTx/>
              <a:buSzTx/>
              <a:buFontTx/>
              <a:buAutoNum type="arabicPeriod"/>
              <a:tabLst/>
              <a:defRPr/>
            </a:pPr>
            <a:r>
              <a:rPr lang="zh-CN" altLang="en-US" sz="1100" baseline="0" dirty="0" smtClean="0"/>
              <a:t>服务器可以只通过源</a:t>
            </a:r>
            <a:r>
              <a:rPr lang="en-US" altLang="zh-CN" sz="1100" baseline="0" dirty="0" smtClean="0"/>
              <a:t>IP</a:t>
            </a:r>
            <a:r>
              <a:rPr lang="zh-CN" altLang="en-US" sz="1100" baseline="0" dirty="0" smtClean="0"/>
              <a:t>地址识别</a:t>
            </a:r>
            <a:r>
              <a:rPr lang="zh-CN" altLang="en-US" sz="1100" dirty="0" smtClean="0">
                <a:latin typeface="Arial" charset="0"/>
                <a:cs typeface="Arial" charset="0"/>
              </a:rPr>
              <a:t>两台主机的</a:t>
            </a:r>
            <a:r>
              <a:rPr lang="en-US" altLang="zh-CN" sz="1100" baseline="0" dirty="0" smtClean="0"/>
              <a:t>HTTP</a:t>
            </a:r>
            <a:r>
              <a:rPr lang="zh-CN" altLang="en-US" sz="1100" baseline="0" dirty="0" smtClean="0"/>
              <a:t>流量，另外</a:t>
            </a:r>
            <a:r>
              <a:rPr lang="en-US" altLang="zh-CN" sz="1100" baseline="0" dirty="0" smtClean="0"/>
              <a:t>TCP</a:t>
            </a:r>
            <a:r>
              <a:rPr lang="zh-CN" altLang="en-US" sz="1100" baseline="0" dirty="0" smtClean="0"/>
              <a:t>报文头中包含的源端口也可以被用来区分同一台主机通过不同的浏览器发起的不同的会话。例如，两个来自源</a:t>
            </a:r>
            <a:r>
              <a:rPr lang="en-US" altLang="zh-CN" sz="1100" baseline="0" dirty="0" smtClean="0"/>
              <a:t>IP</a:t>
            </a:r>
            <a:r>
              <a:rPr lang="zh-CN" altLang="en-US" sz="1100" baseline="0" dirty="0" smtClean="0"/>
              <a:t>为</a:t>
            </a:r>
            <a:r>
              <a:rPr lang="en-US" altLang="zh-CN" sz="1100" baseline="0" dirty="0" smtClean="0"/>
              <a:t>10.1.1.1</a:t>
            </a:r>
            <a:r>
              <a:rPr lang="zh-CN" altLang="en-US" sz="1100" baseline="0" dirty="0" smtClean="0"/>
              <a:t>的</a:t>
            </a:r>
            <a:r>
              <a:rPr lang="en-US" altLang="zh-CN" sz="1100" baseline="0" dirty="0" smtClean="0"/>
              <a:t>HTTP</a:t>
            </a:r>
            <a:r>
              <a:rPr lang="zh-CN" altLang="en-US" sz="1100" baseline="0" dirty="0" smtClean="0"/>
              <a:t>流量</a:t>
            </a:r>
            <a:r>
              <a:rPr lang="zh-CN" altLang="en-US" sz="1200" kern="1200" dirty="0" smtClean="0">
                <a:solidFill>
                  <a:schemeClr val="tx1"/>
                </a:solidFill>
                <a:latin typeface="Arial" charset="0"/>
                <a:ea typeface="宋体" pitchFamily="2" charset="-122"/>
                <a:cs typeface="+mn-cs"/>
              </a:rPr>
              <a:t>使用</a:t>
            </a:r>
            <a:r>
              <a:rPr lang="zh-CN" altLang="en-US" sz="1100" baseline="0" dirty="0" smtClean="0"/>
              <a:t>的目的端口号都是</a:t>
            </a:r>
            <a:r>
              <a:rPr lang="en-US" altLang="zh-CN" sz="1100" baseline="0" dirty="0" smtClean="0"/>
              <a:t>80</a:t>
            </a:r>
            <a:r>
              <a:rPr lang="zh-CN" altLang="en-US" sz="1100" baseline="0" dirty="0" smtClean="0"/>
              <a:t>，但源端口号为</a:t>
            </a:r>
            <a:r>
              <a:rPr lang="en-US" altLang="zh-CN" sz="1100" baseline="0" dirty="0" smtClean="0"/>
              <a:t>1028</a:t>
            </a:r>
            <a:r>
              <a:rPr lang="zh-CN" altLang="en-US" sz="1100" baseline="0" dirty="0" smtClean="0"/>
              <a:t>和</a:t>
            </a:r>
            <a:r>
              <a:rPr lang="en-US" altLang="zh-CN" sz="1100" baseline="0" dirty="0" smtClean="0"/>
              <a:t>1035</a:t>
            </a:r>
            <a:r>
              <a:rPr lang="zh-CN" altLang="en-US" sz="1100" baseline="0" dirty="0" smtClean="0"/>
              <a:t>。</a:t>
            </a:r>
            <a:endParaRPr lang="en-US" altLang="zh-CN" sz="1100" dirty="0" smtClean="0"/>
          </a:p>
        </p:txBody>
      </p:sp>
    </p:spTree>
    <p:extLst>
      <p:ext uri="{BB962C8B-B14F-4D97-AF65-F5344CB8AC3E}">
        <p14:creationId xmlns:p14="http://schemas.microsoft.com/office/powerpoint/2010/main" val="38969666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Tree>
    <p:extLst>
      <p:ext uri="{BB962C8B-B14F-4D97-AF65-F5344CB8AC3E}">
        <p14:creationId xmlns:p14="http://schemas.microsoft.com/office/powerpoint/2010/main" val="32706395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pic>
        <p:nvPicPr>
          <p:cNvPr id="3" name="图片 76" descr="新版面封面－红色"/>
          <p:cNvPicPr>
            <a:picLocks noChangeAspect="1" noChangeArrowheads="1"/>
          </p:cNvPicPr>
          <p:nvPr userDrawn="1"/>
        </p:nvPicPr>
        <p:blipFill>
          <a:blip r:embed="rId2" cstate="print"/>
          <a:srcRect/>
          <a:stretch>
            <a:fillRect/>
          </a:stretch>
        </p:blipFill>
        <p:spPr bwMode="auto">
          <a:xfrm>
            <a:off x="0" y="1268413"/>
            <a:ext cx="9144000" cy="3144837"/>
          </a:xfrm>
          <a:prstGeom prst="rect">
            <a:avLst/>
          </a:prstGeom>
          <a:noFill/>
          <a:ln w="9525">
            <a:noFill/>
            <a:miter lim="800000"/>
            <a:headEnd/>
            <a:tailEnd/>
          </a:ln>
        </p:spPr>
      </p:pic>
      <p:pic>
        <p:nvPicPr>
          <p:cNvPr id="4" name="图片 77" descr="Logo"/>
          <p:cNvPicPr>
            <a:picLocks noChangeAspect="1" noChangeArrowheads="1"/>
          </p:cNvPicPr>
          <p:nvPr userDrawn="1"/>
        </p:nvPicPr>
        <p:blipFill>
          <a:blip r:embed="rId3" cstate="print"/>
          <a:srcRect/>
          <a:stretch>
            <a:fillRect/>
          </a:stretch>
        </p:blipFill>
        <p:spPr bwMode="auto">
          <a:xfrm>
            <a:off x="7567613" y="5578475"/>
            <a:ext cx="820737" cy="822325"/>
          </a:xfrm>
          <a:prstGeom prst="rect">
            <a:avLst/>
          </a:prstGeom>
          <a:noFill/>
          <a:ln w="9525">
            <a:noFill/>
            <a:miter lim="800000"/>
            <a:headEnd/>
            <a:tailEnd/>
          </a:ln>
        </p:spPr>
      </p:pic>
      <p:sp>
        <p:nvSpPr>
          <p:cNvPr id="5" name="文本框 4"/>
          <p:cNvSpPr txBox="1">
            <a:spLocks noChangeArrowheads="1"/>
          </p:cNvSpPr>
          <p:nvPr userDrawn="1"/>
        </p:nvSpPr>
        <p:spPr bwMode="auto">
          <a:xfrm>
            <a:off x="755650" y="6205538"/>
            <a:ext cx="2616200" cy="261937"/>
          </a:xfrm>
          <a:prstGeom prst="rect">
            <a:avLst/>
          </a:prstGeom>
          <a:noFill/>
          <a:ln>
            <a:noFill/>
          </a:ln>
          <a:extLst/>
        </p:spPr>
        <p:txBody>
          <a:bodyPr wrap="none" lIns="78220" tIns="39109" rIns="78220" bIns="39109">
            <a:spAutoFit/>
          </a:bodyPr>
          <a:lstStyle>
            <a:lvl1pPr defTabSz="784225" eaLnBrk="0" hangingPunct="0">
              <a:defRPr>
                <a:solidFill>
                  <a:schemeClr val="tx1"/>
                </a:solidFill>
                <a:latin typeface="Arial" charset="0"/>
                <a:ea typeface="宋体" charset="-122"/>
              </a:defRPr>
            </a:lvl1pPr>
            <a:lvl2pPr marL="742950" indent="-285750" defTabSz="784225" eaLnBrk="0" hangingPunct="0">
              <a:defRPr>
                <a:solidFill>
                  <a:schemeClr val="tx1"/>
                </a:solidFill>
                <a:latin typeface="Arial" charset="0"/>
                <a:ea typeface="宋体" charset="-122"/>
              </a:defRPr>
            </a:lvl2pPr>
            <a:lvl3pPr marL="1143000" indent="-228600" defTabSz="784225" eaLnBrk="0" hangingPunct="0">
              <a:defRPr>
                <a:solidFill>
                  <a:schemeClr val="tx1"/>
                </a:solidFill>
                <a:latin typeface="Arial" charset="0"/>
                <a:ea typeface="宋体" charset="-122"/>
              </a:defRPr>
            </a:lvl3pPr>
            <a:lvl4pPr marL="1600200" indent="-228600" defTabSz="784225" eaLnBrk="0" hangingPunct="0">
              <a:defRPr>
                <a:solidFill>
                  <a:schemeClr val="tx1"/>
                </a:solidFill>
                <a:latin typeface="Arial" charset="0"/>
                <a:ea typeface="宋体" charset="-122"/>
              </a:defRPr>
            </a:lvl4pPr>
            <a:lvl5pPr marL="2057400" indent="-228600" defTabSz="784225" eaLnBrk="0" hangingPunct="0">
              <a:defRPr>
                <a:solidFill>
                  <a:schemeClr val="tx1"/>
                </a:solidFill>
                <a:latin typeface="Arial" charset="0"/>
                <a:ea typeface="宋体" charset="-122"/>
              </a:defRPr>
            </a:lvl5pPr>
            <a:lvl6pPr marL="2514600" indent="-228600" defTabSz="784225" eaLnBrk="0" fontAlgn="base" hangingPunct="0">
              <a:spcBef>
                <a:spcPct val="0"/>
              </a:spcBef>
              <a:spcAft>
                <a:spcPct val="0"/>
              </a:spcAft>
              <a:defRPr>
                <a:solidFill>
                  <a:schemeClr val="tx1"/>
                </a:solidFill>
                <a:latin typeface="Arial" charset="0"/>
                <a:ea typeface="宋体" charset="-122"/>
              </a:defRPr>
            </a:lvl6pPr>
            <a:lvl7pPr marL="2971800" indent="-228600" defTabSz="784225" eaLnBrk="0" fontAlgn="base" hangingPunct="0">
              <a:spcBef>
                <a:spcPct val="0"/>
              </a:spcBef>
              <a:spcAft>
                <a:spcPct val="0"/>
              </a:spcAft>
              <a:defRPr>
                <a:solidFill>
                  <a:schemeClr val="tx1"/>
                </a:solidFill>
                <a:latin typeface="Arial" charset="0"/>
                <a:ea typeface="宋体" charset="-122"/>
              </a:defRPr>
            </a:lvl7pPr>
            <a:lvl8pPr marL="3429000" indent="-228600" defTabSz="784225" eaLnBrk="0" fontAlgn="base" hangingPunct="0">
              <a:spcBef>
                <a:spcPct val="0"/>
              </a:spcBef>
              <a:spcAft>
                <a:spcPct val="0"/>
              </a:spcAft>
              <a:defRPr>
                <a:solidFill>
                  <a:schemeClr val="tx1"/>
                </a:solidFill>
                <a:latin typeface="Arial" charset="0"/>
                <a:ea typeface="宋体" charset="-122"/>
              </a:defRPr>
            </a:lvl8pPr>
            <a:lvl9pPr marL="3886200" indent="-228600" defTabSz="784225"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en-US" altLang="zh-CN" sz="1200" dirty="0">
                <a:latin typeface="FrutigerNext LT Bold" charset="0"/>
                <a:ea typeface="MS PGothic" pitchFamily="34" charset="-128"/>
              </a:rPr>
              <a:t>HUAWEI TECHNOLOGIES CO., LTD.</a:t>
            </a:r>
            <a:endParaRPr lang="en-US" altLang="zh-CN" dirty="0">
              <a:ea typeface="MS PGothic" pitchFamily="34" charset="-128"/>
            </a:endParaRPr>
          </a:p>
        </p:txBody>
      </p:sp>
      <p:sp>
        <p:nvSpPr>
          <p:cNvPr id="6" name="Title 3"/>
          <p:cNvSpPr>
            <a:spLocks noGrp="1"/>
          </p:cNvSpPr>
          <p:nvPr>
            <p:ph type="title"/>
          </p:nvPr>
        </p:nvSpPr>
        <p:spPr>
          <a:xfrm>
            <a:off x="755650" y="2263775"/>
            <a:ext cx="5688013" cy="579438"/>
          </a:xfrm>
        </p:spPr>
        <p:txBody>
          <a:bodyPr/>
          <a:lstStyle/>
          <a:p>
            <a:r>
              <a:rPr lang="en-US" dirty="0" smtClean="0"/>
              <a:t>Click to edit Master title style</a:t>
            </a:r>
            <a:endParaRPr lang="en-US" dirty="0"/>
          </a:p>
        </p:txBody>
      </p:sp>
      <p:sp>
        <p:nvSpPr>
          <p:cNvPr id="7" name="矩形 6"/>
          <p:cNvSpPr>
            <a:spLocks noGrp="1" noChangeArrowheads="1"/>
          </p:cNvSpPr>
          <p:nvPr>
            <p:ph type="dt" sz="quarter" idx="10"/>
          </p:nvPr>
        </p:nvSpPr>
        <p:spPr>
          <a:xfrm>
            <a:off x="649288" y="669925"/>
            <a:ext cx="2530475" cy="476250"/>
          </a:xfrm>
        </p:spPr>
        <p:txBody>
          <a:bodyPr lIns="91440" tIns="45720" rIns="91440" bIns="45720"/>
          <a:lstStyle>
            <a:lvl1pPr defTabSz="914400" eaLnBrk="1" hangingPunct="1">
              <a:lnSpc>
                <a:spcPct val="100000"/>
              </a:lnSpc>
              <a:defRPr kumimoji="1" sz="1400">
                <a:solidFill>
                  <a:srgbClr val="808080"/>
                </a:solidFill>
                <a:latin typeface="FrutigerNext LT Bold" charset="0"/>
              </a:defRPr>
            </a:lvl1pPr>
          </a:lstStyle>
          <a:p>
            <a:pPr>
              <a:defRPr/>
            </a:pPr>
            <a:endParaRPr lang="en-US" altLang="zh-CN"/>
          </a:p>
        </p:txBody>
      </p:sp>
    </p:spTree>
  </p:cSld>
  <p:clrMapOvr>
    <a:masterClrMapping/>
  </p:clrMapOvr>
  <p:transition spd="slow" advClick="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5" name="Rectangle 3"/>
          <p:cNvSpPr>
            <a:spLocks noGrp="1" noChangeArrowheads="1"/>
          </p:cNvSpPr>
          <p:nvPr>
            <p:ph type="body" idx="11"/>
          </p:nvPr>
        </p:nvSpPr>
        <p:spPr>
          <a:xfrm>
            <a:off x="387350" y="1393825"/>
            <a:ext cx="7929563" cy="4195763"/>
          </a:xfrm>
          <a:prstGeom prst="rect">
            <a:avLst/>
          </a:prstGeo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p:txBody>
      </p:sp>
      <p:sp>
        <p:nvSpPr>
          <p:cNvPr id="4" name="Rectangle 76"/>
          <p:cNvSpPr>
            <a:spLocks noGrp="1" noChangeArrowheads="1"/>
          </p:cNvSpPr>
          <p:nvPr>
            <p:ph type="sldNum" sz="quarter" idx="12"/>
          </p:nvPr>
        </p:nvSpPr>
        <p:spPr>
          <a:ln/>
        </p:spPr>
        <p:txBody>
          <a:bodyPr/>
          <a:lstStyle>
            <a:lvl1pPr>
              <a:defRPr/>
            </a:lvl1pPr>
          </a:lstStyle>
          <a:p>
            <a:pPr>
              <a:defRPr/>
            </a:pPr>
            <a:r>
              <a:rPr lang="en-US" altLang="zh-CN"/>
              <a:t>Page </a:t>
            </a:r>
            <a:fld id="{71CE48B2-0621-4AD6-9999-1D4657A7605C}" type="slidenum">
              <a:rPr lang="en-US" altLang="zh-CN"/>
              <a:pPr>
                <a:defRPr/>
              </a:pPr>
              <a:t>‹#›</a:t>
            </a:fld>
            <a:endParaRPr lang="en-US" altLang="zh-CN"/>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95536" y="1393478"/>
            <a:ext cx="3887787" cy="41957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92650" y="1393478"/>
            <a:ext cx="3889375" cy="41957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76"/>
          <p:cNvSpPr>
            <a:spLocks noGrp="1" noChangeArrowheads="1"/>
          </p:cNvSpPr>
          <p:nvPr>
            <p:ph type="sldNum" sz="quarter" idx="10"/>
          </p:nvPr>
        </p:nvSpPr>
        <p:spPr>
          <a:ln/>
        </p:spPr>
        <p:txBody>
          <a:bodyPr/>
          <a:lstStyle>
            <a:lvl1pPr>
              <a:defRPr/>
            </a:lvl1pPr>
          </a:lstStyle>
          <a:p>
            <a:pPr>
              <a:defRPr/>
            </a:pPr>
            <a:r>
              <a:rPr lang="en-US" altLang="zh-CN"/>
              <a:t>Page </a:t>
            </a:r>
            <a:fld id="{DC9B8F96-E776-448B-A87F-2A817CBE8B87}" type="slidenum">
              <a:rPr lang="en-US" altLang="zh-CN"/>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transition advClick="0" advTm="8000">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transition advClick="0" advTm="8000">
    <p:fade thruBlk="1"/>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图片 2" descr="dd"/>
          <p:cNvPicPr>
            <a:picLocks noChangeAspect="1" noChangeArrowheads="1"/>
          </p:cNvPicPr>
          <p:nvPr/>
        </p:nvPicPr>
        <p:blipFill>
          <a:blip r:embed="rId3" cstate="print"/>
          <a:srcRect/>
          <a:stretch>
            <a:fillRect/>
          </a:stretch>
        </p:blipFill>
        <p:spPr bwMode="auto">
          <a:xfrm>
            <a:off x="0" y="6224588"/>
            <a:ext cx="9150350" cy="636587"/>
          </a:xfrm>
          <a:prstGeom prst="rect">
            <a:avLst/>
          </a:prstGeom>
          <a:noFill/>
          <a:ln w="9525">
            <a:noFill/>
            <a:miter lim="800000"/>
            <a:headEnd/>
            <a:tailEnd/>
          </a:ln>
        </p:spPr>
      </p:pic>
      <p:sp>
        <p:nvSpPr>
          <p:cNvPr id="20483" name="文本框 3"/>
          <p:cNvSpPr txBox="1">
            <a:spLocks noChangeArrowheads="1"/>
          </p:cNvSpPr>
          <p:nvPr/>
        </p:nvSpPr>
        <p:spPr bwMode="auto">
          <a:xfrm>
            <a:off x="652463" y="6438900"/>
            <a:ext cx="2752725" cy="261938"/>
          </a:xfrm>
          <a:prstGeom prst="rect">
            <a:avLst/>
          </a:prstGeom>
          <a:noFill/>
          <a:ln>
            <a:noFill/>
          </a:ln>
          <a:extLst/>
        </p:spPr>
        <p:txBody>
          <a:bodyPr wrap="none" lIns="80098" tIns="40050" rIns="80098" bIns="40050">
            <a:spAutoFit/>
          </a:bodyPr>
          <a:lstStyle>
            <a:lvl1pPr defTabSz="801688" eaLnBrk="0" hangingPunct="0">
              <a:defRPr>
                <a:solidFill>
                  <a:schemeClr val="tx1"/>
                </a:solidFill>
                <a:latin typeface="Arial" charset="0"/>
                <a:ea typeface="宋体" charset="-122"/>
              </a:defRPr>
            </a:lvl1pPr>
            <a:lvl2pPr marL="742950" indent="-285750" defTabSz="801688" eaLnBrk="0" hangingPunct="0">
              <a:defRPr>
                <a:solidFill>
                  <a:schemeClr val="tx1"/>
                </a:solidFill>
                <a:latin typeface="Arial" charset="0"/>
                <a:ea typeface="宋体" charset="-122"/>
              </a:defRPr>
            </a:lvl2pPr>
            <a:lvl3pPr marL="1143000" indent="-228600" defTabSz="801688" eaLnBrk="0" hangingPunct="0">
              <a:defRPr>
                <a:solidFill>
                  <a:schemeClr val="tx1"/>
                </a:solidFill>
                <a:latin typeface="Arial" charset="0"/>
                <a:ea typeface="宋体" charset="-122"/>
              </a:defRPr>
            </a:lvl3pPr>
            <a:lvl4pPr marL="1600200" indent="-228600" defTabSz="801688" eaLnBrk="0" hangingPunct="0">
              <a:defRPr>
                <a:solidFill>
                  <a:schemeClr val="tx1"/>
                </a:solidFill>
                <a:latin typeface="Arial" charset="0"/>
                <a:ea typeface="宋体" charset="-122"/>
              </a:defRPr>
            </a:lvl4pPr>
            <a:lvl5pPr marL="2057400" indent="-228600" defTabSz="801688" eaLnBrk="0" hangingPunct="0">
              <a:defRPr>
                <a:solidFill>
                  <a:schemeClr val="tx1"/>
                </a:solidFill>
                <a:latin typeface="Arial" charset="0"/>
                <a:ea typeface="宋体" charset="-122"/>
              </a:defRPr>
            </a:lvl5pPr>
            <a:lvl6pPr marL="2514600" indent="-228600" defTabSz="801688" eaLnBrk="0" fontAlgn="base" hangingPunct="0">
              <a:spcBef>
                <a:spcPct val="0"/>
              </a:spcBef>
              <a:spcAft>
                <a:spcPct val="0"/>
              </a:spcAft>
              <a:defRPr>
                <a:solidFill>
                  <a:schemeClr val="tx1"/>
                </a:solidFill>
                <a:latin typeface="Arial" charset="0"/>
                <a:ea typeface="宋体" charset="-122"/>
              </a:defRPr>
            </a:lvl6pPr>
            <a:lvl7pPr marL="2971800" indent="-228600" defTabSz="801688" eaLnBrk="0" fontAlgn="base" hangingPunct="0">
              <a:spcBef>
                <a:spcPct val="0"/>
              </a:spcBef>
              <a:spcAft>
                <a:spcPct val="0"/>
              </a:spcAft>
              <a:defRPr>
                <a:solidFill>
                  <a:schemeClr val="tx1"/>
                </a:solidFill>
                <a:latin typeface="Arial" charset="0"/>
                <a:ea typeface="宋体" charset="-122"/>
              </a:defRPr>
            </a:lvl7pPr>
            <a:lvl8pPr marL="3429000" indent="-228600" defTabSz="801688" eaLnBrk="0" fontAlgn="base" hangingPunct="0">
              <a:spcBef>
                <a:spcPct val="0"/>
              </a:spcBef>
              <a:spcAft>
                <a:spcPct val="0"/>
              </a:spcAft>
              <a:defRPr>
                <a:solidFill>
                  <a:schemeClr val="tx1"/>
                </a:solidFill>
                <a:latin typeface="Arial" charset="0"/>
                <a:ea typeface="宋体" charset="-122"/>
              </a:defRPr>
            </a:lvl8pPr>
            <a:lvl9pPr marL="3886200" indent="-228600" defTabSz="801688" eaLnBrk="0" fontAlgn="base" hangingPunct="0">
              <a:spcBef>
                <a:spcPct val="0"/>
              </a:spcBef>
              <a:spcAft>
                <a:spcPct val="0"/>
              </a:spcAft>
              <a:defRPr>
                <a:solidFill>
                  <a:schemeClr val="tx1"/>
                </a:solidFill>
                <a:latin typeface="Arial" charset="0"/>
                <a:ea typeface="宋体" charset="-122"/>
              </a:defRPr>
            </a:lvl9pPr>
          </a:lstStyle>
          <a:p>
            <a:pPr>
              <a:defRPr/>
            </a:pPr>
            <a:r>
              <a:rPr lang="en-US" altLang="zh-CN" sz="1200">
                <a:latin typeface="FrutigerNext LT Bold" charset="0"/>
                <a:ea typeface="MS PGothic" pitchFamily="34" charset="-128"/>
              </a:rPr>
              <a:t>HUAWEI TECHNOLOGIES CO., LTD.</a:t>
            </a:r>
            <a:endParaRPr lang="en-US" altLang="zh-CN" sz="2200">
              <a:ea typeface="MS PGothic" pitchFamily="34" charset="-128"/>
            </a:endParaRPr>
          </a:p>
        </p:txBody>
      </p:sp>
      <p:pic>
        <p:nvPicPr>
          <p:cNvPr id="1028" name="图片 4" descr="8"/>
          <p:cNvPicPr>
            <a:picLocks noChangeAspect="1" noChangeArrowheads="1"/>
          </p:cNvPicPr>
          <p:nvPr/>
        </p:nvPicPr>
        <p:blipFill>
          <a:blip r:embed="rId4" cstate="print"/>
          <a:srcRect/>
          <a:stretch>
            <a:fillRect/>
          </a:stretch>
        </p:blipFill>
        <p:spPr bwMode="auto">
          <a:xfrm>
            <a:off x="7508875" y="6399213"/>
            <a:ext cx="1311275" cy="312737"/>
          </a:xfrm>
          <a:prstGeom prst="rect">
            <a:avLst/>
          </a:prstGeom>
          <a:noFill/>
          <a:ln w="9525">
            <a:noFill/>
            <a:miter lim="800000"/>
            <a:headEnd/>
            <a:tailEnd/>
          </a:ln>
        </p:spPr>
      </p:pic>
      <p:sp>
        <p:nvSpPr>
          <p:cNvPr id="20485" name="矩形 5"/>
          <p:cNvSpPr>
            <a:spLocks noGrp="1" noChangeArrowheads="1"/>
          </p:cNvSpPr>
          <p:nvPr>
            <p:ph type="dt" sz="half" idx="2"/>
          </p:nvPr>
        </p:nvSpPr>
        <p:spPr bwMode="auto">
          <a:xfrm>
            <a:off x="6361113" y="6489700"/>
            <a:ext cx="2097087" cy="455613"/>
          </a:xfrm>
          <a:prstGeom prst="rect">
            <a:avLst/>
          </a:prstGeom>
          <a:noFill/>
          <a:ln>
            <a:noFill/>
          </a:ln>
          <a:effectLst/>
          <a:extLst/>
        </p:spPr>
        <p:txBody>
          <a:bodyPr vert="horz" wrap="square" lIns="0" tIns="0" rIns="0" bIns="0" numCol="1" anchor="t" anchorCtr="0" compatLnSpc="1">
            <a:prstTxWarp prst="textNoShape">
              <a:avLst/>
            </a:prstTxWarp>
          </a:bodyPr>
          <a:lstStyle>
            <a:lvl1pPr>
              <a:lnSpc>
                <a:spcPct val="85000"/>
              </a:lnSpc>
              <a:defRPr sz="1200">
                <a:latin typeface="FrutigerNext LT Bold" pitchFamily="20" charset="0"/>
              </a:defRPr>
            </a:lvl1pPr>
          </a:lstStyle>
          <a:p>
            <a:pPr>
              <a:defRPr/>
            </a:pPr>
            <a:r>
              <a:rPr lang="de-DE" altLang="zh-CN"/>
              <a:t>Page </a:t>
            </a:r>
            <a:fld id="{6DECA6D1-9D46-452A-A5DE-2407C0AB1BDA}" type="slidenum">
              <a:rPr lang="de-DE" altLang="zh-CN"/>
              <a:pPr>
                <a:defRPr/>
              </a:pPr>
              <a:t>‹#›</a:t>
            </a:fld>
            <a:endParaRPr lang="en-GB" altLang="zh-CN"/>
          </a:p>
        </p:txBody>
      </p:sp>
      <p:sp>
        <p:nvSpPr>
          <p:cNvPr id="1030" name="矩形 6"/>
          <p:cNvSpPr>
            <a:spLocks noGrp="1" noChangeArrowheads="1"/>
          </p:cNvSpPr>
          <p:nvPr>
            <p:ph type="title"/>
          </p:nvPr>
        </p:nvSpPr>
        <p:spPr bwMode="auto">
          <a:xfrm>
            <a:off x="719138" y="333375"/>
            <a:ext cx="7745412" cy="384175"/>
          </a:xfrm>
          <a:prstGeom prst="rect">
            <a:avLst/>
          </a:prstGeom>
          <a:noFill/>
          <a:ln w="9525" algn="ctr">
            <a:noFill/>
            <a:miter lim="800000"/>
            <a:headEnd/>
            <a:tailEnd/>
          </a:ln>
        </p:spPr>
        <p:txBody>
          <a:bodyPr vert="horz" wrap="square" lIns="0" tIns="0" rIns="0" bIns="0" numCol="1" anchor="t" anchorCtr="0" compatLnSpc="1">
            <a:prstTxWarp prst="textNoShape">
              <a:avLst/>
            </a:prstTxWarp>
            <a:spAutoFit/>
          </a:bodyPr>
          <a:lstStyle/>
          <a:p>
            <a:pPr lvl="0"/>
            <a:r>
              <a:rPr lang="zh-CN" altLang="en-US" smtClean="0"/>
              <a:t>单击此处编辑母版标题样式</a:t>
            </a:r>
          </a:p>
        </p:txBody>
      </p:sp>
      <p:sp>
        <p:nvSpPr>
          <p:cNvPr id="1031" name="矩形 7"/>
          <p:cNvSpPr>
            <a:spLocks noChangeArrowheads="1"/>
          </p:cNvSpPr>
          <p:nvPr/>
        </p:nvSpPr>
        <p:spPr bwMode="auto">
          <a:xfrm>
            <a:off x="3892550" y="6438900"/>
            <a:ext cx="1549400" cy="261938"/>
          </a:xfrm>
          <a:prstGeom prst="rect">
            <a:avLst/>
          </a:prstGeom>
          <a:noFill/>
          <a:ln w="9525" algn="ctr">
            <a:noFill/>
            <a:miter lim="800000"/>
            <a:headEnd/>
            <a:tailEnd/>
          </a:ln>
          <a:effectLst/>
        </p:spPr>
        <p:txBody>
          <a:bodyPr wrap="none" lIns="80067" tIns="40030" rIns="80067" bIns="40030">
            <a:spAutoFit/>
          </a:bodyPr>
          <a:lstStyle/>
          <a:p>
            <a:pPr defTabSz="801688">
              <a:defRPr/>
            </a:pPr>
            <a:r>
              <a:rPr lang="en-US" altLang="zh-CN" sz="1200">
                <a:latin typeface="FrutigerNext LT Bold" pitchFamily="20" charset="0"/>
              </a:rPr>
              <a:t>Huawei Confidential </a:t>
            </a:r>
          </a:p>
        </p:txBody>
      </p:sp>
      <p:sp>
        <p:nvSpPr>
          <p:cNvPr id="1032" name="矩形 8"/>
          <p:cNvSpPr>
            <a:spLocks noChangeArrowheads="1"/>
          </p:cNvSpPr>
          <p:nvPr/>
        </p:nvSpPr>
        <p:spPr bwMode="auto">
          <a:xfrm>
            <a:off x="-1908175" y="528638"/>
            <a:ext cx="1844675" cy="5307012"/>
          </a:xfrm>
          <a:prstGeom prst="rect">
            <a:avLst/>
          </a:prstGeom>
          <a:noFill/>
          <a:ln w="9525">
            <a:noFill/>
            <a:miter lim="800000"/>
            <a:headEnd/>
            <a:tailEnd/>
          </a:ln>
          <a:effectLst/>
        </p:spPr>
        <p:txBody>
          <a:bodyPr lIns="80098" tIns="40050" rIns="80098" bIns="40050"/>
          <a:lstStyle/>
          <a:p>
            <a:pPr algn="r" defTabSz="801688">
              <a:lnSpc>
                <a:spcPct val="125000"/>
              </a:lnSpc>
              <a:buClr>
                <a:schemeClr val="bg2"/>
              </a:buClr>
              <a:buSzPct val="60000"/>
              <a:buFont typeface="Wingdings" pitchFamily="2" charset="2"/>
              <a:buNone/>
              <a:defRPr/>
            </a:pPr>
            <a:r>
              <a:rPr lang="zh-CN" altLang="en-US" sz="1100">
                <a:solidFill>
                  <a:schemeClr val="bg1"/>
                </a:solidFill>
                <a:latin typeface="Arial" pitchFamily="34" charset="0"/>
              </a:rPr>
              <a:t>英文标题</a:t>
            </a:r>
            <a:r>
              <a:rPr lang="en-US" altLang="zh-CN" sz="1100">
                <a:solidFill>
                  <a:schemeClr val="bg1"/>
                </a:solidFill>
                <a:latin typeface="Arial" pitchFamily="34" charset="0"/>
              </a:rPr>
              <a:t>:32-35pt  </a:t>
            </a:r>
          </a:p>
          <a:p>
            <a:pPr algn="r" defTabSz="801688">
              <a:lnSpc>
                <a:spcPct val="125000"/>
              </a:lnSpc>
              <a:buClr>
                <a:schemeClr val="bg2"/>
              </a:buClr>
              <a:buSzPct val="60000"/>
              <a:buFont typeface="Wingdings" pitchFamily="2" charset="2"/>
              <a:buNone/>
              <a:defRPr/>
            </a:pPr>
            <a:r>
              <a:rPr lang="zh-CN" altLang="en-US" sz="1100">
                <a:solidFill>
                  <a:schemeClr val="bg1"/>
                </a:solidFill>
                <a:latin typeface="Arial" pitchFamily="34" charset="0"/>
              </a:rPr>
              <a:t>颜色</a:t>
            </a:r>
            <a:r>
              <a:rPr lang="en-US" altLang="zh-CN" sz="1100">
                <a:solidFill>
                  <a:schemeClr val="bg1"/>
                </a:solidFill>
                <a:latin typeface="Arial" pitchFamily="34" charset="0"/>
              </a:rPr>
              <a:t>: R153 G0 B0</a:t>
            </a:r>
          </a:p>
          <a:p>
            <a:pPr algn="r" defTabSz="801688">
              <a:lnSpc>
                <a:spcPct val="125000"/>
              </a:lnSpc>
              <a:buClr>
                <a:schemeClr val="bg2"/>
              </a:buClr>
              <a:buSzPct val="60000"/>
              <a:buFont typeface="Wingdings" pitchFamily="2" charset="2"/>
              <a:buNone/>
              <a:defRPr/>
            </a:pPr>
            <a:r>
              <a:rPr lang="zh-CN" altLang="en-US" sz="1100">
                <a:solidFill>
                  <a:schemeClr val="bg1"/>
                </a:solidFill>
                <a:latin typeface="FrutigerNext LT Regular" pitchFamily="34" charset="0"/>
              </a:rPr>
              <a:t>内部使用字体 </a:t>
            </a:r>
            <a:r>
              <a:rPr lang="en-US" altLang="zh-CN" sz="1100">
                <a:solidFill>
                  <a:schemeClr val="bg1"/>
                </a:solidFill>
                <a:latin typeface="FrutigerNext LT Regular" pitchFamily="34" charset="0"/>
              </a:rPr>
              <a:t>:</a:t>
            </a:r>
          </a:p>
          <a:p>
            <a:pPr algn="r" defTabSz="801688">
              <a:lnSpc>
                <a:spcPct val="125000"/>
              </a:lnSpc>
              <a:buClr>
                <a:schemeClr val="bg2"/>
              </a:buClr>
              <a:buSzPct val="60000"/>
              <a:buFont typeface="Wingdings" pitchFamily="2" charset="2"/>
              <a:buNone/>
              <a:defRPr/>
            </a:pPr>
            <a:r>
              <a:rPr lang="en-US" altLang="zh-CN" sz="1100">
                <a:solidFill>
                  <a:schemeClr val="bg1"/>
                </a:solidFill>
                <a:latin typeface="FrutigerNext LT Regular" pitchFamily="34" charset="0"/>
              </a:rPr>
              <a:t>FrutigerNext LT Medium</a:t>
            </a:r>
          </a:p>
          <a:p>
            <a:pPr algn="r" defTabSz="801688">
              <a:lnSpc>
                <a:spcPct val="125000"/>
              </a:lnSpc>
              <a:buClr>
                <a:schemeClr val="bg2"/>
              </a:buClr>
              <a:buSzPct val="60000"/>
              <a:buFont typeface="Wingdings" pitchFamily="2" charset="2"/>
              <a:buNone/>
              <a:defRPr/>
            </a:pPr>
            <a:r>
              <a:rPr lang="zh-CN" altLang="en-US" sz="1100">
                <a:solidFill>
                  <a:schemeClr val="bg1"/>
                </a:solidFill>
                <a:latin typeface="FrutigerNext LT Regular" pitchFamily="34" charset="0"/>
              </a:rPr>
              <a:t>外部使用字体 </a:t>
            </a:r>
            <a:r>
              <a:rPr lang="en-US" altLang="zh-CN" sz="1100">
                <a:solidFill>
                  <a:schemeClr val="bg1"/>
                </a:solidFill>
                <a:latin typeface="FrutigerNext LT Regular" pitchFamily="34" charset="0"/>
              </a:rPr>
              <a:t>: Arial</a:t>
            </a:r>
          </a:p>
          <a:p>
            <a:pPr algn="r" defTabSz="801688">
              <a:lnSpc>
                <a:spcPct val="75000"/>
              </a:lnSpc>
              <a:buClr>
                <a:schemeClr val="bg2"/>
              </a:buClr>
              <a:buSzPct val="60000"/>
              <a:buFont typeface="Wingdings" pitchFamily="2" charset="2"/>
              <a:buNone/>
              <a:defRPr/>
            </a:pPr>
            <a:endParaRPr lang="en-US" altLang="zh-CN" sz="1100">
              <a:solidFill>
                <a:schemeClr val="bg1"/>
              </a:solidFill>
              <a:latin typeface="Arial" pitchFamily="34" charset="0"/>
            </a:endParaRPr>
          </a:p>
          <a:p>
            <a:pPr algn="r" defTabSz="801688">
              <a:lnSpc>
                <a:spcPct val="125000"/>
              </a:lnSpc>
              <a:buClr>
                <a:schemeClr val="bg2"/>
              </a:buClr>
              <a:buSzPct val="60000"/>
              <a:buFont typeface="Wingdings" pitchFamily="2" charset="2"/>
              <a:buNone/>
              <a:defRPr/>
            </a:pPr>
            <a:r>
              <a:rPr lang="zh-CN" altLang="en-US" sz="1100">
                <a:solidFill>
                  <a:schemeClr val="bg1"/>
                </a:solidFill>
                <a:latin typeface="Arial" pitchFamily="34" charset="0"/>
              </a:rPr>
              <a:t>中文标题</a:t>
            </a:r>
            <a:r>
              <a:rPr lang="en-US" altLang="zh-CN" sz="1100">
                <a:solidFill>
                  <a:schemeClr val="bg1"/>
                </a:solidFill>
                <a:latin typeface="Arial" pitchFamily="34" charset="0"/>
              </a:rPr>
              <a:t>:30-32pt  </a:t>
            </a:r>
          </a:p>
          <a:p>
            <a:pPr algn="r" defTabSz="801688">
              <a:lnSpc>
                <a:spcPct val="125000"/>
              </a:lnSpc>
              <a:buClr>
                <a:schemeClr val="bg2"/>
              </a:buClr>
              <a:buSzPct val="60000"/>
              <a:buFont typeface="Wingdings" pitchFamily="2" charset="2"/>
              <a:buNone/>
              <a:defRPr/>
            </a:pPr>
            <a:r>
              <a:rPr lang="zh-CN" altLang="en-US" sz="1100">
                <a:solidFill>
                  <a:schemeClr val="bg1"/>
                </a:solidFill>
                <a:latin typeface="Arial" pitchFamily="34" charset="0"/>
              </a:rPr>
              <a:t>颜色</a:t>
            </a:r>
            <a:r>
              <a:rPr lang="en-US" altLang="zh-CN" sz="1100">
                <a:solidFill>
                  <a:schemeClr val="bg1"/>
                </a:solidFill>
                <a:latin typeface="Arial" pitchFamily="34" charset="0"/>
              </a:rPr>
              <a:t>: R153 G0 B0</a:t>
            </a:r>
          </a:p>
          <a:p>
            <a:pPr algn="r" defTabSz="801688">
              <a:lnSpc>
                <a:spcPct val="125000"/>
              </a:lnSpc>
              <a:buClr>
                <a:schemeClr val="bg2"/>
              </a:buClr>
              <a:buSzPct val="60000"/>
              <a:buFont typeface="Wingdings" pitchFamily="2" charset="2"/>
              <a:buNone/>
              <a:defRPr/>
            </a:pPr>
            <a:r>
              <a:rPr lang="zh-CN" altLang="en-US" sz="1100">
                <a:solidFill>
                  <a:schemeClr val="bg1"/>
                </a:solidFill>
                <a:latin typeface="Arial" pitchFamily="34" charset="0"/>
              </a:rPr>
              <a:t>字体</a:t>
            </a:r>
            <a:r>
              <a:rPr lang="en-US" altLang="zh-CN" sz="1100">
                <a:solidFill>
                  <a:schemeClr val="bg1"/>
                </a:solidFill>
                <a:latin typeface="Arial" pitchFamily="34" charset="0"/>
              </a:rPr>
              <a:t>:</a:t>
            </a:r>
            <a:r>
              <a:rPr lang="zh-CN" altLang="en-US" sz="1100">
                <a:solidFill>
                  <a:schemeClr val="bg1"/>
                </a:solidFill>
                <a:latin typeface="Arial" pitchFamily="34" charset="0"/>
              </a:rPr>
              <a:t>黑体</a:t>
            </a:r>
          </a:p>
          <a:p>
            <a:pPr algn="r" defTabSz="801688">
              <a:lnSpc>
                <a:spcPct val="125000"/>
              </a:lnSpc>
              <a:buClr>
                <a:schemeClr val="bg2"/>
              </a:buClr>
              <a:buSzPct val="60000"/>
              <a:buFont typeface="Wingdings" pitchFamily="2" charset="2"/>
              <a:buNone/>
              <a:defRPr/>
            </a:pPr>
            <a:endParaRPr lang="zh-CN" altLang="en-US" sz="1100">
              <a:solidFill>
                <a:schemeClr val="bg1"/>
              </a:solidFill>
              <a:latin typeface="Arial" pitchFamily="34" charset="0"/>
            </a:endParaRPr>
          </a:p>
          <a:p>
            <a:pPr algn="r" defTabSz="801688">
              <a:lnSpc>
                <a:spcPct val="125000"/>
              </a:lnSpc>
              <a:buClr>
                <a:schemeClr val="bg2"/>
              </a:buClr>
              <a:buSzPct val="60000"/>
              <a:buFont typeface="Wingdings" pitchFamily="2" charset="2"/>
              <a:buNone/>
              <a:defRPr/>
            </a:pPr>
            <a:endParaRPr lang="zh-CN" altLang="en-US" sz="1100">
              <a:solidFill>
                <a:schemeClr val="bg1"/>
              </a:solidFill>
              <a:latin typeface="Arial" pitchFamily="34" charset="0"/>
            </a:endParaRPr>
          </a:p>
          <a:p>
            <a:pPr algn="r" defTabSz="801688">
              <a:lnSpc>
                <a:spcPct val="125000"/>
              </a:lnSpc>
              <a:buClr>
                <a:schemeClr val="bg2"/>
              </a:buClr>
              <a:buSzPct val="60000"/>
              <a:buFont typeface="Wingdings" pitchFamily="2" charset="2"/>
              <a:buNone/>
              <a:defRPr/>
            </a:pPr>
            <a:endParaRPr lang="zh-CN" altLang="en-US" sz="1100">
              <a:solidFill>
                <a:schemeClr val="bg1"/>
              </a:solidFill>
              <a:latin typeface="Arial" pitchFamily="34" charset="0"/>
            </a:endParaRPr>
          </a:p>
          <a:p>
            <a:pPr algn="r" defTabSz="801688">
              <a:lnSpc>
                <a:spcPct val="125000"/>
              </a:lnSpc>
              <a:buClr>
                <a:schemeClr val="bg2"/>
              </a:buClr>
              <a:buSzPct val="60000"/>
              <a:buFont typeface="Wingdings" pitchFamily="2" charset="2"/>
              <a:buNone/>
              <a:defRPr/>
            </a:pPr>
            <a:r>
              <a:rPr lang="zh-CN" altLang="en-US" sz="1100">
                <a:solidFill>
                  <a:schemeClr val="bg1"/>
                </a:solidFill>
                <a:latin typeface="Arial" pitchFamily="34" charset="0"/>
              </a:rPr>
              <a:t>英文正文</a:t>
            </a:r>
            <a:r>
              <a:rPr lang="en-US" altLang="zh-CN" sz="1100">
                <a:solidFill>
                  <a:schemeClr val="bg1"/>
                </a:solidFill>
                <a:latin typeface="Arial" pitchFamily="34" charset="0"/>
              </a:rPr>
              <a:t>:20-22pt</a:t>
            </a:r>
          </a:p>
          <a:p>
            <a:pPr algn="r" defTabSz="801688">
              <a:lnSpc>
                <a:spcPct val="125000"/>
              </a:lnSpc>
              <a:buClr>
                <a:schemeClr val="bg2"/>
              </a:buClr>
              <a:buSzPct val="60000"/>
              <a:buFont typeface="Wingdings" pitchFamily="2" charset="2"/>
              <a:buNone/>
              <a:defRPr/>
            </a:pPr>
            <a:r>
              <a:rPr lang="zh-CN" altLang="en-US" sz="1100">
                <a:solidFill>
                  <a:schemeClr val="bg1"/>
                </a:solidFill>
                <a:latin typeface="Arial" pitchFamily="34" charset="0"/>
              </a:rPr>
              <a:t>子目录 </a:t>
            </a:r>
            <a:r>
              <a:rPr lang="en-US" altLang="zh-CN" sz="1100">
                <a:solidFill>
                  <a:schemeClr val="bg1"/>
                </a:solidFill>
                <a:latin typeface="Arial" pitchFamily="34" charset="0"/>
              </a:rPr>
              <a:t>(2-5</a:t>
            </a:r>
            <a:r>
              <a:rPr lang="zh-CN" altLang="en-US" sz="1100">
                <a:solidFill>
                  <a:schemeClr val="bg1"/>
                </a:solidFill>
                <a:latin typeface="Arial" pitchFamily="34" charset="0"/>
              </a:rPr>
              <a:t>级</a:t>
            </a:r>
            <a:r>
              <a:rPr lang="en-US" altLang="zh-CN" sz="1100">
                <a:solidFill>
                  <a:schemeClr val="bg1"/>
                </a:solidFill>
                <a:latin typeface="Arial" pitchFamily="34" charset="0"/>
              </a:rPr>
              <a:t>) :18pt  </a:t>
            </a:r>
          </a:p>
          <a:p>
            <a:pPr algn="r" defTabSz="801688">
              <a:lnSpc>
                <a:spcPct val="125000"/>
              </a:lnSpc>
              <a:buClr>
                <a:schemeClr val="bg2"/>
              </a:buClr>
              <a:buSzPct val="60000"/>
              <a:buFont typeface="Wingdings" pitchFamily="2" charset="2"/>
              <a:buNone/>
              <a:defRPr/>
            </a:pPr>
            <a:r>
              <a:rPr lang="zh-CN" altLang="en-US" sz="1100">
                <a:solidFill>
                  <a:schemeClr val="bg1"/>
                </a:solidFill>
                <a:latin typeface="Arial" pitchFamily="34" charset="0"/>
              </a:rPr>
              <a:t>颜色</a:t>
            </a:r>
            <a:r>
              <a:rPr lang="en-US" altLang="zh-CN" sz="1100">
                <a:solidFill>
                  <a:schemeClr val="bg1"/>
                </a:solidFill>
                <a:latin typeface="Arial" pitchFamily="34" charset="0"/>
              </a:rPr>
              <a:t>:</a:t>
            </a:r>
            <a:r>
              <a:rPr lang="zh-CN" altLang="en-US" sz="1100">
                <a:solidFill>
                  <a:schemeClr val="bg1"/>
                </a:solidFill>
                <a:latin typeface="Arial" pitchFamily="34" charset="0"/>
              </a:rPr>
              <a:t>黑色</a:t>
            </a:r>
          </a:p>
          <a:p>
            <a:pPr algn="r" defTabSz="801688">
              <a:lnSpc>
                <a:spcPct val="125000"/>
              </a:lnSpc>
              <a:buClr>
                <a:schemeClr val="bg2"/>
              </a:buClr>
              <a:buSzPct val="60000"/>
              <a:buFont typeface="Wingdings" pitchFamily="2" charset="2"/>
              <a:buNone/>
              <a:defRPr/>
            </a:pPr>
            <a:r>
              <a:rPr lang="zh-CN" altLang="en-US" sz="1100">
                <a:solidFill>
                  <a:schemeClr val="bg1"/>
                </a:solidFill>
                <a:latin typeface="FrutigerNext LT Regular" pitchFamily="34" charset="0"/>
              </a:rPr>
              <a:t>内部使用字体 </a:t>
            </a:r>
            <a:r>
              <a:rPr lang="en-US" altLang="zh-CN" sz="1100">
                <a:solidFill>
                  <a:schemeClr val="bg1"/>
                </a:solidFill>
                <a:latin typeface="FrutigerNext LT Regular" pitchFamily="34" charset="0"/>
              </a:rPr>
              <a:t>:</a:t>
            </a:r>
          </a:p>
          <a:p>
            <a:pPr algn="r" defTabSz="801688">
              <a:lnSpc>
                <a:spcPct val="125000"/>
              </a:lnSpc>
              <a:buClr>
                <a:schemeClr val="bg2"/>
              </a:buClr>
              <a:buSzPct val="60000"/>
              <a:buFont typeface="Wingdings" pitchFamily="2" charset="2"/>
              <a:buNone/>
              <a:defRPr/>
            </a:pPr>
            <a:r>
              <a:rPr lang="en-US" altLang="zh-CN" sz="1100">
                <a:solidFill>
                  <a:schemeClr val="bg1"/>
                </a:solidFill>
                <a:latin typeface="FrutigerNext LT Regular" pitchFamily="34" charset="0"/>
              </a:rPr>
              <a:t>FrutigerNext LT Regular</a:t>
            </a:r>
          </a:p>
          <a:p>
            <a:pPr algn="r" defTabSz="801688">
              <a:lnSpc>
                <a:spcPct val="125000"/>
              </a:lnSpc>
              <a:buClr>
                <a:schemeClr val="bg2"/>
              </a:buClr>
              <a:buSzPct val="60000"/>
              <a:buFont typeface="Wingdings" pitchFamily="2" charset="2"/>
              <a:buNone/>
              <a:defRPr/>
            </a:pPr>
            <a:r>
              <a:rPr lang="zh-CN" altLang="en-US" sz="1100">
                <a:solidFill>
                  <a:schemeClr val="bg1"/>
                </a:solidFill>
                <a:latin typeface="FrutigerNext LT Regular" pitchFamily="34" charset="0"/>
              </a:rPr>
              <a:t>外部使用字体 </a:t>
            </a:r>
            <a:r>
              <a:rPr lang="en-US" altLang="zh-CN" sz="1100">
                <a:solidFill>
                  <a:schemeClr val="bg1"/>
                </a:solidFill>
                <a:latin typeface="FrutigerNext LT Regular" pitchFamily="34" charset="0"/>
              </a:rPr>
              <a:t>: Arial</a:t>
            </a:r>
          </a:p>
          <a:p>
            <a:pPr algn="r" defTabSz="801688">
              <a:lnSpc>
                <a:spcPct val="75000"/>
              </a:lnSpc>
              <a:buClr>
                <a:schemeClr val="bg2"/>
              </a:buClr>
              <a:buSzPct val="60000"/>
              <a:buFont typeface="Wingdings" pitchFamily="2" charset="2"/>
              <a:buNone/>
              <a:defRPr/>
            </a:pPr>
            <a:endParaRPr lang="en-US" altLang="zh-CN" sz="1100">
              <a:solidFill>
                <a:schemeClr val="bg1"/>
              </a:solidFill>
              <a:latin typeface="Arial" pitchFamily="34" charset="0"/>
            </a:endParaRPr>
          </a:p>
          <a:p>
            <a:pPr algn="r" defTabSz="801688">
              <a:lnSpc>
                <a:spcPct val="125000"/>
              </a:lnSpc>
              <a:buClr>
                <a:schemeClr val="bg2"/>
              </a:buClr>
              <a:buSzPct val="60000"/>
              <a:buFont typeface="Wingdings" pitchFamily="2" charset="2"/>
              <a:buNone/>
              <a:defRPr/>
            </a:pPr>
            <a:r>
              <a:rPr lang="zh-CN" altLang="en-US" sz="1100">
                <a:solidFill>
                  <a:schemeClr val="bg1"/>
                </a:solidFill>
                <a:latin typeface="Arial" pitchFamily="34" charset="0"/>
              </a:rPr>
              <a:t>中文正文</a:t>
            </a:r>
            <a:r>
              <a:rPr lang="en-US" altLang="zh-CN" sz="1100">
                <a:solidFill>
                  <a:schemeClr val="bg1"/>
                </a:solidFill>
                <a:latin typeface="Arial" pitchFamily="34" charset="0"/>
              </a:rPr>
              <a:t>:18-20pt</a:t>
            </a:r>
          </a:p>
          <a:p>
            <a:pPr algn="r" defTabSz="801688">
              <a:lnSpc>
                <a:spcPct val="125000"/>
              </a:lnSpc>
              <a:buClr>
                <a:schemeClr val="bg2"/>
              </a:buClr>
              <a:buSzPct val="60000"/>
              <a:buFont typeface="Wingdings" pitchFamily="2" charset="2"/>
              <a:buNone/>
              <a:defRPr/>
            </a:pPr>
            <a:r>
              <a:rPr lang="zh-CN" altLang="en-US" sz="1100">
                <a:solidFill>
                  <a:schemeClr val="bg1"/>
                </a:solidFill>
                <a:latin typeface="Arial" pitchFamily="34" charset="0"/>
              </a:rPr>
              <a:t>子目录</a:t>
            </a:r>
            <a:r>
              <a:rPr lang="en-US" altLang="zh-CN" sz="1100">
                <a:solidFill>
                  <a:schemeClr val="bg1"/>
                </a:solidFill>
                <a:latin typeface="Arial" pitchFamily="34" charset="0"/>
              </a:rPr>
              <a:t>(2-5</a:t>
            </a:r>
            <a:r>
              <a:rPr lang="zh-CN" altLang="en-US" sz="1100">
                <a:solidFill>
                  <a:schemeClr val="bg1"/>
                </a:solidFill>
                <a:latin typeface="Arial" pitchFamily="34" charset="0"/>
              </a:rPr>
              <a:t>级</a:t>
            </a:r>
            <a:r>
              <a:rPr lang="en-US" altLang="zh-CN" sz="1100">
                <a:solidFill>
                  <a:schemeClr val="bg1"/>
                </a:solidFill>
                <a:latin typeface="Arial" pitchFamily="34" charset="0"/>
              </a:rPr>
              <a:t>):18pt </a:t>
            </a:r>
          </a:p>
          <a:p>
            <a:pPr algn="r" defTabSz="801688">
              <a:lnSpc>
                <a:spcPct val="125000"/>
              </a:lnSpc>
              <a:buClr>
                <a:schemeClr val="bg2"/>
              </a:buClr>
              <a:buSzPct val="60000"/>
              <a:buFont typeface="Wingdings" pitchFamily="2" charset="2"/>
              <a:buNone/>
              <a:defRPr/>
            </a:pPr>
            <a:r>
              <a:rPr lang="zh-CN" altLang="en-US" sz="1100">
                <a:solidFill>
                  <a:schemeClr val="bg1"/>
                </a:solidFill>
                <a:latin typeface="Arial" pitchFamily="34" charset="0"/>
              </a:rPr>
              <a:t>颜色</a:t>
            </a:r>
            <a:r>
              <a:rPr lang="en-US" altLang="zh-CN" sz="1100">
                <a:solidFill>
                  <a:schemeClr val="bg1"/>
                </a:solidFill>
                <a:latin typeface="Arial" pitchFamily="34" charset="0"/>
              </a:rPr>
              <a:t>:</a:t>
            </a:r>
            <a:r>
              <a:rPr lang="zh-CN" altLang="en-US" sz="1100">
                <a:solidFill>
                  <a:schemeClr val="bg1"/>
                </a:solidFill>
                <a:latin typeface="Arial" pitchFamily="34" charset="0"/>
              </a:rPr>
              <a:t>黑色</a:t>
            </a:r>
          </a:p>
          <a:p>
            <a:pPr algn="r" defTabSz="801688">
              <a:lnSpc>
                <a:spcPct val="125000"/>
              </a:lnSpc>
              <a:buClr>
                <a:schemeClr val="bg2"/>
              </a:buClr>
              <a:buSzPct val="60000"/>
              <a:buFont typeface="Wingdings" pitchFamily="2" charset="2"/>
              <a:buNone/>
              <a:defRPr/>
            </a:pPr>
            <a:r>
              <a:rPr lang="zh-CN" altLang="en-US" sz="1100">
                <a:solidFill>
                  <a:schemeClr val="bg1"/>
                </a:solidFill>
                <a:latin typeface="Arial" pitchFamily="34" charset="0"/>
              </a:rPr>
              <a:t>字体</a:t>
            </a:r>
            <a:r>
              <a:rPr lang="en-US" altLang="zh-CN" sz="1100">
                <a:solidFill>
                  <a:schemeClr val="bg1"/>
                </a:solidFill>
                <a:latin typeface="Arial" pitchFamily="34" charset="0"/>
              </a:rPr>
              <a:t>:</a:t>
            </a:r>
            <a:r>
              <a:rPr lang="zh-CN" altLang="en-US" sz="1100">
                <a:solidFill>
                  <a:schemeClr val="bg1"/>
                </a:solidFill>
                <a:latin typeface="Arial" pitchFamily="34" charset="0"/>
              </a:rPr>
              <a:t>细黑体 </a:t>
            </a:r>
          </a:p>
          <a:p>
            <a:pPr algn="r" defTabSz="801688">
              <a:lnSpc>
                <a:spcPct val="125000"/>
              </a:lnSpc>
              <a:buClr>
                <a:schemeClr val="bg2"/>
              </a:buClr>
              <a:buSzPct val="60000"/>
              <a:buFont typeface="Wingdings" pitchFamily="2" charset="2"/>
              <a:buNone/>
              <a:defRPr/>
            </a:pPr>
            <a:endParaRPr lang="zh-CN" altLang="en-US" sz="1100">
              <a:solidFill>
                <a:schemeClr val="bg1"/>
              </a:solidFill>
              <a:latin typeface="Arial" pitchFamily="34" charset="0"/>
            </a:endParaRPr>
          </a:p>
          <a:p>
            <a:pPr algn="r" defTabSz="801688">
              <a:lnSpc>
                <a:spcPct val="125000"/>
              </a:lnSpc>
              <a:buClr>
                <a:schemeClr val="bg2"/>
              </a:buClr>
              <a:buSzPct val="60000"/>
              <a:buFont typeface="Wingdings" pitchFamily="2" charset="2"/>
              <a:buNone/>
              <a:defRPr/>
            </a:pPr>
            <a:endParaRPr lang="zh-CN" altLang="en-US" sz="1100">
              <a:solidFill>
                <a:schemeClr val="bg1"/>
              </a:solidFill>
              <a:latin typeface="Arial" pitchFamily="34" charset="0"/>
            </a:endParaRPr>
          </a:p>
          <a:p>
            <a:pPr algn="r" defTabSz="801688">
              <a:lnSpc>
                <a:spcPct val="125000"/>
              </a:lnSpc>
              <a:buClr>
                <a:schemeClr val="bg2"/>
              </a:buClr>
              <a:buSzPct val="60000"/>
              <a:buFont typeface="Wingdings" pitchFamily="2" charset="2"/>
              <a:buNone/>
              <a:defRPr/>
            </a:pPr>
            <a:endParaRPr lang="zh-CN" altLang="en-US" sz="1100">
              <a:solidFill>
                <a:schemeClr val="bg1"/>
              </a:solidFill>
              <a:latin typeface="Arial" pitchFamily="34" charset="0"/>
            </a:endParaRPr>
          </a:p>
          <a:p>
            <a:pPr algn="r" defTabSz="801688">
              <a:lnSpc>
                <a:spcPct val="125000"/>
              </a:lnSpc>
              <a:buClr>
                <a:schemeClr val="bg2"/>
              </a:buClr>
              <a:buSzPct val="60000"/>
              <a:buFont typeface="Wingdings" pitchFamily="2" charset="2"/>
              <a:buNone/>
              <a:defRPr/>
            </a:pPr>
            <a:endParaRPr lang="zh-CN" altLang="en-US" sz="1100">
              <a:solidFill>
                <a:schemeClr val="bg1"/>
              </a:solidFill>
              <a:latin typeface="Arial" pitchFamily="34" charset="0"/>
            </a:endParaRPr>
          </a:p>
          <a:p>
            <a:pPr algn="r" defTabSz="801688">
              <a:lnSpc>
                <a:spcPct val="125000"/>
              </a:lnSpc>
              <a:buClr>
                <a:schemeClr val="bg2"/>
              </a:buClr>
              <a:buSzPct val="60000"/>
              <a:buFont typeface="Wingdings" pitchFamily="2" charset="2"/>
              <a:buNone/>
              <a:defRPr/>
            </a:pPr>
            <a:endParaRPr lang="en-US" altLang="zh-CN" sz="1100">
              <a:latin typeface="Arial" pitchFamily="34" charset="0"/>
            </a:endParaRPr>
          </a:p>
        </p:txBody>
      </p:sp>
      <p:sp>
        <p:nvSpPr>
          <p:cNvPr id="1033" name="矩形 9"/>
          <p:cNvSpPr>
            <a:spLocks noChangeArrowheads="1"/>
          </p:cNvSpPr>
          <p:nvPr/>
        </p:nvSpPr>
        <p:spPr bwMode="auto">
          <a:xfrm>
            <a:off x="9199563" y="1423988"/>
            <a:ext cx="1049337" cy="2005012"/>
          </a:xfrm>
          <a:prstGeom prst="rect">
            <a:avLst/>
          </a:prstGeom>
          <a:noFill/>
          <a:ln w="9525">
            <a:noFill/>
            <a:miter lim="800000"/>
            <a:headEnd/>
            <a:tailEnd/>
          </a:ln>
          <a:effectLst/>
        </p:spPr>
        <p:txBody>
          <a:bodyPr lIns="80098" tIns="40050" rIns="80098" bIns="40050"/>
          <a:lstStyle/>
          <a:p>
            <a:pPr defTabSz="801688">
              <a:lnSpc>
                <a:spcPct val="120000"/>
              </a:lnSpc>
              <a:buClr>
                <a:schemeClr val="bg2"/>
              </a:buClr>
              <a:buSzPct val="60000"/>
              <a:buFont typeface="Wingdings" pitchFamily="2" charset="2"/>
              <a:buNone/>
              <a:defRPr/>
            </a:pPr>
            <a:r>
              <a:rPr lang="zh-CN" altLang="en-US" sz="1100">
                <a:solidFill>
                  <a:schemeClr val="bg1"/>
                </a:solidFill>
                <a:latin typeface="华文细黑" pitchFamily="2" charset="-122"/>
              </a:rPr>
              <a:t>配色参考方案：</a:t>
            </a:r>
          </a:p>
          <a:p>
            <a:pPr defTabSz="801688">
              <a:lnSpc>
                <a:spcPct val="120000"/>
              </a:lnSpc>
              <a:buClr>
                <a:schemeClr val="bg2"/>
              </a:buClr>
              <a:buSzPct val="60000"/>
              <a:buFont typeface="Wingdings" pitchFamily="2" charset="2"/>
              <a:buNone/>
              <a:defRPr/>
            </a:pPr>
            <a:r>
              <a:rPr lang="zh-CN" altLang="en-US" sz="1100">
                <a:solidFill>
                  <a:schemeClr val="bg1"/>
                </a:solidFill>
                <a:latin typeface="华文细黑" pitchFamily="2" charset="-122"/>
              </a:rPr>
              <a:t>建议同一页面内不超过四种颜色，以下是</a:t>
            </a:r>
            <a:r>
              <a:rPr lang="en-US" altLang="zh-CN" sz="1100">
                <a:solidFill>
                  <a:schemeClr val="bg1"/>
                </a:solidFill>
                <a:latin typeface="华文细黑" pitchFamily="2" charset="-122"/>
              </a:rPr>
              <a:t>13</a:t>
            </a:r>
            <a:r>
              <a:rPr lang="zh-CN" altLang="en-US" sz="1100">
                <a:solidFill>
                  <a:schemeClr val="bg1"/>
                </a:solidFill>
                <a:latin typeface="华文细黑" pitchFamily="2" charset="-122"/>
              </a:rPr>
              <a:t>组配色方案，同一页面内只选择一组使用。（仅供参考）</a:t>
            </a:r>
          </a:p>
          <a:p>
            <a:pPr defTabSz="801688">
              <a:lnSpc>
                <a:spcPct val="125000"/>
              </a:lnSpc>
              <a:buClr>
                <a:schemeClr val="bg2"/>
              </a:buClr>
              <a:buSzPct val="60000"/>
              <a:buFont typeface="Wingdings" pitchFamily="2" charset="2"/>
              <a:buNone/>
              <a:defRPr/>
            </a:pPr>
            <a:endParaRPr lang="zh-CN" altLang="en-US" sz="1100">
              <a:solidFill>
                <a:schemeClr val="bg1"/>
              </a:solidFill>
              <a:latin typeface="华文细黑" pitchFamily="2" charset="-122"/>
            </a:endParaRPr>
          </a:p>
          <a:p>
            <a:pPr defTabSz="801688">
              <a:lnSpc>
                <a:spcPct val="125000"/>
              </a:lnSpc>
              <a:buClr>
                <a:schemeClr val="bg2"/>
              </a:buClr>
              <a:buSzPct val="60000"/>
              <a:buFont typeface="Wingdings" pitchFamily="2" charset="2"/>
              <a:buChar char="l"/>
              <a:defRPr/>
            </a:pPr>
            <a:endParaRPr lang="zh-CN" altLang="en-US" sz="1100">
              <a:solidFill>
                <a:schemeClr val="bg1"/>
              </a:solidFill>
              <a:latin typeface="华文细黑" pitchFamily="2" charset="-122"/>
            </a:endParaRPr>
          </a:p>
          <a:p>
            <a:pPr defTabSz="801688">
              <a:lnSpc>
                <a:spcPct val="125000"/>
              </a:lnSpc>
              <a:buClr>
                <a:schemeClr val="bg2"/>
              </a:buClr>
              <a:buSzPct val="60000"/>
              <a:buFont typeface="Wingdings" pitchFamily="2" charset="2"/>
              <a:buChar char="l"/>
              <a:defRPr/>
            </a:pPr>
            <a:endParaRPr lang="en-US" altLang="zh-CN" sz="1100">
              <a:solidFill>
                <a:schemeClr val="bg1"/>
              </a:solidFill>
              <a:latin typeface="华文细黑" pitchFamily="2" charset="-122"/>
            </a:endParaRPr>
          </a:p>
        </p:txBody>
      </p:sp>
      <p:sp>
        <p:nvSpPr>
          <p:cNvPr id="1034" name="矩形 10"/>
          <p:cNvSpPr>
            <a:spLocks noChangeArrowheads="1"/>
          </p:cNvSpPr>
          <p:nvPr/>
        </p:nvSpPr>
        <p:spPr bwMode="auto">
          <a:xfrm>
            <a:off x="9199563" y="-61913"/>
            <a:ext cx="1049337" cy="838201"/>
          </a:xfrm>
          <a:prstGeom prst="rect">
            <a:avLst/>
          </a:prstGeom>
          <a:noFill/>
          <a:ln w="9525">
            <a:noFill/>
            <a:miter lim="800000"/>
            <a:headEnd/>
            <a:tailEnd/>
          </a:ln>
          <a:effectLst/>
        </p:spPr>
        <p:txBody>
          <a:bodyPr lIns="80098" tIns="40050" rIns="80098" bIns="40050"/>
          <a:lstStyle/>
          <a:p>
            <a:pPr defTabSz="801688">
              <a:lnSpc>
                <a:spcPct val="120000"/>
              </a:lnSpc>
              <a:buClr>
                <a:schemeClr val="bg2"/>
              </a:buClr>
              <a:buSzPct val="60000"/>
              <a:buFont typeface="Wingdings" pitchFamily="2" charset="2"/>
              <a:buNone/>
              <a:defRPr/>
            </a:pPr>
            <a:r>
              <a:rPr lang="zh-CN" altLang="en-US" sz="1100">
                <a:solidFill>
                  <a:schemeClr val="bg1"/>
                </a:solidFill>
                <a:latin typeface="华文细黑" pitchFamily="2" charset="-122"/>
              </a:rPr>
              <a:t>客户或者合作伙伴的标志放在右上角</a:t>
            </a:r>
            <a:r>
              <a:rPr lang="en-US" altLang="zh-CN" sz="1100">
                <a:solidFill>
                  <a:schemeClr val="bg1"/>
                </a:solidFill>
                <a:latin typeface="华文细黑" pitchFamily="2" charset="-122"/>
              </a:rPr>
              <a:t>.</a:t>
            </a:r>
          </a:p>
          <a:p>
            <a:pPr defTabSz="801688">
              <a:lnSpc>
                <a:spcPct val="125000"/>
              </a:lnSpc>
              <a:buClr>
                <a:schemeClr val="bg2"/>
              </a:buClr>
              <a:buSzPct val="60000"/>
              <a:buFont typeface="Wingdings" pitchFamily="2" charset="2"/>
              <a:buNone/>
              <a:defRPr/>
            </a:pPr>
            <a:endParaRPr lang="en-US" altLang="zh-CN" sz="1100">
              <a:solidFill>
                <a:schemeClr val="bg1"/>
              </a:solidFill>
              <a:latin typeface="华文细黑" pitchFamily="2" charset="-122"/>
            </a:endParaRPr>
          </a:p>
          <a:p>
            <a:pPr defTabSz="801688">
              <a:lnSpc>
                <a:spcPct val="125000"/>
              </a:lnSpc>
              <a:buClr>
                <a:schemeClr val="bg2"/>
              </a:buClr>
              <a:buSzPct val="60000"/>
              <a:buFont typeface="Wingdings" pitchFamily="2" charset="2"/>
              <a:buChar char="l"/>
              <a:defRPr/>
            </a:pPr>
            <a:endParaRPr lang="en-US" altLang="zh-CN" sz="1100">
              <a:solidFill>
                <a:schemeClr val="bg1"/>
              </a:solidFill>
              <a:latin typeface="华文细黑" pitchFamily="2" charset="-122"/>
            </a:endParaRPr>
          </a:p>
          <a:p>
            <a:pPr defTabSz="801688">
              <a:lnSpc>
                <a:spcPct val="125000"/>
              </a:lnSpc>
              <a:buClr>
                <a:schemeClr val="bg2"/>
              </a:buClr>
              <a:buSzPct val="60000"/>
              <a:buFont typeface="Wingdings" pitchFamily="2" charset="2"/>
              <a:buChar char="l"/>
              <a:defRPr/>
            </a:pPr>
            <a:endParaRPr lang="en-US" altLang="zh-CN" sz="1100">
              <a:solidFill>
                <a:schemeClr val="bg1"/>
              </a:solidFill>
              <a:latin typeface="华文细黑" pitchFamily="2" charset="-122"/>
            </a:endParaRPr>
          </a:p>
        </p:txBody>
      </p:sp>
      <p:sp>
        <p:nvSpPr>
          <p:cNvPr id="1035" name="矩形 12"/>
          <p:cNvSpPr>
            <a:spLocks noChangeArrowheads="1"/>
          </p:cNvSpPr>
          <p:nvPr/>
        </p:nvSpPr>
        <p:spPr bwMode="auto">
          <a:xfrm>
            <a:off x="9269413" y="3429000"/>
            <a:ext cx="919162" cy="3490913"/>
          </a:xfrm>
          <a:prstGeom prst="rect">
            <a:avLst/>
          </a:prstGeom>
          <a:solidFill>
            <a:schemeClr val="bg1"/>
          </a:solidFill>
          <a:ln w="9525" algn="ctr">
            <a:noFill/>
            <a:miter lim="800000"/>
            <a:headEnd/>
            <a:tailEnd/>
          </a:ln>
          <a:effectLst/>
        </p:spPr>
        <p:txBody>
          <a:bodyPr lIns="91425" tIns="45712" rIns="91425" bIns="45712" anchor="ctr">
            <a:spAutoFit/>
          </a:bodyPr>
          <a:lstStyle/>
          <a:p>
            <a:pPr>
              <a:defRPr/>
            </a:pPr>
            <a:endParaRPr lang="zh-CN" altLang="en-US">
              <a:latin typeface="Arial" pitchFamily="34" charset="0"/>
            </a:endParaRPr>
          </a:p>
        </p:txBody>
      </p:sp>
      <p:grpSp>
        <p:nvGrpSpPr>
          <p:cNvPr id="1036" name="组合 13"/>
          <p:cNvGrpSpPr>
            <a:grpSpLocks/>
          </p:cNvGrpSpPr>
          <p:nvPr/>
        </p:nvGrpSpPr>
        <p:grpSpPr bwMode="auto">
          <a:xfrm>
            <a:off x="9355138" y="3789363"/>
            <a:ext cx="739775" cy="182562"/>
            <a:chOff x="5893" y="2387"/>
            <a:chExt cx="466" cy="115"/>
          </a:xfrm>
        </p:grpSpPr>
        <p:sp>
          <p:nvSpPr>
            <p:cNvPr id="1097" name="矩形 14"/>
            <p:cNvSpPr>
              <a:spLocks noChangeArrowheads="1"/>
            </p:cNvSpPr>
            <p:nvPr userDrawn="1"/>
          </p:nvSpPr>
          <p:spPr bwMode="auto">
            <a:xfrm flipV="1">
              <a:off x="6010" y="2387"/>
              <a:ext cx="116" cy="115"/>
            </a:xfrm>
            <a:prstGeom prst="rect">
              <a:avLst/>
            </a:prstGeom>
            <a:solidFill>
              <a:srgbClr val="FFCC66"/>
            </a:solidFill>
            <a:ln w="9525">
              <a:noFill/>
              <a:miter lim="800000"/>
              <a:headEnd/>
              <a:tailEnd/>
            </a:ln>
            <a:effectLst/>
          </p:spPr>
          <p:txBody>
            <a:bodyPr wrap="none" anchor="ctr"/>
            <a:lstStyle/>
            <a:p>
              <a:pPr>
                <a:defRPr/>
              </a:pPr>
              <a:endParaRPr lang="zh-CN" altLang="en-US">
                <a:latin typeface="Arial" pitchFamily="34" charset="0"/>
              </a:endParaRPr>
            </a:p>
          </p:txBody>
        </p:sp>
        <p:sp>
          <p:nvSpPr>
            <p:cNvPr id="1098" name="矩形 15"/>
            <p:cNvSpPr>
              <a:spLocks noChangeArrowheads="1"/>
            </p:cNvSpPr>
            <p:nvPr userDrawn="1"/>
          </p:nvSpPr>
          <p:spPr bwMode="auto">
            <a:xfrm flipV="1">
              <a:off x="6126" y="2387"/>
              <a:ext cx="116" cy="115"/>
            </a:xfrm>
            <a:prstGeom prst="rect">
              <a:avLst/>
            </a:prstGeom>
            <a:solidFill>
              <a:srgbClr val="FF9900"/>
            </a:solidFill>
            <a:ln w="9525">
              <a:noFill/>
              <a:miter lim="800000"/>
              <a:headEnd/>
              <a:tailEnd/>
            </a:ln>
            <a:effectLst/>
          </p:spPr>
          <p:txBody>
            <a:bodyPr wrap="none" anchor="ctr"/>
            <a:lstStyle/>
            <a:p>
              <a:pPr>
                <a:defRPr/>
              </a:pPr>
              <a:endParaRPr lang="zh-CN" altLang="en-US">
                <a:latin typeface="Arial" pitchFamily="34" charset="0"/>
              </a:endParaRPr>
            </a:p>
          </p:txBody>
        </p:sp>
        <p:sp>
          <p:nvSpPr>
            <p:cNvPr id="1099" name="矩形 16"/>
            <p:cNvSpPr>
              <a:spLocks noChangeArrowheads="1"/>
            </p:cNvSpPr>
            <p:nvPr userDrawn="1"/>
          </p:nvSpPr>
          <p:spPr bwMode="auto">
            <a:xfrm flipV="1">
              <a:off x="6242" y="2387"/>
              <a:ext cx="117" cy="115"/>
            </a:xfrm>
            <a:prstGeom prst="rect">
              <a:avLst/>
            </a:prstGeom>
            <a:solidFill>
              <a:srgbClr val="99660A"/>
            </a:solidFill>
            <a:ln w="9525">
              <a:noFill/>
              <a:miter lim="800000"/>
              <a:headEnd/>
              <a:tailEnd/>
            </a:ln>
            <a:effectLst/>
          </p:spPr>
          <p:txBody>
            <a:bodyPr wrap="none" anchor="ctr"/>
            <a:lstStyle/>
            <a:p>
              <a:pPr>
                <a:defRPr/>
              </a:pPr>
              <a:endParaRPr lang="zh-CN" altLang="en-US">
                <a:latin typeface="Arial" pitchFamily="34" charset="0"/>
              </a:endParaRPr>
            </a:p>
          </p:txBody>
        </p:sp>
        <p:sp>
          <p:nvSpPr>
            <p:cNvPr id="1100" name="矩形 17"/>
            <p:cNvSpPr>
              <a:spLocks noChangeArrowheads="1"/>
            </p:cNvSpPr>
            <p:nvPr userDrawn="1"/>
          </p:nvSpPr>
          <p:spPr bwMode="auto">
            <a:xfrm flipV="1">
              <a:off x="5893" y="2387"/>
              <a:ext cx="117" cy="115"/>
            </a:xfrm>
            <a:prstGeom prst="rect">
              <a:avLst/>
            </a:prstGeom>
            <a:solidFill>
              <a:srgbClr val="FFCC99"/>
            </a:solidFill>
            <a:ln w="9525">
              <a:noFill/>
              <a:miter lim="800000"/>
              <a:headEnd/>
              <a:tailEnd/>
            </a:ln>
            <a:effectLst/>
          </p:spPr>
          <p:txBody>
            <a:bodyPr wrap="none" anchor="ctr"/>
            <a:lstStyle/>
            <a:p>
              <a:pPr>
                <a:defRPr/>
              </a:pPr>
              <a:endParaRPr lang="zh-CN" altLang="en-US">
                <a:latin typeface="Arial" pitchFamily="34" charset="0"/>
              </a:endParaRPr>
            </a:p>
          </p:txBody>
        </p:sp>
      </p:grpSp>
      <p:grpSp>
        <p:nvGrpSpPr>
          <p:cNvPr id="1037" name="组合 18"/>
          <p:cNvGrpSpPr>
            <a:grpSpLocks/>
          </p:cNvGrpSpPr>
          <p:nvPr/>
        </p:nvGrpSpPr>
        <p:grpSpPr bwMode="auto">
          <a:xfrm>
            <a:off x="9355138" y="4005263"/>
            <a:ext cx="739775" cy="182562"/>
            <a:chOff x="5893" y="2523"/>
            <a:chExt cx="466" cy="115"/>
          </a:xfrm>
        </p:grpSpPr>
        <p:sp>
          <p:nvSpPr>
            <p:cNvPr id="1093" name="矩形 19"/>
            <p:cNvSpPr>
              <a:spLocks noChangeArrowheads="1"/>
            </p:cNvSpPr>
            <p:nvPr userDrawn="1"/>
          </p:nvSpPr>
          <p:spPr bwMode="auto">
            <a:xfrm flipV="1">
              <a:off x="6010" y="2523"/>
              <a:ext cx="116" cy="115"/>
            </a:xfrm>
            <a:prstGeom prst="rect">
              <a:avLst/>
            </a:prstGeom>
            <a:solidFill>
              <a:srgbClr val="99CCFF"/>
            </a:solidFill>
            <a:ln w="9525">
              <a:noFill/>
              <a:miter lim="800000"/>
              <a:headEnd/>
              <a:tailEnd/>
            </a:ln>
            <a:effectLst/>
          </p:spPr>
          <p:txBody>
            <a:bodyPr wrap="none" anchor="ctr"/>
            <a:lstStyle/>
            <a:p>
              <a:pPr>
                <a:defRPr/>
              </a:pPr>
              <a:endParaRPr lang="zh-CN" altLang="en-US">
                <a:latin typeface="Arial" pitchFamily="34" charset="0"/>
              </a:endParaRPr>
            </a:p>
          </p:txBody>
        </p:sp>
        <p:sp>
          <p:nvSpPr>
            <p:cNvPr id="1094" name="矩形 20"/>
            <p:cNvSpPr>
              <a:spLocks noChangeArrowheads="1"/>
            </p:cNvSpPr>
            <p:nvPr userDrawn="1"/>
          </p:nvSpPr>
          <p:spPr bwMode="auto">
            <a:xfrm flipV="1">
              <a:off x="6126" y="2523"/>
              <a:ext cx="116" cy="115"/>
            </a:xfrm>
            <a:prstGeom prst="rect">
              <a:avLst/>
            </a:prstGeom>
            <a:solidFill>
              <a:srgbClr val="99CCCC"/>
            </a:solidFill>
            <a:ln w="9525">
              <a:noFill/>
              <a:miter lim="800000"/>
              <a:headEnd/>
              <a:tailEnd/>
            </a:ln>
            <a:effectLst/>
          </p:spPr>
          <p:txBody>
            <a:bodyPr wrap="none" anchor="ctr"/>
            <a:lstStyle/>
            <a:p>
              <a:pPr>
                <a:defRPr/>
              </a:pPr>
              <a:endParaRPr lang="zh-CN" altLang="en-US">
                <a:latin typeface="Arial" pitchFamily="34" charset="0"/>
              </a:endParaRPr>
            </a:p>
          </p:txBody>
        </p:sp>
        <p:sp>
          <p:nvSpPr>
            <p:cNvPr id="1095" name="矩形 21"/>
            <p:cNvSpPr>
              <a:spLocks noChangeArrowheads="1"/>
            </p:cNvSpPr>
            <p:nvPr userDrawn="1"/>
          </p:nvSpPr>
          <p:spPr bwMode="auto">
            <a:xfrm flipV="1">
              <a:off x="6242" y="2523"/>
              <a:ext cx="117" cy="115"/>
            </a:xfrm>
            <a:prstGeom prst="rect">
              <a:avLst/>
            </a:prstGeom>
            <a:solidFill>
              <a:srgbClr val="009999"/>
            </a:solidFill>
            <a:ln w="9525">
              <a:noFill/>
              <a:miter lim="800000"/>
              <a:headEnd/>
              <a:tailEnd/>
            </a:ln>
            <a:effectLst/>
          </p:spPr>
          <p:txBody>
            <a:bodyPr wrap="none" anchor="ctr"/>
            <a:lstStyle/>
            <a:p>
              <a:pPr>
                <a:defRPr/>
              </a:pPr>
              <a:endParaRPr lang="zh-CN" altLang="en-US">
                <a:latin typeface="Arial" pitchFamily="34" charset="0"/>
              </a:endParaRPr>
            </a:p>
          </p:txBody>
        </p:sp>
        <p:sp>
          <p:nvSpPr>
            <p:cNvPr id="1096" name="矩形 22"/>
            <p:cNvSpPr>
              <a:spLocks noChangeArrowheads="1"/>
            </p:cNvSpPr>
            <p:nvPr userDrawn="1"/>
          </p:nvSpPr>
          <p:spPr bwMode="auto">
            <a:xfrm flipV="1">
              <a:off x="5893" y="2523"/>
              <a:ext cx="117" cy="115"/>
            </a:xfrm>
            <a:prstGeom prst="rect">
              <a:avLst/>
            </a:prstGeom>
            <a:solidFill>
              <a:srgbClr val="CCCCFF"/>
            </a:solidFill>
            <a:ln w="9525">
              <a:noFill/>
              <a:miter lim="800000"/>
              <a:headEnd/>
              <a:tailEnd/>
            </a:ln>
            <a:effectLst/>
          </p:spPr>
          <p:txBody>
            <a:bodyPr wrap="none" anchor="ctr"/>
            <a:lstStyle/>
            <a:p>
              <a:pPr>
                <a:defRPr/>
              </a:pPr>
              <a:endParaRPr lang="zh-CN" altLang="en-US">
                <a:latin typeface="Arial" pitchFamily="34" charset="0"/>
              </a:endParaRPr>
            </a:p>
          </p:txBody>
        </p:sp>
      </p:grpSp>
      <p:grpSp>
        <p:nvGrpSpPr>
          <p:cNvPr id="1038" name="组合 23"/>
          <p:cNvGrpSpPr>
            <a:grpSpLocks/>
          </p:cNvGrpSpPr>
          <p:nvPr/>
        </p:nvGrpSpPr>
        <p:grpSpPr bwMode="auto">
          <a:xfrm>
            <a:off x="9355138" y="4221163"/>
            <a:ext cx="739775" cy="182562"/>
            <a:chOff x="5893" y="2659"/>
            <a:chExt cx="466" cy="115"/>
          </a:xfrm>
        </p:grpSpPr>
        <p:sp>
          <p:nvSpPr>
            <p:cNvPr id="1089" name="矩形 24"/>
            <p:cNvSpPr>
              <a:spLocks noChangeArrowheads="1"/>
            </p:cNvSpPr>
            <p:nvPr userDrawn="1"/>
          </p:nvSpPr>
          <p:spPr bwMode="auto">
            <a:xfrm flipV="1">
              <a:off x="6010" y="2659"/>
              <a:ext cx="116" cy="115"/>
            </a:xfrm>
            <a:prstGeom prst="rect">
              <a:avLst/>
            </a:prstGeom>
            <a:solidFill>
              <a:srgbClr val="99CCCC"/>
            </a:solidFill>
            <a:ln w="9525">
              <a:noFill/>
              <a:miter lim="800000"/>
              <a:headEnd/>
              <a:tailEnd/>
            </a:ln>
            <a:effectLst/>
          </p:spPr>
          <p:txBody>
            <a:bodyPr wrap="none" anchor="ctr"/>
            <a:lstStyle/>
            <a:p>
              <a:pPr>
                <a:defRPr/>
              </a:pPr>
              <a:endParaRPr lang="zh-CN" altLang="en-US">
                <a:latin typeface="Arial" pitchFamily="34" charset="0"/>
              </a:endParaRPr>
            </a:p>
          </p:txBody>
        </p:sp>
        <p:sp>
          <p:nvSpPr>
            <p:cNvPr id="1090" name="矩形 25"/>
            <p:cNvSpPr>
              <a:spLocks noChangeArrowheads="1"/>
            </p:cNvSpPr>
            <p:nvPr userDrawn="1"/>
          </p:nvSpPr>
          <p:spPr bwMode="auto">
            <a:xfrm flipV="1">
              <a:off x="6126" y="2659"/>
              <a:ext cx="116" cy="115"/>
            </a:xfrm>
            <a:prstGeom prst="rect">
              <a:avLst/>
            </a:prstGeom>
            <a:solidFill>
              <a:srgbClr val="0099CC"/>
            </a:solidFill>
            <a:ln w="9525">
              <a:noFill/>
              <a:miter lim="800000"/>
              <a:headEnd/>
              <a:tailEnd/>
            </a:ln>
            <a:effectLst/>
          </p:spPr>
          <p:txBody>
            <a:bodyPr wrap="none" anchor="ctr"/>
            <a:lstStyle/>
            <a:p>
              <a:pPr>
                <a:defRPr/>
              </a:pPr>
              <a:endParaRPr lang="zh-CN" altLang="en-US">
                <a:latin typeface="Arial" pitchFamily="34" charset="0"/>
              </a:endParaRPr>
            </a:p>
          </p:txBody>
        </p:sp>
        <p:sp>
          <p:nvSpPr>
            <p:cNvPr id="1091" name="矩形 26"/>
            <p:cNvSpPr>
              <a:spLocks noChangeArrowheads="1"/>
            </p:cNvSpPr>
            <p:nvPr userDrawn="1"/>
          </p:nvSpPr>
          <p:spPr bwMode="auto">
            <a:xfrm flipV="1">
              <a:off x="6242" y="2659"/>
              <a:ext cx="117" cy="115"/>
            </a:xfrm>
            <a:prstGeom prst="rect">
              <a:avLst/>
            </a:prstGeom>
            <a:solidFill>
              <a:srgbClr val="006699"/>
            </a:solidFill>
            <a:ln w="9525">
              <a:noFill/>
              <a:miter lim="800000"/>
              <a:headEnd/>
              <a:tailEnd/>
            </a:ln>
            <a:effectLst/>
          </p:spPr>
          <p:txBody>
            <a:bodyPr wrap="none" anchor="ctr"/>
            <a:lstStyle/>
            <a:p>
              <a:pPr>
                <a:defRPr/>
              </a:pPr>
              <a:endParaRPr lang="zh-CN" altLang="en-US">
                <a:latin typeface="Arial" pitchFamily="34" charset="0"/>
              </a:endParaRPr>
            </a:p>
          </p:txBody>
        </p:sp>
        <p:sp>
          <p:nvSpPr>
            <p:cNvPr id="1092" name="矩形 27"/>
            <p:cNvSpPr>
              <a:spLocks noChangeArrowheads="1"/>
            </p:cNvSpPr>
            <p:nvPr userDrawn="1"/>
          </p:nvSpPr>
          <p:spPr bwMode="auto">
            <a:xfrm flipV="1">
              <a:off x="5893" y="2659"/>
              <a:ext cx="117" cy="115"/>
            </a:xfrm>
            <a:prstGeom prst="rect">
              <a:avLst/>
            </a:prstGeom>
            <a:solidFill>
              <a:srgbClr val="CCFF99"/>
            </a:solidFill>
            <a:ln w="9525">
              <a:noFill/>
              <a:miter lim="800000"/>
              <a:headEnd/>
              <a:tailEnd/>
            </a:ln>
            <a:effectLst/>
          </p:spPr>
          <p:txBody>
            <a:bodyPr wrap="none" anchor="ctr"/>
            <a:lstStyle/>
            <a:p>
              <a:pPr>
                <a:defRPr/>
              </a:pPr>
              <a:endParaRPr lang="zh-CN" altLang="en-US">
                <a:latin typeface="Arial" pitchFamily="34" charset="0"/>
              </a:endParaRPr>
            </a:p>
          </p:txBody>
        </p:sp>
      </p:grpSp>
      <p:grpSp>
        <p:nvGrpSpPr>
          <p:cNvPr id="1039" name="组合 28"/>
          <p:cNvGrpSpPr>
            <a:grpSpLocks/>
          </p:cNvGrpSpPr>
          <p:nvPr/>
        </p:nvGrpSpPr>
        <p:grpSpPr bwMode="auto">
          <a:xfrm>
            <a:off x="9355138" y="3573463"/>
            <a:ext cx="739775" cy="188912"/>
            <a:chOff x="5893" y="2251"/>
            <a:chExt cx="466" cy="119"/>
          </a:xfrm>
        </p:grpSpPr>
        <p:sp>
          <p:nvSpPr>
            <p:cNvPr id="1085" name="矩形 29"/>
            <p:cNvSpPr>
              <a:spLocks noChangeArrowheads="1"/>
            </p:cNvSpPr>
            <p:nvPr userDrawn="1"/>
          </p:nvSpPr>
          <p:spPr bwMode="auto">
            <a:xfrm flipV="1">
              <a:off x="6126" y="2251"/>
              <a:ext cx="116" cy="119"/>
            </a:xfrm>
            <a:prstGeom prst="rect">
              <a:avLst/>
            </a:prstGeom>
            <a:solidFill>
              <a:srgbClr val="FF9900"/>
            </a:solidFill>
            <a:ln w="9525">
              <a:noFill/>
              <a:miter lim="800000"/>
              <a:headEnd/>
              <a:tailEnd/>
            </a:ln>
            <a:effectLst/>
          </p:spPr>
          <p:txBody>
            <a:bodyPr wrap="none" anchor="ctr"/>
            <a:lstStyle/>
            <a:p>
              <a:pPr>
                <a:defRPr/>
              </a:pPr>
              <a:endParaRPr lang="zh-CN" altLang="en-US">
                <a:latin typeface="Arial" pitchFamily="34" charset="0"/>
              </a:endParaRPr>
            </a:p>
          </p:txBody>
        </p:sp>
        <p:sp>
          <p:nvSpPr>
            <p:cNvPr id="1086" name="矩形 30"/>
            <p:cNvSpPr>
              <a:spLocks noChangeArrowheads="1"/>
            </p:cNvSpPr>
            <p:nvPr userDrawn="1"/>
          </p:nvSpPr>
          <p:spPr bwMode="auto">
            <a:xfrm flipV="1">
              <a:off x="6242" y="2251"/>
              <a:ext cx="117" cy="119"/>
            </a:xfrm>
            <a:prstGeom prst="rect">
              <a:avLst/>
            </a:prstGeom>
            <a:solidFill>
              <a:srgbClr val="CCCCCC"/>
            </a:solidFill>
            <a:ln w="9525">
              <a:noFill/>
              <a:miter lim="800000"/>
              <a:headEnd/>
              <a:tailEnd/>
            </a:ln>
            <a:effectLst/>
          </p:spPr>
          <p:txBody>
            <a:bodyPr wrap="none" anchor="ctr"/>
            <a:lstStyle/>
            <a:p>
              <a:pPr>
                <a:defRPr/>
              </a:pPr>
              <a:endParaRPr lang="zh-CN" altLang="en-US">
                <a:latin typeface="Arial" pitchFamily="34" charset="0"/>
              </a:endParaRPr>
            </a:p>
          </p:txBody>
        </p:sp>
        <p:sp>
          <p:nvSpPr>
            <p:cNvPr id="1087" name="矩形 31"/>
            <p:cNvSpPr>
              <a:spLocks noChangeArrowheads="1"/>
            </p:cNvSpPr>
            <p:nvPr userDrawn="1"/>
          </p:nvSpPr>
          <p:spPr bwMode="auto">
            <a:xfrm flipV="1">
              <a:off x="5893" y="2251"/>
              <a:ext cx="117" cy="119"/>
            </a:xfrm>
            <a:prstGeom prst="rect">
              <a:avLst/>
            </a:prstGeom>
            <a:solidFill>
              <a:srgbClr val="99CCFF"/>
            </a:solidFill>
            <a:ln w="9525">
              <a:noFill/>
              <a:miter lim="800000"/>
              <a:headEnd/>
              <a:tailEnd/>
            </a:ln>
            <a:effectLst/>
          </p:spPr>
          <p:txBody>
            <a:bodyPr wrap="none" anchor="ctr"/>
            <a:lstStyle/>
            <a:p>
              <a:pPr>
                <a:defRPr/>
              </a:pPr>
              <a:endParaRPr lang="zh-CN" altLang="en-US">
                <a:latin typeface="Arial" pitchFamily="34" charset="0"/>
              </a:endParaRPr>
            </a:p>
          </p:txBody>
        </p:sp>
        <p:sp>
          <p:nvSpPr>
            <p:cNvPr id="1088" name="矩形 32"/>
            <p:cNvSpPr>
              <a:spLocks noChangeArrowheads="1"/>
            </p:cNvSpPr>
            <p:nvPr userDrawn="1"/>
          </p:nvSpPr>
          <p:spPr bwMode="auto">
            <a:xfrm flipV="1">
              <a:off x="6010" y="2251"/>
              <a:ext cx="116" cy="119"/>
            </a:xfrm>
            <a:prstGeom prst="rect">
              <a:avLst/>
            </a:prstGeom>
            <a:solidFill>
              <a:srgbClr val="669900"/>
            </a:solidFill>
            <a:ln w="9525">
              <a:noFill/>
              <a:miter lim="800000"/>
              <a:headEnd/>
              <a:tailEnd/>
            </a:ln>
            <a:effectLst/>
          </p:spPr>
          <p:txBody>
            <a:bodyPr wrap="none" anchor="ctr"/>
            <a:lstStyle/>
            <a:p>
              <a:pPr>
                <a:defRPr/>
              </a:pPr>
              <a:endParaRPr lang="zh-CN" altLang="en-US">
                <a:latin typeface="Arial" pitchFamily="34" charset="0"/>
              </a:endParaRPr>
            </a:p>
          </p:txBody>
        </p:sp>
      </p:grpSp>
      <p:grpSp>
        <p:nvGrpSpPr>
          <p:cNvPr id="1040" name="组合 33"/>
          <p:cNvGrpSpPr>
            <a:grpSpLocks/>
          </p:cNvGrpSpPr>
          <p:nvPr/>
        </p:nvGrpSpPr>
        <p:grpSpPr bwMode="auto">
          <a:xfrm>
            <a:off x="9355138" y="4581525"/>
            <a:ext cx="739775" cy="182563"/>
            <a:chOff x="5893" y="2886"/>
            <a:chExt cx="466" cy="115"/>
          </a:xfrm>
        </p:grpSpPr>
        <p:sp>
          <p:nvSpPr>
            <p:cNvPr id="1081" name="矩形 34"/>
            <p:cNvSpPr>
              <a:spLocks noChangeArrowheads="1"/>
            </p:cNvSpPr>
            <p:nvPr userDrawn="1"/>
          </p:nvSpPr>
          <p:spPr bwMode="auto">
            <a:xfrm flipV="1">
              <a:off x="6010" y="2886"/>
              <a:ext cx="116" cy="115"/>
            </a:xfrm>
            <a:prstGeom prst="rect">
              <a:avLst/>
            </a:prstGeom>
            <a:solidFill>
              <a:srgbClr val="FF9900"/>
            </a:solidFill>
            <a:ln w="9525">
              <a:noFill/>
              <a:miter lim="800000"/>
              <a:headEnd/>
              <a:tailEnd/>
            </a:ln>
            <a:effectLst/>
          </p:spPr>
          <p:txBody>
            <a:bodyPr wrap="none" anchor="ctr"/>
            <a:lstStyle/>
            <a:p>
              <a:pPr>
                <a:defRPr/>
              </a:pPr>
              <a:endParaRPr lang="zh-CN" altLang="en-US">
                <a:latin typeface="Arial" pitchFamily="34" charset="0"/>
              </a:endParaRPr>
            </a:p>
          </p:txBody>
        </p:sp>
        <p:sp>
          <p:nvSpPr>
            <p:cNvPr id="1082" name="矩形 35"/>
            <p:cNvSpPr>
              <a:spLocks noChangeArrowheads="1"/>
            </p:cNvSpPr>
            <p:nvPr userDrawn="1"/>
          </p:nvSpPr>
          <p:spPr bwMode="auto">
            <a:xfrm flipV="1">
              <a:off x="6126" y="2886"/>
              <a:ext cx="116" cy="115"/>
            </a:xfrm>
            <a:prstGeom prst="rect">
              <a:avLst/>
            </a:prstGeom>
            <a:solidFill>
              <a:srgbClr val="FFCC99"/>
            </a:solidFill>
            <a:ln w="9525">
              <a:noFill/>
              <a:miter lim="800000"/>
              <a:headEnd/>
              <a:tailEnd/>
            </a:ln>
            <a:effectLst/>
          </p:spPr>
          <p:txBody>
            <a:bodyPr wrap="none" anchor="ctr"/>
            <a:lstStyle/>
            <a:p>
              <a:pPr>
                <a:defRPr/>
              </a:pPr>
              <a:endParaRPr lang="zh-CN" altLang="en-US">
                <a:latin typeface="Arial" pitchFamily="34" charset="0"/>
              </a:endParaRPr>
            </a:p>
          </p:txBody>
        </p:sp>
        <p:sp>
          <p:nvSpPr>
            <p:cNvPr id="1083" name="矩形 36"/>
            <p:cNvSpPr>
              <a:spLocks noChangeArrowheads="1"/>
            </p:cNvSpPr>
            <p:nvPr userDrawn="1"/>
          </p:nvSpPr>
          <p:spPr bwMode="auto">
            <a:xfrm flipV="1">
              <a:off x="6242" y="2886"/>
              <a:ext cx="117" cy="115"/>
            </a:xfrm>
            <a:prstGeom prst="rect">
              <a:avLst/>
            </a:prstGeom>
            <a:solidFill>
              <a:srgbClr val="FFCC66"/>
            </a:solidFill>
            <a:ln w="9525">
              <a:noFill/>
              <a:miter lim="800000"/>
              <a:headEnd/>
              <a:tailEnd/>
            </a:ln>
            <a:effectLst/>
          </p:spPr>
          <p:txBody>
            <a:bodyPr wrap="none" anchor="ctr"/>
            <a:lstStyle/>
            <a:p>
              <a:pPr>
                <a:defRPr/>
              </a:pPr>
              <a:endParaRPr lang="zh-CN" altLang="en-US">
                <a:latin typeface="Arial" pitchFamily="34" charset="0"/>
              </a:endParaRPr>
            </a:p>
          </p:txBody>
        </p:sp>
        <p:sp>
          <p:nvSpPr>
            <p:cNvPr id="1084" name="矩形 37"/>
            <p:cNvSpPr>
              <a:spLocks noChangeArrowheads="1"/>
            </p:cNvSpPr>
            <p:nvPr userDrawn="1"/>
          </p:nvSpPr>
          <p:spPr bwMode="auto">
            <a:xfrm flipV="1">
              <a:off x="5893" y="2886"/>
              <a:ext cx="117" cy="115"/>
            </a:xfrm>
            <a:prstGeom prst="rect">
              <a:avLst/>
            </a:prstGeom>
            <a:solidFill>
              <a:schemeClr val="tx2"/>
            </a:solidFill>
            <a:ln w="9525">
              <a:noFill/>
              <a:miter lim="800000"/>
              <a:headEnd/>
              <a:tailEnd/>
            </a:ln>
            <a:effectLst/>
          </p:spPr>
          <p:txBody>
            <a:bodyPr wrap="none" anchor="ctr"/>
            <a:lstStyle/>
            <a:p>
              <a:pPr>
                <a:defRPr/>
              </a:pPr>
              <a:endParaRPr lang="zh-CN" altLang="en-US">
                <a:latin typeface="Arial" pitchFamily="34" charset="0"/>
              </a:endParaRPr>
            </a:p>
          </p:txBody>
        </p:sp>
      </p:grpSp>
      <p:grpSp>
        <p:nvGrpSpPr>
          <p:cNvPr id="1041" name="组合 38"/>
          <p:cNvGrpSpPr>
            <a:grpSpLocks/>
          </p:cNvGrpSpPr>
          <p:nvPr/>
        </p:nvGrpSpPr>
        <p:grpSpPr bwMode="auto">
          <a:xfrm>
            <a:off x="9355138" y="4797425"/>
            <a:ext cx="739775" cy="182563"/>
            <a:chOff x="5893" y="3022"/>
            <a:chExt cx="466" cy="115"/>
          </a:xfrm>
        </p:grpSpPr>
        <p:sp>
          <p:nvSpPr>
            <p:cNvPr id="1077" name="矩形 39"/>
            <p:cNvSpPr>
              <a:spLocks noChangeArrowheads="1"/>
            </p:cNvSpPr>
            <p:nvPr userDrawn="1"/>
          </p:nvSpPr>
          <p:spPr bwMode="auto">
            <a:xfrm flipV="1">
              <a:off x="6010" y="3022"/>
              <a:ext cx="116" cy="115"/>
            </a:xfrm>
            <a:prstGeom prst="rect">
              <a:avLst/>
            </a:prstGeom>
            <a:solidFill>
              <a:srgbClr val="006699"/>
            </a:solidFill>
            <a:ln w="9525">
              <a:noFill/>
              <a:miter lim="800000"/>
              <a:headEnd/>
              <a:tailEnd/>
            </a:ln>
            <a:effectLst/>
          </p:spPr>
          <p:txBody>
            <a:bodyPr wrap="none" anchor="ctr"/>
            <a:lstStyle/>
            <a:p>
              <a:pPr>
                <a:defRPr/>
              </a:pPr>
              <a:endParaRPr lang="zh-CN" altLang="en-US">
                <a:latin typeface="Arial" pitchFamily="34" charset="0"/>
              </a:endParaRPr>
            </a:p>
          </p:txBody>
        </p:sp>
        <p:sp>
          <p:nvSpPr>
            <p:cNvPr id="1078" name="矩形 40"/>
            <p:cNvSpPr>
              <a:spLocks noChangeArrowheads="1"/>
            </p:cNvSpPr>
            <p:nvPr userDrawn="1"/>
          </p:nvSpPr>
          <p:spPr bwMode="auto">
            <a:xfrm flipV="1">
              <a:off x="6126" y="3022"/>
              <a:ext cx="116" cy="115"/>
            </a:xfrm>
            <a:prstGeom prst="rect">
              <a:avLst/>
            </a:prstGeom>
            <a:solidFill>
              <a:srgbClr val="99CCFF"/>
            </a:solidFill>
            <a:ln w="9525">
              <a:noFill/>
              <a:miter lim="800000"/>
              <a:headEnd/>
              <a:tailEnd/>
            </a:ln>
            <a:effectLst/>
          </p:spPr>
          <p:txBody>
            <a:bodyPr wrap="none" anchor="ctr"/>
            <a:lstStyle/>
            <a:p>
              <a:pPr>
                <a:defRPr/>
              </a:pPr>
              <a:endParaRPr lang="zh-CN" altLang="en-US">
                <a:latin typeface="Arial" pitchFamily="34" charset="0"/>
              </a:endParaRPr>
            </a:p>
          </p:txBody>
        </p:sp>
        <p:sp>
          <p:nvSpPr>
            <p:cNvPr id="1079" name="矩形 41"/>
            <p:cNvSpPr>
              <a:spLocks noChangeArrowheads="1"/>
            </p:cNvSpPr>
            <p:nvPr userDrawn="1"/>
          </p:nvSpPr>
          <p:spPr bwMode="auto">
            <a:xfrm flipV="1">
              <a:off x="6242" y="3022"/>
              <a:ext cx="117" cy="115"/>
            </a:xfrm>
            <a:prstGeom prst="rect">
              <a:avLst/>
            </a:prstGeom>
            <a:solidFill>
              <a:srgbClr val="CCCCFF"/>
            </a:solidFill>
            <a:ln w="9525">
              <a:noFill/>
              <a:miter lim="800000"/>
              <a:headEnd/>
              <a:tailEnd/>
            </a:ln>
            <a:effectLst/>
          </p:spPr>
          <p:txBody>
            <a:bodyPr wrap="none" anchor="ctr"/>
            <a:lstStyle/>
            <a:p>
              <a:pPr>
                <a:defRPr/>
              </a:pPr>
              <a:endParaRPr lang="zh-CN" altLang="en-US">
                <a:latin typeface="Arial" pitchFamily="34" charset="0"/>
              </a:endParaRPr>
            </a:p>
          </p:txBody>
        </p:sp>
        <p:sp>
          <p:nvSpPr>
            <p:cNvPr id="1080" name="矩形 42"/>
            <p:cNvSpPr>
              <a:spLocks noChangeArrowheads="1"/>
            </p:cNvSpPr>
            <p:nvPr userDrawn="1"/>
          </p:nvSpPr>
          <p:spPr bwMode="auto">
            <a:xfrm flipV="1">
              <a:off x="5893" y="3022"/>
              <a:ext cx="117" cy="115"/>
            </a:xfrm>
            <a:prstGeom prst="rect">
              <a:avLst/>
            </a:prstGeom>
            <a:solidFill>
              <a:srgbClr val="990000"/>
            </a:solidFill>
            <a:ln w="9525">
              <a:noFill/>
              <a:miter lim="800000"/>
              <a:headEnd/>
              <a:tailEnd/>
            </a:ln>
            <a:effectLst/>
          </p:spPr>
          <p:txBody>
            <a:bodyPr wrap="none" anchor="ctr"/>
            <a:lstStyle/>
            <a:p>
              <a:pPr>
                <a:defRPr/>
              </a:pPr>
              <a:endParaRPr lang="zh-CN" altLang="en-US">
                <a:latin typeface="Arial" pitchFamily="34" charset="0"/>
              </a:endParaRPr>
            </a:p>
          </p:txBody>
        </p:sp>
      </p:grpSp>
      <p:grpSp>
        <p:nvGrpSpPr>
          <p:cNvPr id="1042" name="组合 43"/>
          <p:cNvGrpSpPr>
            <a:grpSpLocks/>
          </p:cNvGrpSpPr>
          <p:nvPr/>
        </p:nvGrpSpPr>
        <p:grpSpPr bwMode="auto">
          <a:xfrm>
            <a:off x="9355138" y="5013325"/>
            <a:ext cx="739775" cy="182563"/>
            <a:chOff x="5893" y="3158"/>
            <a:chExt cx="466" cy="115"/>
          </a:xfrm>
        </p:grpSpPr>
        <p:sp>
          <p:nvSpPr>
            <p:cNvPr id="1073" name="矩形 44"/>
            <p:cNvSpPr>
              <a:spLocks noChangeArrowheads="1"/>
            </p:cNvSpPr>
            <p:nvPr userDrawn="1"/>
          </p:nvSpPr>
          <p:spPr bwMode="auto">
            <a:xfrm flipV="1">
              <a:off x="6010" y="3158"/>
              <a:ext cx="116" cy="115"/>
            </a:xfrm>
            <a:prstGeom prst="rect">
              <a:avLst/>
            </a:prstGeom>
            <a:solidFill>
              <a:srgbClr val="009999"/>
            </a:solidFill>
            <a:ln w="9525">
              <a:noFill/>
              <a:miter lim="800000"/>
              <a:headEnd/>
              <a:tailEnd/>
            </a:ln>
            <a:effectLst/>
          </p:spPr>
          <p:txBody>
            <a:bodyPr wrap="none" anchor="ctr"/>
            <a:lstStyle/>
            <a:p>
              <a:pPr>
                <a:defRPr/>
              </a:pPr>
              <a:endParaRPr lang="zh-CN" altLang="en-US">
                <a:latin typeface="Arial" pitchFamily="34" charset="0"/>
              </a:endParaRPr>
            </a:p>
          </p:txBody>
        </p:sp>
        <p:sp>
          <p:nvSpPr>
            <p:cNvPr id="1074" name="矩形 45"/>
            <p:cNvSpPr>
              <a:spLocks noChangeArrowheads="1"/>
            </p:cNvSpPr>
            <p:nvPr userDrawn="1"/>
          </p:nvSpPr>
          <p:spPr bwMode="auto">
            <a:xfrm flipV="1">
              <a:off x="6126" y="3158"/>
              <a:ext cx="116" cy="115"/>
            </a:xfrm>
            <a:prstGeom prst="rect">
              <a:avLst/>
            </a:prstGeom>
            <a:solidFill>
              <a:srgbClr val="CCFF99"/>
            </a:solidFill>
            <a:ln w="9525">
              <a:noFill/>
              <a:miter lim="800000"/>
              <a:headEnd/>
              <a:tailEnd/>
            </a:ln>
            <a:effectLst/>
          </p:spPr>
          <p:txBody>
            <a:bodyPr wrap="none" anchor="ctr"/>
            <a:lstStyle/>
            <a:p>
              <a:pPr>
                <a:defRPr/>
              </a:pPr>
              <a:endParaRPr lang="zh-CN" altLang="en-US">
                <a:latin typeface="Arial" pitchFamily="34" charset="0"/>
              </a:endParaRPr>
            </a:p>
          </p:txBody>
        </p:sp>
        <p:sp>
          <p:nvSpPr>
            <p:cNvPr id="1075" name="矩形 46"/>
            <p:cNvSpPr>
              <a:spLocks noChangeArrowheads="1"/>
            </p:cNvSpPr>
            <p:nvPr userDrawn="1"/>
          </p:nvSpPr>
          <p:spPr bwMode="auto">
            <a:xfrm flipV="1">
              <a:off x="6242" y="3158"/>
              <a:ext cx="117" cy="115"/>
            </a:xfrm>
            <a:prstGeom prst="rect">
              <a:avLst/>
            </a:prstGeom>
            <a:solidFill>
              <a:srgbClr val="99CCCC"/>
            </a:solidFill>
            <a:ln w="9525">
              <a:noFill/>
              <a:miter lim="800000"/>
              <a:headEnd/>
              <a:tailEnd/>
            </a:ln>
            <a:effectLst/>
          </p:spPr>
          <p:txBody>
            <a:bodyPr wrap="none" anchor="ctr"/>
            <a:lstStyle/>
            <a:p>
              <a:pPr>
                <a:defRPr/>
              </a:pPr>
              <a:endParaRPr lang="zh-CN" altLang="en-US">
                <a:latin typeface="Arial" pitchFamily="34" charset="0"/>
              </a:endParaRPr>
            </a:p>
          </p:txBody>
        </p:sp>
        <p:sp>
          <p:nvSpPr>
            <p:cNvPr id="1076" name="矩形 47"/>
            <p:cNvSpPr>
              <a:spLocks noChangeArrowheads="1"/>
            </p:cNvSpPr>
            <p:nvPr userDrawn="1"/>
          </p:nvSpPr>
          <p:spPr bwMode="auto">
            <a:xfrm flipV="1">
              <a:off x="5893" y="3158"/>
              <a:ext cx="117" cy="115"/>
            </a:xfrm>
            <a:prstGeom prst="rect">
              <a:avLst/>
            </a:prstGeom>
            <a:solidFill>
              <a:srgbClr val="990000"/>
            </a:solidFill>
            <a:ln w="9525">
              <a:noFill/>
              <a:miter lim="800000"/>
              <a:headEnd/>
              <a:tailEnd/>
            </a:ln>
            <a:effectLst/>
          </p:spPr>
          <p:txBody>
            <a:bodyPr wrap="none" anchor="ctr"/>
            <a:lstStyle/>
            <a:p>
              <a:pPr>
                <a:defRPr/>
              </a:pPr>
              <a:endParaRPr lang="zh-CN" altLang="en-US">
                <a:latin typeface="Arial" pitchFamily="34" charset="0"/>
              </a:endParaRPr>
            </a:p>
          </p:txBody>
        </p:sp>
      </p:grpSp>
      <p:grpSp>
        <p:nvGrpSpPr>
          <p:cNvPr id="1043" name="组合 48"/>
          <p:cNvGrpSpPr>
            <a:grpSpLocks/>
          </p:cNvGrpSpPr>
          <p:nvPr/>
        </p:nvGrpSpPr>
        <p:grpSpPr bwMode="auto">
          <a:xfrm>
            <a:off x="9355138" y="5373688"/>
            <a:ext cx="739775" cy="182562"/>
            <a:chOff x="5893" y="3385"/>
            <a:chExt cx="466" cy="115"/>
          </a:xfrm>
        </p:grpSpPr>
        <p:sp>
          <p:nvSpPr>
            <p:cNvPr id="1069" name="矩形 49"/>
            <p:cNvSpPr>
              <a:spLocks noChangeArrowheads="1"/>
            </p:cNvSpPr>
            <p:nvPr userDrawn="1"/>
          </p:nvSpPr>
          <p:spPr bwMode="auto">
            <a:xfrm flipV="1">
              <a:off x="6010" y="3385"/>
              <a:ext cx="116" cy="115"/>
            </a:xfrm>
            <a:prstGeom prst="rect">
              <a:avLst/>
            </a:prstGeom>
            <a:solidFill>
              <a:srgbClr val="FF9900"/>
            </a:solidFill>
            <a:ln w="9525">
              <a:noFill/>
              <a:miter lim="800000"/>
              <a:headEnd/>
              <a:tailEnd/>
            </a:ln>
            <a:effectLst/>
          </p:spPr>
          <p:txBody>
            <a:bodyPr wrap="none" anchor="ctr"/>
            <a:lstStyle/>
            <a:p>
              <a:pPr>
                <a:defRPr/>
              </a:pPr>
              <a:endParaRPr lang="zh-CN" altLang="en-US">
                <a:latin typeface="Arial" pitchFamily="34" charset="0"/>
              </a:endParaRPr>
            </a:p>
          </p:txBody>
        </p:sp>
        <p:sp>
          <p:nvSpPr>
            <p:cNvPr id="1070" name="矩形 50"/>
            <p:cNvSpPr>
              <a:spLocks noChangeArrowheads="1"/>
            </p:cNvSpPr>
            <p:nvPr userDrawn="1"/>
          </p:nvSpPr>
          <p:spPr bwMode="auto">
            <a:xfrm flipV="1">
              <a:off x="6126" y="3385"/>
              <a:ext cx="116" cy="115"/>
            </a:xfrm>
            <a:prstGeom prst="rect">
              <a:avLst/>
            </a:prstGeom>
            <a:solidFill>
              <a:srgbClr val="FFCC99"/>
            </a:solidFill>
            <a:ln w="9525">
              <a:noFill/>
              <a:miter lim="800000"/>
              <a:headEnd/>
              <a:tailEnd/>
            </a:ln>
            <a:effectLst/>
          </p:spPr>
          <p:txBody>
            <a:bodyPr wrap="none" anchor="ctr"/>
            <a:lstStyle/>
            <a:p>
              <a:pPr>
                <a:defRPr/>
              </a:pPr>
              <a:endParaRPr lang="zh-CN" altLang="en-US">
                <a:latin typeface="Arial" pitchFamily="34" charset="0"/>
              </a:endParaRPr>
            </a:p>
          </p:txBody>
        </p:sp>
        <p:sp>
          <p:nvSpPr>
            <p:cNvPr id="1071" name="矩形 51"/>
            <p:cNvSpPr>
              <a:spLocks noChangeArrowheads="1"/>
            </p:cNvSpPr>
            <p:nvPr userDrawn="1"/>
          </p:nvSpPr>
          <p:spPr bwMode="auto">
            <a:xfrm flipV="1">
              <a:off x="6242" y="3385"/>
              <a:ext cx="117" cy="115"/>
            </a:xfrm>
            <a:prstGeom prst="rect">
              <a:avLst/>
            </a:prstGeom>
            <a:solidFill>
              <a:srgbClr val="FFCC66"/>
            </a:solidFill>
            <a:ln w="9525">
              <a:noFill/>
              <a:miter lim="800000"/>
              <a:headEnd/>
              <a:tailEnd/>
            </a:ln>
            <a:effectLst/>
          </p:spPr>
          <p:txBody>
            <a:bodyPr wrap="none" anchor="ctr"/>
            <a:lstStyle/>
            <a:p>
              <a:pPr>
                <a:defRPr/>
              </a:pPr>
              <a:endParaRPr lang="zh-CN" altLang="en-US">
                <a:latin typeface="Arial" pitchFamily="34" charset="0"/>
              </a:endParaRPr>
            </a:p>
          </p:txBody>
        </p:sp>
        <p:sp>
          <p:nvSpPr>
            <p:cNvPr id="1072" name="矩形 52"/>
            <p:cNvSpPr>
              <a:spLocks noChangeArrowheads="1"/>
            </p:cNvSpPr>
            <p:nvPr userDrawn="1"/>
          </p:nvSpPr>
          <p:spPr bwMode="auto">
            <a:xfrm flipV="1">
              <a:off x="5893" y="3385"/>
              <a:ext cx="117" cy="115"/>
            </a:xfrm>
            <a:prstGeom prst="rect">
              <a:avLst/>
            </a:prstGeom>
            <a:solidFill>
              <a:schemeClr val="tx1"/>
            </a:solidFill>
            <a:ln w="9525">
              <a:noFill/>
              <a:miter lim="800000"/>
              <a:headEnd/>
              <a:tailEnd/>
            </a:ln>
            <a:effectLst/>
          </p:spPr>
          <p:txBody>
            <a:bodyPr wrap="none" anchor="ctr"/>
            <a:lstStyle/>
            <a:p>
              <a:pPr>
                <a:defRPr/>
              </a:pPr>
              <a:endParaRPr lang="zh-CN" altLang="en-US">
                <a:latin typeface="Arial" pitchFamily="34" charset="0"/>
              </a:endParaRPr>
            </a:p>
          </p:txBody>
        </p:sp>
      </p:grpSp>
      <p:grpSp>
        <p:nvGrpSpPr>
          <p:cNvPr id="1044" name="组合 53"/>
          <p:cNvGrpSpPr>
            <a:grpSpLocks/>
          </p:cNvGrpSpPr>
          <p:nvPr/>
        </p:nvGrpSpPr>
        <p:grpSpPr bwMode="auto">
          <a:xfrm>
            <a:off x="9355138" y="5589588"/>
            <a:ext cx="739775" cy="182562"/>
            <a:chOff x="5893" y="3521"/>
            <a:chExt cx="466" cy="115"/>
          </a:xfrm>
        </p:grpSpPr>
        <p:sp>
          <p:nvSpPr>
            <p:cNvPr id="1065" name="矩形 54"/>
            <p:cNvSpPr>
              <a:spLocks noChangeArrowheads="1"/>
            </p:cNvSpPr>
            <p:nvPr userDrawn="1"/>
          </p:nvSpPr>
          <p:spPr bwMode="auto">
            <a:xfrm flipV="1">
              <a:off x="6010" y="3521"/>
              <a:ext cx="116" cy="115"/>
            </a:xfrm>
            <a:prstGeom prst="rect">
              <a:avLst/>
            </a:prstGeom>
            <a:solidFill>
              <a:srgbClr val="006699"/>
            </a:solidFill>
            <a:ln w="9525">
              <a:noFill/>
              <a:miter lim="800000"/>
              <a:headEnd/>
              <a:tailEnd/>
            </a:ln>
            <a:effectLst/>
          </p:spPr>
          <p:txBody>
            <a:bodyPr wrap="none" anchor="ctr"/>
            <a:lstStyle/>
            <a:p>
              <a:pPr>
                <a:defRPr/>
              </a:pPr>
              <a:endParaRPr lang="zh-CN" altLang="en-US">
                <a:latin typeface="Arial" pitchFamily="34" charset="0"/>
              </a:endParaRPr>
            </a:p>
          </p:txBody>
        </p:sp>
        <p:sp>
          <p:nvSpPr>
            <p:cNvPr id="1066" name="矩形 55"/>
            <p:cNvSpPr>
              <a:spLocks noChangeArrowheads="1"/>
            </p:cNvSpPr>
            <p:nvPr userDrawn="1"/>
          </p:nvSpPr>
          <p:spPr bwMode="auto">
            <a:xfrm flipV="1">
              <a:off x="6126" y="3521"/>
              <a:ext cx="116" cy="115"/>
            </a:xfrm>
            <a:prstGeom prst="rect">
              <a:avLst/>
            </a:prstGeom>
            <a:solidFill>
              <a:srgbClr val="99CCFF"/>
            </a:solidFill>
            <a:ln w="9525">
              <a:noFill/>
              <a:miter lim="800000"/>
              <a:headEnd/>
              <a:tailEnd/>
            </a:ln>
            <a:effectLst/>
          </p:spPr>
          <p:txBody>
            <a:bodyPr wrap="none" anchor="ctr"/>
            <a:lstStyle/>
            <a:p>
              <a:pPr>
                <a:defRPr/>
              </a:pPr>
              <a:endParaRPr lang="zh-CN" altLang="en-US">
                <a:latin typeface="Arial" pitchFamily="34" charset="0"/>
              </a:endParaRPr>
            </a:p>
          </p:txBody>
        </p:sp>
        <p:sp>
          <p:nvSpPr>
            <p:cNvPr id="1067" name="矩形 56"/>
            <p:cNvSpPr>
              <a:spLocks noChangeArrowheads="1"/>
            </p:cNvSpPr>
            <p:nvPr userDrawn="1"/>
          </p:nvSpPr>
          <p:spPr bwMode="auto">
            <a:xfrm flipV="1">
              <a:off x="6242" y="3521"/>
              <a:ext cx="117" cy="115"/>
            </a:xfrm>
            <a:prstGeom prst="rect">
              <a:avLst/>
            </a:prstGeom>
            <a:solidFill>
              <a:srgbClr val="CCCCFF"/>
            </a:solidFill>
            <a:ln w="9525">
              <a:noFill/>
              <a:miter lim="800000"/>
              <a:headEnd/>
              <a:tailEnd/>
            </a:ln>
            <a:effectLst/>
          </p:spPr>
          <p:txBody>
            <a:bodyPr wrap="none" anchor="ctr"/>
            <a:lstStyle/>
            <a:p>
              <a:pPr>
                <a:defRPr/>
              </a:pPr>
              <a:endParaRPr lang="zh-CN" altLang="en-US">
                <a:latin typeface="Arial" pitchFamily="34" charset="0"/>
              </a:endParaRPr>
            </a:p>
          </p:txBody>
        </p:sp>
        <p:sp>
          <p:nvSpPr>
            <p:cNvPr id="1068" name="矩形 57"/>
            <p:cNvSpPr>
              <a:spLocks noChangeArrowheads="1"/>
            </p:cNvSpPr>
            <p:nvPr userDrawn="1"/>
          </p:nvSpPr>
          <p:spPr bwMode="auto">
            <a:xfrm flipV="1">
              <a:off x="5893" y="3521"/>
              <a:ext cx="117" cy="115"/>
            </a:xfrm>
            <a:prstGeom prst="rect">
              <a:avLst/>
            </a:prstGeom>
            <a:solidFill>
              <a:schemeClr val="tx1"/>
            </a:solidFill>
            <a:ln w="9525">
              <a:noFill/>
              <a:miter lim="800000"/>
              <a:headEnd/>
              <a:tailEnd/>
            </a:ln>
            <a:effectLst/>
          </p:spPr>
          <p:txBody>
            <a:bodyPr wrap="none" anchor="ctr"/>
            <a:lstStyle/>
            <a:p>
              <a:pPr>
                <a:defRPr/>
              </a:pPr>
              <a:endParaRPr lang="zh-CN" altLang="en-US">
                <a:latin typeface="Arial" pitchFamily="34" charset="0"/>
              </a:endParaRPr>
            </a:p>
          </p:txBody>
        </p:sp>
      </p:grpSp>
      <p:grpSp>
        <p:nvGrpSpPr>
          <p:cNvPr id="1045" name="组合 58"/>
          <p:cNvGrpSpPr>
            <a:grpSpLocks/>
          </p:cNvGrpSpPr>
          <p:nvPr/>
        </p:nvGrpSpPr>
        <p:grpSpPr bwMode="auto">
          <a:xfrm>
            <a:off x="9355138" y="5805488"/>
            <a:ext cx="739775" cy="182562"/>
            <a:chOff x="5893" y="3657"/>
            <a:chExt cx="466" cy="115"/>
          </a:xfrm>
        </p:grpSpPr>
        <p:sp>
          <p:nvSpPr>
            <p:cNvPr id="1061" name="矩形 59"/>
            <p:cNvSpPr>
              <a:spLocks noChangeArrowheads="1"/>
            </p:cNvSpPr>
            <p:nvPr userDrawn="1"/>
          </p:nvSpPr>
          <p:spPr bwMode="auto">
            <a:xfrm flipV="1">
              <a:off x="6010" y="3657"/>
              <a:ext cx="116" cy="115"/>
            </a:xfrm>
            <a:prstGeom prst="rect">
              <a:avLst/>
            </a:prstGeom>
            <a:solidFill>
              <a:srgbClr val="009999"/>
            </a:solidFill>
            <a:ln w="9525">
              <a:noFill/>
              <a:miter lim="800000"/>
              <a:headEnd/>
              <a:tailEnd/>
            </a:ln>
            <a:effectLst/>
          </p:spPr>
          <p:txBody>
            <a:bodyPr wrap="none" anchor="ctr"/>
            <a:lstStyle/>
            <a:p>
              <a:pPr>
                <a:defRPr/>
              </a:pPr>
              <a:endParaRPr lang="zh-CN" altLang="en-US">
                <a:latin typeface="Arial" pitchFamily="34" charset="0"/>
              </a:endParaRPr>
            </a:p>
          </p:txBody>
        </p:sp>
        <p:sp>
          <p:nvSpPr>
            <p:cNvPr id="1062" name="矩形 60"/>
            <p:cNvSpPr>
              <a:spLocks noChangeArrowheads="1"/>
            </p:cNvSpPr>
            <p:nvPr userDrawn="1"/>
          </p:nvSpPr>
          <p:spPr bwMode="auto">
            <a:xfrm flipV="1">
              <a:off x="6126" y="3657"/>
              <a:ext cx="116" cy="115"/>
            </a:xfrm>
            <a:prstGeom prst="rect">
              <a:avLst/>
            </a:prstGeom>
            <a:solidFill>
              <a:srgbClr val="CCFF99"/>
            </a:solidFill>
            <a:ln w="9525">
              <a:noFill/>
              <a:miter lim="800000"/>
              <a:headEnd/>
              <a:tailEnd/>
            </a:ln>
            <a:effectLst/>
          </p:spPr>
          <p:txBody>
            <a:bodyPr wrap="none" anchor="ctr"/>
            <a:lstStyle/>
            <a:p>
              <a:pPr>
                <a:defRPr/>
              </a:pPr>
              <a:endParaRPr lang="zh-CN" altLang="en-US">
                <a:latin typeface="Arial" pitchFamily="34" charset="0"/>
              </a:endParaRPr>
            </a:p>
          </p:txBody>
        </p:sp>
        <p:sp>
          <p:nvSpPr>
            <p:cNvPr id="1063" name="矩形 61"/>
            <p:cNvSpPr>
              <a:spLocks noChangeArrowheads="1"/>
            </p:cNvSpPr>
            <p:nvPr userDrawn="1"/>
          </p:nvSpPr>
          <p:spPr bwMode="auto">
            <a:xfrm flipV="1">
              <a:off x="6242" y="3657"/>
              <a:ext cx="117" cy="115"/>
            </a:xfrm>
            <a:prstGeom prst="rect">
              <a:avLst/>
            </a:prstGeom>
            <a:solidFill>
              <a:srgbClr val="99CCCC"/>
            </a:solidFill>
            <a:ln w="9525">
              <a:noFill/>
              <a:miter lim="800000"/>
              <a:headEnd/>
              <a:tailEnd/>
            </a:ln>
            <a:effectLst/>
          </p:spPr>
          <p:txBody>
            <a:bodyPr wrap="none" anchor="ctr"/>
            <a:lstStyle/>
            <a:p>
              <a:pPr>
                <a:defRPr/>
              </a:pPr>
              <a:endParaRPr lang="zh-CN" altLang="en-US">
                <a:latin typeface="Arial" pitchFamily="34" charset="0"/>
              </a:endParaRPr>
            </a:p>
          </p:txBody>
        </p:sp>
        <p:sp>
          <p:nvSpPr>
            <p:cNvPr id="1064" name="矩形 62"/>
            <p:cNvSpPr>
              <a:spLocks noChangeArrowheads="1"/>
            </p:cNvSpPr>
            <p:nvPr userDrawn="1"/>
          </p:nvSpPr>
          <p:spPr bwMode="auto">
            <a:xfrm flipV="1">
              <a:off x="5893" y="3657"/>
              <a:ext cx="117" cy="115"/>
            </a:xfrm>
            <a:prstGeom prst="rect">
              <a:avLst/>
            </a:prstGeom>
            <a:solidFill>
              <a:schemeClr val="tx1"/>
            </a:solidFill>
            <a:ln w="9525">
              <a:noFill/>
              <a:miter lim="800000"/>
              <a:headEnd/>
              <a:tailEnd/>
            </a:ln>
            <a:effectLst/>
          </p:spPr>
          <p:txBody>
            <a:bodyPr wrap="none" anchor="ctr"/>
            <a:lstStyle/>
            <a:p>
              <a:pPr>
                <a:defRPr/>
              </a:pPr>
              <a:endParaRPr lang="zh-CN" altLang="en-US">
                <a:latin typeface="Arial" pitchFamily="34" charset="0"/>
              </a:endParaRPr>
            </a:p>
          </p:txBody>
        </p:sp>
      </p:grpSp>
      <p:grpSp>
        <p:nvGrpSpPr>
          <p:cNvPr id="1046" name="组合 63"/>
          <p:cNvGrpSpPr>
            <a:grpSpLocks/>
          </p:cNvGrpSpPr>
          <p:nvPr/>
        </p:nvGrpSpPr>
        <p:grpSpPr bwMode="auto">
          <a:xfrm>
            <a:off x="9355138" y="6165850"/>
            <a:ext cx="739775" cy="182563"/>
            <a:chOff x="5893" y="3884"/>
            <a:chExt cx="466" cy="115"/>
          </a:xfrm>
        </p:grpSpPr>
        <p:sp>
          <p:nvSpPr>
            <p:cNvPr id="1057" name="矩形 64"/>
            <p:cNvSpPr>
              <a:spLocks noChangeArrowheads="1"/>
            </p:cNvSpPr>
            <p:nvPr userDrawn="1"/>
          </p:nvSpPr>
          <p:spPr bwMode="auto">
            <a:xfrm flipV="1">
              <a:off x="6010" y="3884"/>
              <a:ext cx="116" cy="115"/>
            </a:xfrm>
            <a:prstGeom prst="rect">
              <a:avLst/>
            </a:prstGeom>
            <a:solidFill>
              <a:srgbClr val="FF9900"/>
            </a:solidFill>
            <a:ln w="9525">
              <a:noFill/>
              <a:miter lim="800000"/>
              <a:headEnd/>
              <a:tailEnd/>
            </a:ln>
            <a:effectLst/>
          </p:spPr>
          <p:txBody>
            <a:bodyPr wrap="none" anchor="ctr"/>
            <a:lstStyle/>
            <a:p>
              <a:pPr>
                <a:defRPr/>
              </a:pPr>
              <a:endParaRPr lang="zh-CN" altLang="en-US">
                <a:latin typeface="Arial" pitchFamily="34" charset="0"/>
              </a:endParaRPr>
            </a:p>
          </p:txBody>
        </p:sp>
        <p:sp>
          <p:nvSpPr>
            <p:cNvPr id="1058" name="矩形 65"/>
            <p:cNvSpPr>
              <a:spLocks noChangeArrowheads="1"/>
            </p:cNvSpPr>
            <p:nvPr userDrawn="1"/>
          </p:nvSpPr>
          <p:spPr bwMode="auto">
            <a:xfrm flipV="1">
              <a:off x="6126" y="3884"/>
              <a:ext cx="116" cy="115"/>
            </a:xfrm>
            <a:prstGeom prst="rect">
              <a:avLst/>
            </a:prstGeom>
            <a:solidFill>
              <a:srgbClr val="FFCC99"/>
            </a:solidFill>
            <a:ln w="9525">
              <a:noFill/>
              <a:miter lim="800000"/>
              <a:headEnd/>
              <a:tailEnd/>
            </a:ln>
            <a:effectLst/>
          </p:spPr>
          <p:txBody>
            <a:bodyPr wrap="none" anchor="ctr"/>
            <a:lstStyle/>
            <a:p>
              <a:pPr>
                <a:defRPr/>
              </a:pPr>
              <a:endParaRPr lang="zh-CN" altLang="en-US">
                <a:latin typeface="Arial" pitchFamily="34" charset="0"/>
              </a:endParaRPr>
            </a:p>
          </p:txBody>
        </p:sp>
        <p:sp>
          <p:nvSpPr>
            <p:cNvPr id="1059" name="矩形 66"/>
            <p:cNvSpPr>
              <a:spLocks noChangeArrowheads="1"/>
            </p:cNvSpPr>
            <p:nvPr userDrawn="1"/>
          </p:nvSpPr>
          <p:spPr bwMode="auto">
            <a:xfrm flipV="1">
              <a:off x="6242" y="3884"/>
              <a:ext cx="117" cy="115"/>
            </a:xfrm>
            <a:prstGeom prst="rect">
              <a:avLst/>
            </a:prstGeom>
            <a:solidFill>
              <a:srgbClr val="FFCC66"/>
            </a:solidFill>
            <a:ln w="9525">
              <a:noFill/>
              <a:miter lim="800000"/>
              <a:headEnd/>
              <a:tailEnd/>
            </a:ln>
            <a:effectLst/>
          </p:spPr>
          <p:txBody>
            <a:bodyPr wrap="none" anchor="ctr"/>
            <a:lstStyle/>
            <a:p>
              <a:pPr>
                <a:defRPr/>
              </a:pPr>
              <a:endParaRPr lang="zh-CN" altLang="en-US">
                <a:latin typeface="Arial" pitchFamily="34" charset="0"/>
              </a:endParaRPr>
            </a:p>
          </p:txBody>
        </p:sp>
        <p:sp>
          <p:nvSpPr>
            <p:cNvPr id="1060" name="矩形 67"/>
            <p:cNvSpPr>
              <a:spLocks noChangeArrowheads="1"/>
            </p:cNvSpPr>
            <p:nvPr userDrawn="1"/>
          </p:nvSpPr>
          <p:spPr bwMode="auto">
            <a:xfrm flipV="1">
              <a:off x="5893" y="3884"/>
              <a:ext cx="117" cy="115"/>
            </a:xfrm>
            <a:prstGeom prst="rect">
              <a:avLst/>
            </a:prstGeom>
            <a:solidFill>
              <a:schemeClr val="bg2"/>
            </a:solidFill>
            <a:ln w="9525">
              <a:noFill/>
              <a:miter lim="800000"/>
              <a:headEnd/>
              <a:tailEnd/>
            </a:ln>
            <a:effectLst/>
          </p:spPr>
          <p:txBody>
            <a:bodyPr wrap="none" anchor="ctr"/>
            <a:lstStyle/>
            <a:p>
              <a:pPr>
                <a:defRPr/>
              </a:pPr>
              <a:endParaRPr lang="zh-CN" altLang="en-US">
                <a:latin typeface="Arial" pitchFamily="34" charset="0"/>
              </a:endParaRPr>
            </a:p>
          </p:txBody>
        </p:sp>
      </p:grpSp>
      <p:grpSp>
        <p:nvGrpSpPr>
          <p:cNvPr id="1047" name="组合 68"/>
          <p:cNvGrpSpPr>
            <a:grpSpLocks/>
          </p:cNvGrpSpPr>
          <p:nvPr/>
        </p:nvGrpSpPr>
        <p:grpSpPr bwMode="auto">
          <a:xfrm>
            <a:off x="9355138" y="6391275"/>
            <a:ext cx="739775" cy="182563"/>
            <a:chOff x="5893" y="4026"/>
            <a:chExt cx="466" cy="115"/>
          </a:xfrm>
        </p:grpSpPr>
        <p:sp>
          <p:nvSpPr>
            <p:cNvPr id="1053" name="矩形 69"/>
            <p:cNvSpPr>
              <a:spLocks noChangeArrowheads="1"/>
            </p:cNvSpPr>
            <p:nvPr userDrawn="1"/>
          </p:nvSpPr>
          <p:spPr bwMode="auto">
            <a:xfrm flipV="1">
              <a:off x="6010" y="4026"/>
              <a:ext cx="116" cy="115"/>
            </a:xfrm>
            <a:prstGeom prst="rect">
              <a:avLst/>
            </a:prstGeom>
            <a:solidFill>
              <a:srgbClr val="006699"/>
            </a:solidFill>
            <a:ln w="9525">
              <a:noFill/>
              <a:miter lim="800000"/>
              <a:headEnd/>
              <a:tailEnd/>
            </a:ln>
            <a:effectLst/>
          </p:spPr>
          <p:txBody>
            <a:bodyPr wrap="none" anchor="ctr"/>
            <a:lstStyle/>
            <a:p>
              <a:pPr>
                <a:defRPr/>
              </a:pPr>
              <a:endParaRPr lang="zh-CN" altLang="en-US">
                <a:latin typeface="Arial" pitchFamily="34" charset="0"/>
              </a:endParaRPr>
            </a:p>
          </p:txBody>
        </p:sp>
        <p:sp>
          <p:nvSpPr>
            <p:cNvPr id="1054" name="矩形 70"/>
            <p:cNvSpPr>
              <a:spLocks noChangeArrowheads="1"/>
            </p:cNvSpPr>
            <p:nvPr userDrawn="1"/>
          </p:nvSpPr>
          <p:spPr bwMode="auto">
            <a:xfrm flipV="1">
              <a:off x="6126" y="4026"/>
              <a:ext cx="116" cy="115"/>
            </a:xfrm>
            <a:prstGeom prst="rect">
              <a:avLst/>
            </a:prstGeom>
            <a:solidFill>
              <a:srgbClr val="99CCFF"/>
            </a:solidFill>
            <a:ln w="9525">
              <a:noFill/>
              <a:miter lim="800000"/>
              <a:headEnd/>
              <a:tailEnd/>
            </a:ln>
            <a:effectLst/>
          </p:spPr>
          <p:txBody>
            <a:bodyPr wrap="none" anchor="ctr"/>
            <a:lstStyle/>
            <a:p>
              <a:pPr>
                <a:defRPr/>
              </a:pPr>
              <a:endParaRPr lang="zh-CN" altLang="en-US">
                <a:latin typeface="Arial" pitchFamily="34" charset="0"/>
              </a:endParaRPr>
            </a:p>
          </p:txBody>
        </p:sp>
        <p:sp>
          <p:nvSpPr>
            <p:cNvPr id="1055" name="矩形 71"/>
            <p:cNvSpPr>
              <a:spLocks noChangeArrowheads="1"/>
            </p:cNvSpPr>
            <p:nvPr userDrawn="1"/>
          </p:nvSpPr>
          <p:spPr bwMode="auto">
            <a:xfrm flipV="1">
              <a:off x="6242" y="4026"/>
              <a:ext cx="117" cy="115"/>
            </a:xfrm>
            <a:prstGeom prst="rect">
              <a:avLst/>
            </a:prstGeom>
            <a:solidFill>
              <a:srgbClr val="CCCCFF"/>
            </a:solidFill>
            <a:ln w="9525">
              <a:noFill/>
              <a:miter lim="800000"/>
              <a:headEnd/>
              <a:tailEnd/>
            </a:ln>
            <a:effectLst/>
          </p:spPr>
          <p:txBody>
            <a:bodyPr wrap="none" anchor="ctr"/>
            <a:lstStyle/>
            <a:p>
              <a:pPr>
                <a:defRPr/>
              </a:pPr>
              <a:endParaRPr lang="zh-CN" altLang="en-US">
                <a:latin typeface="Arial" pitchFamily="34" charset="0"/>
              </a:endParaRPr>
            </a:p>
          </p:txBody>
        </p:sp>
        <p:sp>
          <p:nvSpPr>
            <p:cNvPr id="1056" name="矩形 72"/>
            <p:cNvSpPr>
              <a:spLocks noChangeArrowheads="1"/>
            </p:cNvSpPr>
            <p:nvPr userDrawn="1"/>
          </p:nvSpPr>
          <p:spPr bwMode="auto">
            <a:xfrm flipV="1">
              <a:off x="5893" y="4026"/>
              <a:ext cx="117" cy="115"/>
            </a:xfrm>
            <a:prstGeom prst="rect">
              <a:avLst/>
            </a:prstGeom>
            <a:solidFill>
              <a:schemeClr val="bg2"/>
            </a:solidFill>
            <a:ln w="9525">
              <a:noFill/>
              <a:miter lim="800000"/>
              <a:headEnd/>
              <a:tailEnd/>
            </a:ln>
            <a:effectLst/>
          </p:spPr>
          <p:txBody>
            <a:bodyPr wrap="none" anchor="ctr"/>
            <a:lstStyle/>
            <a:p>
              <a:pPr>
                <a:defRPr/>
              </a:pPr>
              <a:endParaRPr lang="zh-CN" altLang="en-US">
                <a:latin typeface="Arial" pitchFamily="34" charset="0"/>
              </a:endParaRPr>
            </a:p>
          </p:txBody>
        </p:sp>
      </p:grpSp>
      <p:grpSp>
        <p:nvGrpSpPr>
          <p:cNvPr id="1048" name="组合 73"/>
          <p:cNvGrpSpPr>
            <a:grpSpLocks/>
          </p:cNvGrpSpPr>
          <p:nvPr/>
        </p:nvGrpSpPr>
        <p:grpSpPr bwMode="auto">
          <a:xfrm>
            <a:off x="9355138" y="6615113"/>
            <a:ext cx="739775" cy="182562"/>
            <a:chOff x="5893" y="4167"/>
            <a:chExt cx="466" cy="115"/>
          </a:xfrm>
        </p:grpSpPr>
        <p:sp>
          <p:nvSpPr>
            <p:cNvPr id="1049" name="矩形 74"/>
            <p:cNvSpPr>
              <a:spLocks noChangeArrowheads="1"/>
            </p:cNvSpPr>
            <p:nvPr userDrawn="1"/>
          </p:nvSpPr>
          <p:spPr bwMode="auto">
            <a:xfrm flipV="1">
              <a:off x="6010" y="4167"/>
              <a:ext cx="116" cy="115"/>
            </a:xfrm>
            <a:prstGeom prst="rect">
              <a:avLst/>
            </a:prstGeom>
            <a:solidFill>
              <a:schemeClr val="hlink"/>
            </a:solidFill>
            <a:ln w="9525">
              <a:noFill/>
              <a:miter lim="800000"/>
              <a:headEnd/>
              <a:tailEnd/>
            </a:ln>
            <a:effectLst/>
          </p:spPr>
          <p:txBody>
            <a:bodyPr wrap="none" anchor="ctr"/>
            <a:lstStyle/>
            <a:p>
              <a:pPr>
                <a:defRPr/>
              </a:pPr>
              <a:endParaRPr lang="zh-CN" altLang="en-US">
                <a:latin typeface="Arial" pitchFamily="34" charset="0"/>
              </a:endParaRPr>
            </a:p>
          </p:txBody>
        </p:sp>
        <p:sp>
          <p:nvSpPr>
            <p:cNvPr id="1050" name="矩形 75"/>
            <p:cNvSpPr>
              <a:spLocks noChangeArrowheads="1"/>
            </p:cNvSpPr>
            <p:nvPr userDrawn="1"/>
          </p:nvSpPr>
          <p:spPr bwMode="auto">
            <a:xfrm flipV="1">
              <a:off x="6126" y="4167"/>
              <a:ext cx="116" cy="115"/>
            </a:xfrm>
            <a:prstGeom prst="rect">
              <a:avLst/>
            </a:prstGeom>
            <a:solidFill>
              <a:schemeClr val="accent2"/>
            </a:solidFill>
            <a:ln w="9525">
              <a:noFill/>
              <a:miter lim="800000"/>
              <a:headEnd/>
              <a:tailEnd/>
            </a:ln>
            <a:effectLst/>
          </p:spPr>
          <p:txBody>
            <a:bodyPr wrap="none" anchor="ctr"/>
            <a:lstStyle/>
            <a:p>
              <a:pPr>
                <a:defRPr/>
              </a:pPr>
              <a:endParaRPr lang="zh-CN" altLang="en-US">
                <a:latin typeface="Arial" pitchFamily="34" charset="0"/>
              </a:endParaRPr>
            </a:p>
          </p:txBody>
        </p:sp>
        <p:sp>
          <p:nvSpPr>
            <p:cNvPr id="1051" name="矩形 76"/>
            <p:cNvSpPr>
              <a:spLocks noChangeArrowheads="1"/>
            </p:cNvSpPr>
            <p:nvPr userDrawn="1"/>
          </p:nvSpPr>
          <p:spPr bwMode="auto">
            <a:xfrm flipV="1">
              <a:off x="6242" y="4167"/>
              <a:ext cx="117" cy="115"/>
            </a:xfrm>
            <a:prstGeom prst="rect">
              <a:avLst/>
            </a:prstGeom>
            <a:solidFill>
              <a:schemeClr val="accent1"/>
            </a:solidFill>
            <a:ln w="9525">
              <a:noFill/>
              <a:miter lim="800000"/>
              <a:headEnd/>
              <a:tailEnd/>
            </a:ln>
            <a:effectLst/>
          </p:spPr>
          <p:txBody>
            <a:bodyPr wrap="none" anchor="ctr"/>
            <a:lstStyle/>
            <a:p>
              <a:pPr>
                <a:defRPr/>
              </a:pPr>
              <a:endParaRPr lang="zh-CN" altLang="en-US">
                <a:latin typeface="Arial" pitchFamily="34" charset="0"/>
              </a:endParaRPr>
            </a:p>
          </p:txBody>
        </p:sp>
        <p:sp>
          <p:nvSpPr>
            <p:cNvPr id="1052" name="矩形 77"/>
            <p:cNvSpPr>
              <a:spLocks noChangeArrowheads="1"/>
            </p:cNvSpPr>
            <p:nvPr userDrawn="1"/>
          </p:nvSpPr>
          <p:spPr bwMode="auto">
            <a:xfrm flipV="1">
              <a:off x="5893" y="4167"/>
              <a:ext cx="117" cy="115"/>
            </a:xfrm>
            <a:prstGeom prst="rect">
              <a:avLst/>
            </a:prstGeom>
            <a:solidFill>
              <a:schemeClr val="bg2"/>
            </a:solidFill>
            <a:ln w="9525">
              <a:noFill/>
              <a:miter lim="800000"/>
              <a:headEnd/>
              <a:tailEnd/>
            </a:ln>
            <a:effectLst/>
          </p:spPr>
          <p:txBody>
            <a:bodyPr wrap="none" anchor="ctr"/>
            <a:lstStyle/>
            <a:p>
              <a:pPr>
                <a:defRPr/>
              </a:pPr>
              <a:endParaRPr lang="zh-CN" altLang="en-US">
                <a:latin typeface="Arial" pitchFamily="34" charset="0"/>
              </a:endParaRPr>
            </a:p>
          </p:txBody>
        </p:sp>
      </p:grpSp>
    </p:spTree>
  </p:cSld>
  <p:clrMap bg1="lt1" tx1="dk1" bg2="lt2" tx2="dk2" accent1="accent1" accent2="accent2" accent3="accent3" accent4="accent4" accent5="accent5" accent6="accent6" hlink="hlink" folHlink="folHlink"/>
  <p:sldLayoutIdLst>
    <p:sldLayoutId id="2147484043" r:id="rId1"/>
  </p:sldLayoutIdLst>
  <p:transition spd="slow" advClick="0"/>
  <p:timing>
    <p:tnLst>
      <p:par>
        <p:cTn id="1" dur="indefinite" restart="never" nodeType="tmRoot"/>
      </p:par>
    </p:tnLst>
  </p:timing>
  <p:hf sldNum="0" hdr="0" ftr="0"/>
  <p:txStyles>
    <p:titleStyle>
      <a:lvl1pPr algn="l" defTabSz="801688" rtl="0" eaLnBrk="0" fontAlgn="base" hangingPunct="0">
        <a:lnSpc>
          <a:spcPct val="90000"/>
        </a:lnSpc>
        <a:spcBef>
          <a:spcPct val="0"/>
        </a:spcBef>
        <a:spcAft>
          <a:spcPct val="0"/>
        </a:spcAft>
        <a:defRPr sz="2800">
          <a:solidFill>
            <a:srgbClr val="990000"/>
          </a:solidFill>
          <a:latin typeface="+mj-lt"/>
          <a:ea typeface="+mj-ea"/>
          <a:cs typeface="+mj-cs"/>
        </a:defRPr>
      </a:lvl1pPr>
      <a:lvl2pPr algn="l" defTabSz="801688" rtl="0" eaLnBrk="0" fontAlgn="base" hangingPunct="0">
        <a:lnSpc>
          <a:spcPct val="90000"/>
        </a:lnSpc>
        <a:spcBef>
          <a:spcPct val="0"/>
        </a:spcBef>
        <a:spcAft>
          <a:spcPct val="0"/>
        </a:spcAft>
        <a:defRPr sz="2800">
          <a:solidFill>
            <a:srgbClr val="990000"/>
          </a:solidFill>
          <a:latin typeface="FrutigerNext LT Bold" pitchFamily="1" charset="0"/>
          <a:ea typeface="黑体" pitchFamily="49" charset="-122"/>
        </a:defRPr>
      </a:lvl2pPr>
      <a:lvl3pPr algn="l" defTabSz="801688" rtl="0" eaLnBrk="0" fontAlgn="base" hangingPunct="0">
        <a:lnSpc>
          <a:spcPct val="90000"/>
        </a:lnSpc>
        <a:spcBef>
          <a:spcPct val="0"/>
        </a:spcBef>
        <a:spcAft>
          <a:spcPct val="0"/>
        </a:spcAft>
        <a:defRPr sz="2800">
          <a:solidFill>
            <a:srgbClr val="990000"/>
          </a:solidFill>
          <a:latin typeface="FrutigerNext LT Bold" pitchFamily="1" charset="0"/>
          <a:ea typeface="黑体" pitchFamily="49" charset="-122"/>
        </a:defRPr>
      </a:lvl3pPr>
      <a:lvl4pPr algn="l" defTabSz="801688" rtl="0" eaLnBrk="0" fontAlgn="base" hangingPunct="0">
        <a:lnSpc>
          <a:spcPct val="90000"/>
        </a:lnSpc>
        <a:spcBef>
          <a:spcPct val="0"/>
        </a:spcBef>
        <a:spcAft>
          <a:spcPct val="0"/>
        </a:spcAft>
        <a:defRPr sz="2800">
          <a:solidFill>
            <a:srgbClr val="990000"/>
          </a:solidFill>
          <a:latin typeface="FrutigerNext LT Bold" pitchFamily="1" charset="0"/>
          <a:ea typeface="黑体" pitchFamily="49" charset="-122"/>
        </a:defRPr>
      </a:lvl4pPr>
      <a:lvl5pPr algn="l" defTabSz="801688" rtl="0" eaLnBrk="0" fontAlgn="base" hangingPunct="0">
        <a:lnSpc>
          <a:spcPct val="90000"/>
        </a:lnSpc>
        <a:spcBef>
          <a:spcPct val="0"/>
        </a:spcBef>
        <a:spcAft>
          <a:spcPct val="0"/>
        </a:spcAft>
        <a:defRPr sz="2800">
          <a:solidFill>
            <a:srgbClr val="990000"/>
          </a:solidFill>
          <a:latin typeface="FrutigerNext LT Bold" pitchFamily="1" charset="0"/>
          <a:ea typeface="黑体" pitchFamily="49" charset="-122"/>
        </a:defRPr>
      </a:lvl5pPr>
      <a:lvl6pPr marL="457200" algn="l" defTabSz="801688" rtl="0" fontAlgn="base">
        <a:lnSpc>
          <a:spcPct val="90000"/>
        </a:lnSpc>
        <a:spcBef>
          <a:spcPct val="0"/>
        </a:spcBef>
        <a:spcAft>
          <a:spcPct val="0"/>
        </a:spcAft>
        <a:defRPr sz="2800">
          <a:solidFill>
            <a:srgbClr val="990000"/>
          </a:solidFill>
          <a:latin typeface="FrutigerNext LT Bold" pitchFamily="1" charset="0"/>
          <a:ea typeface="黑体" pitchFamily="49" charset="-122"/>
        </a:defRPr>
      </a:lvl6pPr>
      <a:lvl7pPr marL="914400" algn="l" defTabSz="801688" rtl="0" fontAlgn="base">
        <a:lnSpc>
          <a:spcPct val="90000"/>
        </a:lnSpc>
        <a:spcBef>
          <a:spcPct val="0"/>
        </a:spcBef>
        <a:spcAft>
          <a:spcPct val="0"/>
        </a:spcAft>
        <a:defRPr sz="2800">
          <a:solidFill>
            <a:srgbClr val="990000"/>
          </a:solidFill>
          <a:latin typeface="FrutigerNext LT Bold" pitchFamily="1" charset="0"/>
          <a:ea typeface="黑体" pitchFamily="49" charset="-122"/>
        </a:defRPr>
      </a:lvl7pPr>
      <a:lvl8pPr marL="1371600" algn="l" defTabSz="801688" rtl="0" fontAlgn="base">
        <a:lnSpc>
          <a:spcPct val="90000"/>
        </a:lnSpc>
        <a:spcBef>
          <a:spcPct val="0"/>
        </a:spcBef>
        <a:spcAft>
          <a:spcPct val="0"/>
        </a:spcAft>
        <a:defRPr sz="2800">
          <a:solidFill>
            <a:srgbClr val="990000"/>
          </a:solidFill>
          <a:latin typeface="FrutigerNext LT Bold" pitchFamily="1" charset="0"/>
          <a:ea typeface="黑体" pitchFamily="49" charset="-122"/>
        </a:defRPr>
      </a:lvl8pPr>
      <a:lvl9pPr marL="1828800" algn="l" defTabSz="801688" rtl="0" fontAlgn="base">
        <a:lnSpc>
          <a:spcPct val="90000"/>
        </a:lnSpc>
        <a:spcBef>
          <a:spcPct val="0"/>
        </a:spcBef>
        <a:spcAft>
          <a:spcPct val="0"/>
        </a:spcAft>
        <a:defRPr sz="2800">
          <a:solidFill>
            <a:srgbClr val="990000"/>
          </a:solidFill>
          <a:latin typeface="FrutigerNext LT Bold" pitchFamily="1" charset="0"/>
          <a:ea typeface="黑体" pitchFamily="49" charset="-122"/>
        </a:defRPr>
      </a:lvl9pPr>
    </p:titleStyle>
    <p:bodyStyle>
      <a:lvl1pPr marL="300038" indent="-300038" algn="l" defTabSz="801688" rtl="0" eaLnBrk="0" fontAlgn="base" hangingPunct="0">
        <a:lnSpc>
          <a:spcPct val="140000"/>
        </a:lnSpc>
        <a:spcBef>
          <a:spcPct val="0"/>
        </a:spcBef>
        <a:spcAft>
          <a:spcPct val="0"/>
        </a:spcAft>
        <a:buClr>
          <a:schemeClr val="bg2"/>
        </a:buClr>
        <a:buSzPct val="60000"/>
        <a:buFont typeface="Wingdings" pitchFamily="2" charset="2"/>
        <a:buChar char="l"/>
        <a:defRPr sz="2000" b="1">
          <a:solidFill>
            <a:schemeClr val="tx1"/>
          </a:solidFill>
          <a:latin typeface="+mn-lt"/>
          <a:ea typeface="+mn-ea"/>
          <a:cs typeface="+mn-cs"/>
        </a:defRPr>
      </a:lvl1pPr>
      <a:lvl2pPr marL="652463" indent="-250825" algn="l" defTabSz="801688" rtl="0" eaLnBrk="0" fontAlgn="base" hangingPunct="0">
        <a:lnSpc>
          <a:spcPct val="140000"/>
        </a:lnSpc>
        <a:spcBef>
          <a:spcPct val="0"/>
        </a:spcBef>
        <a:spcAft>
          <a:spcPct val="0"/>
        </a:spcAft>
        <a:buClr>
          <a:schemeClr val="tx1"/>
        </a:buClr>
        <a:buSzPct val="50000"/>
        <a:buFont typeface="Wingdings" pitchFamily="2" charset="2"/>
        <a:buChar char="p"/>
        <a:defRPr>
          <a:solidFill>
            <a:schemeClr val="tx1"/>
          </a:solidFill>
          <a:latin typeface="+mn-lt"/>
          <a:ea typeface="+mn-ea"/>
        </a:defRPr>
      </a:lvl2pPr>
      <a:lvl3pPr marL="1003300" indent="-201613" algn="l" defTabSz="801688" rtl="0" eaLnBrk="0" fontAlgn="base" hangingPunct="0">
        <a:lnSpc>
          <a:spcPct val="140000"/>
        </a:lnSpc>
        <a:spcBef>
          <a:spcPct val="0"/>
        </a:spcBef>
        <a:spcAft>
          <a:spcPct val="0"/>
        </a:spcAft>
        <a:buSzPct val="50000"/>
        <a:buFont typeface="Wingdings" pitchFamily="2" charset="2"/>
        <a:buChar char="n"/>
        <a:defRPr sz="1600">
          <a:solidFill>
            <a:schemeClr val="tx1"/>
          </a:solidFill>
          <a:latin typeface="FrutigerNext LT Light" pitchFamily="34" charset="0"/>
          <a:ea typeface="+mn-ea"/>
        </a:defRPr>
      </a:lvl3pPr>
      <a:lvl4pPr marL="1401763" indent="-200025" algn="l" defTabSz="801688" rtl="0" eaLnBrk="0" fontAlgn="base" hangingPunct="0">
        <a:lnSpc>
          <a:spcPct val="140000"/>
        </a:lnSpc>
        <a:spcBef>
          <a:spcPct val="0"/>
        </a:spcBef>
        <a:spcAft>
          <a:spcPct val="0"/>
        </a:spcAft>
        <a:buChar char="–"/>
        <a:defRPr sz="1400">
          <a:solidFill>
            <a:schemeClr val="tx1"/>
          </a:solidFill>
          <a:latin typeface="FrutigerNext LT Medium" pitchFamily="34" charset="0"/>
          <a:ea typeface="+mn-ea"/>
        </a:defRPr>
      </a:lvl4pPr>
      <a:lvl5pPr marL="1803400" indent="-201613" algn="l" defTabSz="801688" rtl="0" eaLnBrk="0" fontAlgn="base" hangingPunct="0">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mn-ea"/>
        </a:defRPr>
      </a:lvl5pPr>
      <a:lvl6pPr marL="2260600" indent="-201613" algn="l" defTabSz="801688" rtl="0" fontAlgn="base">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mn-ea"/>
        </a:defRPr>
      </a:lvl6pPr>
      <a:lvl7pPr marL="2717800" indent="-201613" algn="l" defTabSz="801688" rtl="0" fontAlgn="base">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mn-ea"/>
        </a:defRPr>
      </a:lvl7pPr>
      <a:lvl8pPr marL="3175000" indent="-201613" algn="l" defTabSz="801688" rtl="0" fontAlgn="base">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mn-ea"/>
        </a:defRPr>
      </a:lvl8pPr>
      <a:lvl9pPr marL="3632200" indent="-201613" algn="l" defTabSz="801688" rtl="0" fontAlgn="base">
        <a:lnSpc>
          <a:spcPct val="140000"/>
        </a:lnSpc>
        <a:spcBef>
          <a:spcPct val="0"/>
        </a:spcBef>
        <a:spcAft>
          <a:spcPct val="0"/>
        </a:spcAft>
        <a:buFont typeface="FrutigerNext LT Medium" pitchFamily="34" charset="0"/>
        <a:buChar char="~"/>
        <a:defRPr sz="1200">
          <a:solidFill>
            <a:schemeClr val="tx1"/>
          </a:solidFill>
          <a:latin typeface="FrutigerNext LT Medium" pitchFamily="34" charset="0"/>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descr="7"/>
          <p:cNvPicPr>
            <a:picLocks noChangeAspect="1" noChangeArrowheads="1"/>
          </p:cNvPicPr>
          <p:nvPr/>
        </p:nvPicPr>
        <p:blipFill>
          <a:blip r:embed="rId4" cstate="print"/>
          <a:srcRect/>
          <a:stretch>
            <a:fillRect/>
          </a:stretch>
        </p:blipFill>
        <p:spPr bwMode="auto">
          <a:xfrm>
            <a:off x="0" y="6308725"/>
            <a:ext cx="9144000" cy="555625"/>
          </a:xfrm>
          <a:prstGeom prst="rect">
            <a:avLst/>
          </a:prstGeom>
          <a:noFill/>
          <a:ln w="9525">
            <a:noFill/>
            <a:miter lim="800000"/>
            <a:headEnd/>
            <a:tailEnd/>
          </a:ln>
        </p:spPr>
      </p:pic>
      <p:pic>
        <p:nvPicPr>
          <p:cNvPr id="2051" name="Picture 3" descr="8"/>
          <p:cNvPicPr>
            <a:picLocks noChangeAspect="1" noChangeArrowheads="1"/>
          </p:cNvPicPr>
          <p:nvPr/>
        </p:nvPicPr>
        <p:blipFill>
          <a:blip r:embed="rId5" cstate="print"/>
          <a:srcRect/>
          <a:stretch>
            <a:fillRect/>
          </a:stretch>
        </p:blipFill>
        <p:spPr bwMode="auto">
          <a:xfrm>
            <a:off x="7508875" y="6399213"/>
            <a:ext cx="1311275" cy="314325"/>
          </a:xfrm>
          <a:prstGeom prst="rect">
            <a:avLst/>
          </a:prstGeom>
          <a:noFill/>
          <a:ln w="9525">
            <a:noFill/>
            <a:miter lim="800000"/>
            <a:headEnd/>
            <a:tailEnd/>
          </a:ln>
        </p:spPr>
      </p:pic>
      <p:sp>
        <p:nvSpPr>
          <p:cNvPr id="2052" name="Rectangle 4"/>
          <p:cNvSpPr>
            <a:spLocks noGrp="1" noChangeArrowheads="1"/>
          </p:cNvSpPr>
          <p:nvPr>
            <p:ph type="title"/>
          </p:nvPr>
        </p:nvSpPr>
        <p:spPr bwMode="auto">
          <a:xfrm>
            <a:off x="641350" y="358775"/>
            <a:ext cx="7731125" cy="868363"/>
          </a:xfrm>
          <a:prstGeom prst="rect">
            <a:avLst/>
          </a:prstGeom>
          <a:noFill/>
          <a:ln w="9525">
            <a:noFill/>
            <a:miter lim="800000"/>
            <a:headEnd/>
            <a:tailEnd/>
          </a:ln>
        </p:spPr>
        <p:txBody>
          <a:bodyPr vert="horz" wrap="square" lIns="80114" tIns="40058" rIns="80114" bIns="40058" numCol="1" anchor="ctr" anchorCtr="0" compatLnSpc="1">
            <a:prstTxWarp prst="textNoShape">
              <a:avLst/>
            </a:prstTxWarp>
          </a:bodyPr>
          <a:lstStyle/>
          <a:p>
            <a:pPr lvl="0"/>
            <a:r>
              <a:rPr lang="zh-CN" altLang="en-US" smtClean="0"/>
              <a:t>单击此处编辑母版标题样式</a:t>
            </a:r>
          </a:p>
        </p:txBody>
      </p:sp>
      <p:sp>
        <p:nvSpPr>
          <p:cNvPr id="420870" name="Rectangle 6"/>
          <p:cNvSpPr>
            <a:spLocks noChangeArrowheads="1"/>
          </p:cNvSpPr>
          <p:nvPr/>
        </p:nvSpPr>
        <p:spPr bwMode="auto">
          <a:xfrm>
            <a:off x="655638" y="6451600"/>
            <a:ext cx="5016365" cy="265552"/>
          </a:xfrm>
          <a:prstGeom prst="rect">
            <a:avLst/>
          </a:prstGeom>
          <a:noFill/>
          <a:ln w="9525" algn="ctr">
            <a:noFill/>
            <a:miter lim="800000"/>
            <a:headEnd/>
            <a:tailEnd/>
          </a:ln>
          <a:effectLst/>
        </p:spPr>
        <p:txBody>
          <a:bodyPr wrap="none" lIns="80101" tIns="40052" rIns="80101" bIns="40052">
            <a:spAutoFit/>
          </a:bodyPr>
          <a:lstStyle/>
          <a:p>
            <a:pPr algn="l" defTabSz="801688">
              <a:defRPr/>
            </a:pPr>
            <a:r>
              <a:rPr lang="en-US" altLang="zh-CN" sz="1200" dirty="0">
                <a:latin typeface="FrutigerNext LT Bold" pitchFamily="20" charset="0"/>
              </a:rPr>
              <a:t>Copyright © </a:t>
            </a:r>
            <a:r>
              <a:rPr lang="en-US" altLang="zh-CN" sz="1200" dirty="0" smtClean="0">
                <a:latin typeface="FrutigerNext LT Bold" pitchFamily="20" charset="0"/>
              </a:rPr>
              <a:t>2016 </a:t>
            </a:r>
            <a:r>
              <a:rPr lang="en-US" altLang="zh-CN" sz="1200" dirty="0">
                <a:latin typeface="FrutigerNext LT Bold" pitchFamily="20" charset="0"/>
              </a:rPr>
              <a:t>Huawei Technologies Co., Ltd. All rights reserved. </a:t>
            </a:r>
          </a:p>
        </p:txBody>
      </p:sp>
      <p:sp>
        <p:nvSpPr>
          <p:cNvPr id="420940" name="Rectangle 76"/>
          <p:cNvSpPr>
            <a:spLocks noGrp="1" noChangeArrowheads="1"/>
          </p:cNvSpPr>
          <p:nvPr>
            <p:ph type="sldNum" sz="quarter" idx="4"/>
          </p:nvPr>
        </p:nvSpPr>
        <p:spPr bwMode="auto">
          <a:xfrm>
            <a:off x="6096000" y="6524625"/>
            <a:ext cx="1519238" cy="333375"/>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lvl1pPr algn="l">
              <a:lnSpc>
                <a:spcPct val="85000"/>
              </a:lnSpc>
              <a:defRPr sz="1200">
                <a:latin typeface="FrutigerNext LT Bold" pitchFamily="20" charset="0"/>
                <a:ea typeface="宋体" pitchFamily="2" charset="-122"/>
              </a:defRPr>
            </a:lvl1pPr>
          </a:lstStyle>
          <a:p>
            <a:pPr>
              <a:defRPr/>
            </a:pPr>
            <a:r>
              <a:rPr lang="en-US" altLang="zh-CN"/>
              <a:t>Page </a:t>
            </a:r>
            <a:fld id="{96B8B651-D4FA-4B8B-B3BD-BA4EB6726918}" type="slidenum">
              <a:rPr lang="en-US" altLang="zh-CN"/>
              <a:pPr>
                <a:defRPr/>
              </a:pPr>
              <a:t>‹#›</a:t>
            </a:fld>
            <a:endParaRPr lang="en-US" altLang="zh-CN"/>
          </a:p>
        </p:txBody>
      </p:sp>
      <p:sp>
        <p:nvSpPr>
          <p:cNvPr id="76" name="Rectangle 3"/>
          <p:cNvSpPr txBox="1">
            <a:spLocks noChangeArrowheads="1"/>
          </p:cNvSpPr>
          <p:nvPr userDrawn="1"/>
        </p:nvSpPr>
        <p:spPr>
          <a:xfrm>
            <a:off x="387350" y="1393825"/>
            <a:ext cx="7929563" cy="4195763"/>
          </a:xfrm>
          <a:prstGeom prst="rect">
            <a:avLst/>
          </a:prstGeom>
        </p:spPr>
        <p:txBody>
          <a:bodyPr/>
          <a:lstStyle/>
          <a:p>
            <a:pPr marL="301625" indent="-301625" algn="l" defTabSz="801688" eaLnBrk="1" hangingPunct="1">
              <a:lnSpc>
                <a:spcPct val="140000"/>
              </a:lnSpc>
              <a:spcBef>
                <a:spcPct val="30000"/>
              </a:spcBef>
              <a:buClr>
                <a:srgbClr val="808080"/>
              </a:buClr>
              <a:buSzPct val="60000"/>
              <a:buFont typeface="Wingdings" pitchFamily="2" charset="2"/>
              <a:buNone/>
              <a:defRPr/>
            </a:pPr>
            <a:endParaRPr lang="zh-CN" altLang="en-US" sz="2200" kern="0" dirty="0">
              <a:latin typeface="Arial" pitchFamily="34" charset="0"/>
              <a:ea typeface="+mn-ea"/>
              <a:cs typeface="Arial" pitchFamily="34" charset="0"/>
            </a:endParaRPr>
          </a:p>
          <a:p>
            <a:pPr marL="301625" indent="-301625" algn="l" defTabSz="801688" eaLnBrk="1" hangingPunct="1">
              <a:lnSpc>
                <a:spcPct val="140000"/>
              </a:lnSpc>
              <a:spcBef>
                <a:spcPct val="30000"/>
              </a:spcBef>
              <a:buClr>
                <a:srgbClr val="808080"/>
              </a:buClr>
              <a:buSzPct val="60000"/>
              <a:buFont typeface="Wingdings" pitchFamily="2" charset="2"/>
              <a:buChar char="l"/>
              <a:defRPr/>
            </a:pPr>
            <a:endParaRPr lang="zh-CN" altLang="en-US" sz="2200" kern="0" dirty="0">
              <a:latin typeface="Arial" pitchFamily="34" charset="0"/>
              <a:ea typeface="+mn-ea"/>
              <a:cs typeface="Arial" pitchFamily="34" charset="0"/>
            </a:endParaRPr>
          </a:p>
          <a:p>
            <a:pPr marL="301625" indent="-301625" algn="l" defTabSz="801688" eaLnBrk="1" hangingPunct="1">
              <a:lnSpc>
                <a:spcPct val="140000"/>
              </a:lnSpc>
              <a:spcBef>
                <a:spcPct val="30000"/>
              </a:spcBef>
              <a:buClr>
                <a:srgbClr val="808080"/>
              </a:buClr>
              <a:buSzPct val="60000"/>
              <a:buFont typeface="Wingdings" pitchFamily="2" charset="2"/>
              <a:buChar char="l"/>
              <a:defRPr/>
            </a:pPr>
            <a:endParaRPr lang="zh-CN" altLang="en-US" sz="2200" kern="0" dirty="0">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4039" r:id="rId1"/>
    <p:sldLayoutId id="2147484040" r:id="rId2"/>
  </p:sldLayoutIdLst>
  <p:timing>
    <p:tnLst>
      <p:par>
        <p:cTn id="1" dur="indefinite" restart="never" nodeType="tmRoot"/>
      </p:par>
    </p:tnLst>
  </p:timing>
  <p:hf hdr="0" ftr="0" dt="0"/>
  <p:txStyles>
    <p:titleStyle>
      <a:lvl1pPr algn="l" defTabSz="801688" rtl="0" eaLnBrk="0" fontAlgn="base" hangingPunct="0">
        <a:spcBef>
          <a:spcPct val="0"/>
        </a:spcBef>
        <a:spcAft>
          <a:spcPct val="0"/>
        </a:spcAft>
        <a:defRPr sz="2600">
          <a:solidFill>
            <a:srgbClr val="990000"/>
          </a:solidFill>
          <a:latin typeface="Arial" pitchFamily="34" charset="0"/>
          <a:ea typeface="+mj-ea"/>
          <a:cs typeface="Arial" pitchFamily="34" charset="0"/>
        </a:defRPr>
      </a:lvl1pPr>
      <a:lvl2pPr algn="l" defTabSz="801688" rtl="0" eaLnBrk="0" fontAlgn="base" hangingPunct="0">
        <a:spcBef>
          <a:spcPct val="0"/>
        </a:spcBef>
        <a:spcAft>
          <a:spcPct val="0"/>
        </a:spcAft>
        <a:defRPr sz="2600">
          <a:solidFill>
            <a:srgbClr val="990000"/>
          </a:solidFill>
          <a:latin typeface="Arial" pitchFamily="34" charset="0"/>
          <a:ea typeface="黑体" pitchFamily="2" charset="-122"/>
          <a:cs typeface="Arial" pitchFamily="34" charset="0"/>
        </a:defRPr>
      </a:lvl2pPr>
      <a:lvl3pPr algn="l" defTabSz="801688" rtl="0" eaLnBrk="0" fontAlgn="base" hangingPunct="0">
        <a:spcBef>
          <a:spcPct val="0"/>
        </a:spcBef>
        <a:spcAft>
          <a:spcPct val="0"/>
        </a:spcAft>
        <a:defRPr sz="2600">
          <a:solidFill>
            <a:srgbClr val="990000"/>
          </a:solidFill>
          <a:latin typeface="Arial" pitchFamily="34" charset="0"/>
          <a:ea typeface="黑体" pitchFamily="2" charset="-122"/>
          <a:cs typeface="Arial" pitchFamily="34" charset="0"/>
        </a:defRPr>
      </a:lvl3pPr>
      <a:lvl4pPr algn="l" defTabSz="801688" rtl="0" eaLnBrk="0" fontAlgn="base" hangingPunct="0">
        <a:spcBef>
          <a:spcPct val="0"/>
        </a:spcBef>
        <a:spcAft>
          <a:spcPct val="0"/>
        </a:spcAft>
        <a:defRPr sz="2600">
          <a:solidFill>
            <a:srgbClr val="990000"/>
          </a:solidFill>
          <a:latin typeface="Arial" pitchFamily="34" charset="0"/>
          <a:ea typeface="黑体" pitchFamily="2" charset="-122"/>
          <a:cs typeface="Arial" pitchFamily="34" charset="0"/>
        </a:defRPr>
      </a:lvl4pPr>
      <a:lvl5pPr algn="l" defTabSz="801688" rtl="0" eaLnBrk="0" fontAlgn="base" hangingPunct="0">
        <a:spcBef>
          <a:spcPct val="0"/>
        </a:spcBef>
        <a:spcAft>
          <a:spcPct val="0"/>
        </a:spcAft>
        <a:defRPr sz="2600">
          <a:solidFill>
            <a:srgbClr val="990000"/>
          </a:solidFill>
          <a:latin typeface="Arial" pitchFamily="34" charset="0"/>
          <a:ea typeface="黑体" pitchFamily="2" charset="-122"/>
          <a:cs typeface="Arial" pitchFamily="34" charset="0"/>
        </a:defRPr>
      </a:lvl5pPr>
      <a:lvl6pPr marL="457200" algn="l" defTabSz="801688" rtl="0" fontAlgn="base">
        <a:spcBef>
          <a:spcPct val="0"/>
        </a:spcBef>
        <a:spcAft>
          <a:spcPct val="0"/>
        </a:spcAft>
        <a:defRPr sz="3500">
          <a:solidFill>
            <a:srgbClr val="990000"/>
          </a:solidFill>
          <a:latin typeface="FrutigerNext LT Medium" pitchFamily="34" charset="0"/>
          <a:ea typeface="黑体" pitchFamily="2" charset="-122"/>
          <a:cs typeface="宋体" pitchFamily="2" charset="-122"/>
        </a:defRPr>
      </a:lvl6pPr>
      <a:lvl7pPr marL="914400" algn="l" defTabSz="801688" rtl="0" fontAlgn="base">
        <a:spcBef>
          <a:spcPct val="0"/>
        </a:spcBef>
        <a:spcAft>
          <a:spcPct val="0"/>
        </a:spcAft>
        <a:defRPr sz="3500">
          <a:solidFill>
            <a:srgbClr val="990000"/>
          </a:solidFill>
          <a:latin typeface="FrutigerNext LT Medium" pitchFamily="34" charset="0"/>
          <a:ea typeface="黑体" pitchFamily="2" charset="-122"/>
          <a:cs typeface="宋体" pitchFamily="2" charset="-122"/>
        </a:defRPr>
      </a:lvl7pPr>
      <a:lvl8pPr marL="1371600" algn="l" defTabSz="801688" rtl="0" fontAlgn="base">
        <a:spcBef>
          <a:spcPct val="0"/>
        </a:spcBef>
        <a:spcAft>
          <a:spcPct val="0"/>
        </a:spcAft>
        <a:defRPr sz="3500">
          <a:solidFill>
            <a:srgbClr val="990000"/>
          </a:solidFill>
          <a:latin typeface="FrutigerNext LT Medium" pitchFamily="34" charset="0"/>
          <a:ea typeface="黑体" pitchFamily="2" charset="-122"/>
          <a:cs typeface="宋体" pitchFamily="2" charset="-122"/>
        </a:defRPr>
      </a:lvl8pPr>
      <a:lvl9pPr marL="1828800" algn="l" defTabSz="801688" rtl="0" fontAlgn="base">
        <a:spcBef>
          <a:spcPct val="0"/>
        </a:spcBef>
        <a:spcAft>
          <a:spcPct val="0"/>
        </a:spcAft>
        <a:defRPr sz="3500">
          <a:solidFill>
            <a:srgbClr val="990000"/>
          </a:solidFill>
          <a:latin typeface="FrutigerNext LT Medium" pitchFamily="34" charset="0"/>
          <a:ea typeface="黑体" pitchFamily="2" charset="-122"/>
          <a:cs typeface="宋体" pitchFamily="2" charset="-122"/>
        </a:defRPr>
      </a:lvl9pPr>
    </p:titleStyle>
    <p:bodyStyle>
      <a:lvl1pPr marL="301625" indent="-301625" algn="l" defTabSz="801688" rtl="0" eaLnBrk="0" fontAlgn="base" hangingPunct="0">
        <a:lnSpc>
          <a:spcPct val="140000"/>
        </a:lnSpc>
        <a:spcBef>
          <a:spcPct val="30000"/>
        </a:spcBef>
        <a:spcAft>
          <a:spcPct val="0"/>
        </a:spcAft>
        <a:buClr>
          <a:srgbClr val="808080"/>
        </a:buClr>
        <a:buSzPct val="60000"/>
        <a:buFont typeface="Wingdings" pitchFamily="2" charset="2"/>
        <a:buChar char="l"/>
        <a:defRPr sz="2200">
          <a:solidFill>
            <a:schemeClr val="tx1"/>
          </a:solidFill>
          <a:latin typeface="+mn-lt"/>
          <a:ea typeface="+mn-ea"/>
          <a:cs typeface="+mn-cs"/>
        </a:defRPr>
      </a:lvl1pPr>
      <a:lvl2pPr marL="654050" indent="-252413" algn="l" defTabSz="801688" rtl="0" eaLnBrk="0" fontAlgn="base" hangingPunct="0">
        <a:lnSpc>
          <a:spcPct val="140000"/>
        </a:lnSpc>
        <a:spcBef>
          <a:spcPct val="30000"/>
        </a:spcBef>
        <a:spcAft>
          <a:spcPct val="0"/>
        </a:spcAft>
        <a:buClr>
          <a:srgbClr val="080808"/>
        </a:buClr>
        <a:buSzPct val="50000"/>
        <a:buFont typeface="Wingdings" pitchFamily="2" charset="2"/>
        <a:buChar char="p"/>
        <a:defRPr sz="2000">
          <a:solidFill>
            <a:schemeClr val="tx1"/>
          </a:solidFill>
          <a:latin typeface="+mn-lt"/>
          <a:ea typeface="+mn-ea"/>
          <a:cs typeface="+mn-cs"/>
        </a:defRPr>
      </a:lvl2pPr>
      <a:lvl3pPr marL="1003300" indent="-201613" algn="l" defTabSz="801688" rtl="0" eaLnBrk="0" fontAlgn="base" hangingPunct="0">
        <a:lnSpc>
          <a:spcPct val="140000"/>
        </a:lnSpc>
        <a:spcBef>
          <a:spcPct val="30000"/>
        </a:spcBef>
        <a:spcAft>
          <a:spcPct val="0"/>
        </a:spcAft>
        <a:buSzPct val="50000"/>
        <a:buFont typeface="Wingdings" pitchFamily="2" charset="2"/>
        <a:buChar char="n"/>
        <a:defRPr>
          <a:solidFill>
            <a:schemeClr val="tx1"/>
          </a:solidFill>
          <a:latin typeface="+mn-lt"/>
          <a:ea typeface="+mn-ea"/>
          <a:cs typeface="+mn-cs"/>
        </a:defRPr>
      </a:lvl3pPr>
      <a:lvl4pPr marL="1400175" indent="-198438" algn="l" defTabSz="801688" rtl="0" eaLnBrk="0" fontAlgn="base" hangingPunct="0">
        <a:lnSpc>
          <a:spcPct val="140000"/>
        </a:lnSpc>
        <a:spcBef>
          <a:spcPct val="30000"/>
        </a:spcBef>
        <a:spcAft>
          <a:spcPct val="0"/>
        </a:spcAft>
        <a:buChar char="–"/>
        <a:defRPr sz="1600">
          <a:solidFill>
            <a:schemeClr val="tx1"/>
          </a:solidFill>
          <a:latin typeface="+mj-lt"/>
          <a:ea typeface="+mn-ea"/>
          <a:cs typeface="+mn-cs"/>
        </a:defRPr>
      </a:lvl4pPr>
      <a:lvl5pPr marL="1800225" indent="-200025" algn="l" defTabSz="801688" rtl="0" eaLnBrk="0" fontAlgn="base" hangingPunct="0">
        <a:lnSpc>
          <a:spcPct val="140000"/>
        </a:lnSpc>
        <a:spcBef>
          <a:spcPct val="30000"/>
        </a:spcBef>
        <a:spcAft>
          <a:spcPct val="0"/>
        </a:spcAft>
        <a:buFont typeface="FrutigerNext LT Medium" pitchFamily="34" charset="0"/>
        <a:buChar char="~"/>
        <a:defRPr sz="1600">
          <a:solidFill>
            <a:schemeClr val="tx1"/>
          </a:solidFill>
          <a:latin typeface="+mj-lt"/>
          <a:ea typeface="+mn-ea"/>
          <a:cs typeface="+mn-cs"/>
        </a:defRPr>
      </a:lvl5pPr>
      <a:lvl6pPr marL="2257425" indent="-200025" algn="l" defTabSz="801688" rtl="0" fontAlgn="base">
        <a:lnSpc>
          <a:spcPct val="140000"/>
        </a:lnSpc>
        <a:spcBef>
          <a:spcPct val="30000"/>
        </a:spcBef>
        <a:spcAft>
          <a:spcPct val="0"/>
        </a:spcAft>
        <a:buFont typeface="FrutigerNext LT Medium" pitchFamily="34" charset="0"/>
        <a:buChar char="~"/>
        <a:defRPr sz="1600">
          <a:solidFill>
            <a:schemeClr val="tx1"/>
          </a:solidFill>
          <a:latin typeface="+mj-lt"/>
          <a:ea typeface="+mn-ea"/>
          <a:cs typeface="+mn-cs"/>
        </a:defRPr>
      </a:lvl6pPr>
      <a:lvl7pPr marL="2714625" indent="-200025" algn="l" defTabSz="801688" rtl="0" fontAlgn="base">
        <a:lnSpc>
          <a:spcPct val="140000"/>
        </a:lnSpc>
        <a:spcBef>
          <a:spcPct val="30000"/>
        </a:spcBef>
        <a:spcAft>
          <a:spcPct val="0"/>
        </a:spcAft>
        <a:buFont typeface="FrutigerNext LT Medium" pitchFamily="34" charset="0"/>
        <a:buChar char="~"/>
        <a:defRPr sz="1600">
          <a:solidFill>
            <a:schemeClr val="tx1"/>
          </a:solidFill>
          <a:latin typeface="+mj-lt"/>
          <a:ea typeface="+mn-ea"/>
          <a:cs typeface="+mn-cs"/>
        </a:defRPr>
      </a:lvl7pPr>
      <a:lvl8pPr marL="3171825" indent="-200025" algn="l" defTabSz="801688" rtl="0" fontAlgn="base">
        <a:lnSpc>
          <a:spcPct val="140000"/>
        </a:lnSpc>
        <a:spcBef>
          <a:spcPct val="30000"/>
        </a:spcBef>
        <a:spcAft>
          <a:spcPct val="0"/>
        </a:spcAft>
        <a:buFont typeface="FrutigerNext LT Medium" pitchFamily="34" charset="0"/>
        <a:buChar char="~"/>
        <a:defRPr sz="1600">
          <a:solidFill>
            <a:schemeClr val="tx1"/>
          </a:solidFill>
          <a:latin typeface="+mj-lt"/>
          <a:ea typeface="+mn-ea"/>
          <a:cs typeface="+mn-cs"/>
        </a:defRPr>
      </a:lvl8pPr>
      <a:lvl9pPr marL="3629025" indent="-200025" algn="l" defTabSz="801688" rtl="0" fontAlgn="base">
        <a:lnSpc>
          <a:spcPct val="140000"/>
        </a:lnSpc>
        <a:spcBef>
          <a:spcPct val="30000"/>
        </a:spcBef>
        <a:spcAft>
          <a:spcPct val="0"/>
        </a:spcAft>
        <a:buFont typeface="FrutigerNext LT Medium" pitchFamily="34" charset="0"/>
        <a:buChar char="~"/>
        <a:defRPr sz="1600">
          <a:solidFill>
            <a:schemeClr val="tx1"/>
          </a:solidFill>
          <a:latin typeface="+mj-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76" descr="PPT胶片内页元素-4比3-封底"/>
          <p:cNvPicPr>
            <a:picLocks noChangeAspect="1" noChangeArrowheads="1"/>
          </p:cNvPicPr>
          <p:nvPr userDrawn="1"/>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76" name="Text Box 7"/>
          <p:cNvSpPr txBox="1">
            <a:spLocks noChangeArrowheads="1"/>
          </p:cNvSpPr>
          <p:nvPr userDrawn="1"/>
        </p:nvSpPr>
        <p:spPr bwMode="auto">
          <a:xfrm>
            <a:off x="3924300" y="2668588"/>
            <a:ext cx="1296988" cy="762000"/>
          </a:xfrm>
          <a:prstGeom prst="rect">
            <a:avLst/>
          </a:prstGeom>
          <a:noFill/>
          <a:ln>
            <a:noFill/>
          </a:ln>
          <a:extLst/>
        </p:spPr>
        <p:txBody>
          <a:bodyPr wrap="none" lIns="83448" tIns="41724" rIns="83448" bIns="41724">
            <a:spAutoFit/>
          </a:bodyPr>
          <a:lstStyle>
            <a:lvl1pPr defTabSz="835025" eaLnBrk="0" hangingPunct="0">
              <a:defRPr>
                <a:solidFill>
                  <a:schemeClr val="tx1"/>
                </a:solidFill>
                <a:latin typeface="Calibri" pitchFamily="34" charset="0"/>
                <a:ea typeface="宋体" pitchFamily="2" charset="-122"/>
              </a:defRPr>
            </a:lvl1pPr>
            <a:lvl2pPr marL="742950" indent="-285750" defTabSz="835025" eaLnBrk="0" hangingPunct="0">
              <a:defRPr>
                <a:solidFill>
                  <a:schemeClr val="tx1"/>
                </a:solidFill>
                <a:latin typeface="Calibri" pitchFamily="34" charset="0"/>
                <a:ea typeface="宋体" pitchFamily="2" charset="-122"/>
              </a:defRPr>
            </a:lvl2pPr>
            <a:lvl3pPr marL="1143000" indent="-228600" defTabSz="835025" eaLnBrk="0" hangingPunct="0">
              <a:defRPr>
                <a:solidFill>
                  <a:schemeClr val="tx1"/>
                </a:solidFill>
                <a:latin typeface="Calibri" pitchFamily="34" charset="0"/>
                <a:ea typeface="宋体" pitchFamily="2" charset="-122"/>
              </a:defRPr>
            </a:lvl3pPr>
            <a:lvl4pPr marL="1600200" indent="-228600" defTabSz="835025" eaLnBrk="0" hangingPunct="0">
              <a:defRPr>
                <a:solidFill>
                  <a:schemeClr val="tx1"/>
                </a:solidFill>
                <a:latin typeface="Calibri" pitchFamily="34" charset="0"/>
                <a:ea typeface="宋体" pitchFamily="2" charset="-122"/>
              </a:defRPr>
            </a:lvl4pPr>
            <a:lvl5pPr marL="2057400" indent="-228600" defTabSz="835025" eaLnBrk="0" hangingPunct="0">
              <a:defRPr>
                <a:solidFill>
                  <a:schemeClr val="tx1"/>
                </a:solidFill>
                <a:latin typeface="Calibri" pitchFamily="34" charset="0"/>
                <a:ea typeface="宋体" pitchFamily="2" charset="-122"/>
              </a:defRPr>
            </a:lvl5pPr>
            <a:lvl6pPr marL="2514600" indent="-228600" defTabSz="835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835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835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835025" eaLnBrk="0" fontAlgn="base" hangingPunct="0">
              <a:spcBef>
                <a:spcPct val="0"/>
              </a:spcBef>
              <a:spcAft>
                <a:spcPct val="0"/>
              </a:spcAft>
              <a:defRPr>
                <a:solidFill>
                  <a:schemeClr val="tx1"/>
                </a:solidFill>
                <a:latin typeface="Calibri" pitchFamily="34" charset="0"/>
                <a:ea typeface="宋体" pitchFamily="2" charset="-122"/>
              </a:defRPr>
            </a:lvl9pPr>
          </a:lstStyle>
          <a:p>
            <a:pPr>
              <a:defRPr/>
            </a:pPr>
            <a:r>
              <a:rPr lang="zh-CN" altLang="en-US" sz="4400" dirty="0" smtClean="0">
                <a:solidFill>
                  <a:srgbClr val="990000"/>
                </a:solidFill>
                <a:latin typeface="+mn-ea"/>
                <a:ea typeface="+mn-ea"/>
              </a:rPr>
              <a:t>谢谢</a:t>
            </a:r>
            <a:endParaRPr lang="en-US" altLang="zh-CN" sz="4400" dirty="0" smtClean="0">
              <a:solidFill>
                <a:srgbClr val="990000"/>
              </a:solidFill>
              <a:latin typeface="+mn-ea"/>
              <a:ea typeface="+mn-ea"/>
            </a:endParaRPr>
          </a:p>
        </p:txBody>
      </p:sp>
      <p:sp>
        <p:nvSpPr>
          <p:cNvPr id="77" name="Text Box 8"/>
          <p:cNvSpPr txBox="1">
            <a:spLocks noChangeArrowheads="1"/>
          </p:cNvSpPr>
          <p:nvPr userDrawn="1"/>
        </p:nvSpPr>
        <p:spPr bwMode="auto">
          <a:xfrm>
            <a:off x="3200400" y="3429000"/>
            <a:ext cx="2744788" cy="484188"/>
          </a:xfrm>
          <a:prstGeom prst="rect">
            <a:avLst/>
          </a:prstGeom>
          <a:noFill/>
          <a:ln>
            <a:noFill/>
          </a:ln>
          <a:extLst/>
        </p:spPr>
        <p:txBody>
          <a:bodyPr wrap="none" lIns="83448" tIns="41724" rIns="83448" bIns="41724">
            <a:spAutoFit/>
          </a:bodyPr>
          <a:lstStyle/>
          <a:p>
            <a:pPr defTabSz="835025">
              <a:defRPr/>
            </a:pPr>
            <a:r>
              <a:rPr lang="en-US" altLang="zh-CN" sz="2600">
                <a:solidFill>
                  <a:srgbClr val="666666"/>
                </a:solidFill>
                <a:ea typeface="宋体" pitchFamily="2" charset="-122"/>
              </a:rPr>
              <a:t>www.huawei.com</a:t>
            </a:r>
            <a:endParaRPr lang="en-US" altLang="zh-CN" sz="2600">
              <a:solidFill>
                <a:srgbClr val="990000"/>
              </a:solidFill>
              <a:ea typeface="宋体" pitchFamily="2" charset="-122"/>
            </a:endParaRPr>
          </a:p>
        </p:txBody>
      </p:sp>
    </p:spTree>
  </p:cSld>
  <p:clrMap bg1="lt1" tx1="dk1" bg2="lt2" tx2="dk2" accent1="accent1" accent2="accent2" accent3="accent3" accent4="accent4" accent5="accent5" accent6="accent6" hlink="hlink" folHlink="folHlink"/>
  <p:sldLayoutIdLst>
    <p:sldLayoutId id="2147484041" r:id="rId1"/>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3200" b="1">
          <a:solidFill>
            <a:srgbClr val="990000"/>
          </a:solidFill>
          <a:latin typeface="+mj-lt"/>
          <a:ea typeface="+mj-ea"/>
          <a:cs typeface="+mj-cs"/>
        </a:defRPr>
      </a:lvl1pPr>
      <a:lvl2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2pPr>
      <a:lvl3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3pPr>
      <a:lvl4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4pPr>
      <a:lvl5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0" fontAlgn="base" hangingPunct="0">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0" fontAlgn="base" hangingPunct="0">
        <a:spcBef>
          <a:spcPct val="20000"/>
        </a:spcBef>
        <a:spcAft>
          <a:spcPct val="0"/>
        </a:spcAft>
        <a:buFont typeface="FrutigerNext LT Medium" pitchFamily="34" charset="0"/>
        <a:buChar char="»"/>
        <a:defRPr>
          <a:solidFill>
            <a:schemeClr val="tx1"/>
          </a:solidFill>
          <a:latin typeface="+mn-lt"/>
          <a:ea typeface="+mn-ea"/>
          <a:cs typeface="+mn-cs"/>
        </a:defRPr>
      </a:lvl3pPr>
      <a:lvl4pPr marL="1600200" indent="-228600" algn="l" rtl="0" eaLnBrk="0" fontAlgn="base" hangingPunct="0">
        <a:spcBef>
          <a:spcPct val="20000"/>
        </a:spcBef>
        <a:spcAft>
          <a:spcPct val="0"/>
        </a:spcAft>
        <a:buChar char="–"/>
        <a:defRPr sz="16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76" descr="PPT胶片内页元素-4比3-封底"/>
          <p:cNvPicPr>
            <a:picLocks noChangeAspect="1" noChangeArrowheads="1"/>
          </p:cNvPicPr>
          <p:nvPr userDrawn="1"/>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76" name="Text Box 7"/>
          <p:cNvSpPr txBox="1">
            <a:spLocks noChangeArrowheads="1"/>
          </p:cNvSpPr>
          <p:nvPr userDrawn="1"/>
        </p:nvSpPr>
        <p:spPr bwMode="auto">
          <a:xfrm>
            <a:off x="3084513" y="2668588"/>
            <a:ext cx="2976562" cy="762000"/>
          </a:xfrm>
          <a:prstGeom prst="rect">
            <a:avLst/>
          </a:prstGeom>
          <a:noFill/>
          <a:ln>
            <a:noFill/>
          </a:ln>
          <a:extLst/>
        </p:spPr>
        <p:txBody>
          <a:bodyPr wrap="none" lIns="83448" tIns="41724" rIns="83448" bIns="41724">
            <a:spAutoFit/>
          </a:bodyPr>
          <a:lstStyle>
            <a:lvl1pPr defTabSz="835025" eaLnBrk="0" hangingPunct="0">
              <a:defRPr>
                <a:solidFill>
                  <a:schemeClr val="tx1"/>
                </a:solidFill>
                <a:latin typeface="Calibri" pitchFamily="34" charset="0"/>
                <a:ea typeface="宋体" pitchFamily="2" charset="-122"/>
              </a:defRPr>
            </a:lvl1pPr>
            <a:lvl2pPr marL="742950" indent="-285750" defTabSz="835025" eaLnBrk="0" hangingPunct="0">
              <a:defRPr>
                <a:solidFill>
                  <a:schemeClr val="tx1"/>
                </a:solidFill>
                <a:latin typeface="Calibri" pitchFamily="34" charset="0"/>
                <a:ea typeface="宋体" pitchFamily="2" charset="-122"/>
              </a:defRPr>
            </a:lvl2pPr>
            <a:lvl3pPr marL="1143000" indent="-228600" defTabSz="835025" eaLnBrk="0" hangingPunct="0">
              <a:defRPr>
                <a:solidFill>
                  <a:schemeClr val="tx1"/>
                </a:solidFill>
                <a:latin typeface="Calibri" pitchFamily="34" charset="0"/>
                <a:ea typeface="宋体" pitchFamily="2" charset="-122"/>
              </a:defRPr>
            </a:lvl3pPr>
            <a:lvl4pPr marL="1600200" indent="-228600" defTabSz="835025" eaLnBrk="0" hangingPunct="0">
              <a:defRPr>
                <a:solidFill>
                  <a:schemeClr val="tx1"/>
                </a:solidFill>
                <a:latin typeface="Calibri" pitchFamily="34" charset="0"/>
                <a:ea typeface="宋体" pitchFamily="2" charset="-122"/>
              </a:defRPr>
            </a:lvl4pPr>
            <a:lvl5pPr marL="2057400" indent="-228600" defTabSz="835025" eaLnBrk="0" hangingPunct="0">
              <a:defRPr>
                <a:solidFill>
                  <a:schemeClr val="tx1"/>
                </a:solidFill>
                <a:latin typeface="Calibri" pitchFamily="34" charset="0"/>
                <a:ea typeface="宋体" pitchFamily="2" charset="-122"/>
              </a:defRPr>
            </a:lvl5pPr>
            <a:lvl6pPr marL="2514600" indent="-228600" defTabSz="835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835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835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835025" eaLnBrk="0" fontAlgn="base" hangingPunct="0">
              <a:spcBef>
                <a:spcPct val="0"/>
              </a:spcBef>
              <a:spcAft>
                <a:spcPct val="0"/>
              </a:spcAft>
              <a:defRPr>
                <a:solidFill>
                  <a:schemeClr val="tx1"/>
                </a:solidFill>
                <a:latin typeface="Calibri" pitchFamily="34" charset="0"/>
                <a:ea typeface="宋体" pitchFamily="2" charset="-122"/>
              </a:defRPr>
            </a:lvl9pPr>
          </a:lstStyle>
          <a:p>
            <a:pPr>
              <a:defRPr/>
            </a:pPr>
            <a:r>
              <a:rPr lang="en-US" altLang="zh-CN" sz="4400" dirty="0" smtClean="0">
                <a:solidFill>
                  <a:srgbClr val="990000"/>
                </a:solidFill>
                <a:latin typeface="FrutigerNext LT Medium"/>
                <a:ea typeface="+mn-ea"/>
              </a:rPr>
              <a:t>Thank you</a:t>
            </a:r>
          </a:p>
        </p:txBody>
      </p:sp>
      <p:sp>
        <p:nvSpPr>
          <p:cNvPr id="77" name="Text Box 8"/>
          <p:cNvSpPr txBox="1">
            <a:spLocks noChangeArrowheads="1"/>
          </p:cNvSpPr>
          <p:nvPr userDrawn="1"/>
        </p:nvSpPr>
        <p:spPr bwMode="auto">
          <a:xfrm>
            <a:off x="3200400" y="3429000"/>
            <a:ext cx="2744788" cy="484188"/>
          </a:xfrm>
          <a:prstGeom prst="rect">
            <a:avLst/>
          </a:prstGeom>
          <a:noFill/>
          <a:ln>
            <a:noFill/>
          </a:ln>
          <a:extLst/>
        </p:spPr>
        <p:txBody>
          <a:bodyPr wrap="none" lIns="83448" tIns="41724" rIns="83448" bIns="41724">
            <a:spAutoFit/>
          </a:bodyPr>
          <a:lstStyle/>
          <a:p>
            <a:pPr defTabSz="835025">
              <a:defRPr/>
            </a:pPr>
            <a:r>
              <a:rPr lang="en-US" altLang="zh-CN" sz="2600">
                <a:solidFill>
                  <a:srgbClr val="666666"/>
                </a:solidFill>
                <a:ea typeface="宋体" pitchFamily="2" charset="-122"/>
              </a:rPr>
              <a:t>www.huawei.com</a:t>
            </a:r>
            <a:endParaRPr lang="en-US" altLang="zh-CN" sz="2600">
              <a:solidFill>
                <a:srgbClr val="990000"/>
              </a:solidFill>
              <a:ea typeface="宋体" pitchFamily="2" charset="-122"/>
            </a:endParaRPr>
          </a:p>
        </p:txBody>
      </p:sp>
    </p:spTree>
  </p:cSld>
  <p:clrMap bg1="lt1" tx1="dk1" bg2="lt2" tx2="dk2" accent1="accent1" accent2="accent2" accent3="accent3" accent4="accent4" accent5="accent5" accent6="accent6" hlink="hlink" folHlink="folHlink"/>
  <p:sldLayoutIdLst>
    <p:sldLayoutId id="2147484042" r:id="rId1"/>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3200" b="1">
          <a:solidFill>
            <a:srgbClr val="990000"/>
          </a:solidFill>
          <a:latin typeface="+mj-lt"/>
          <a:ea typeface="+mj-ea"/>
          <a:cs typeface="+mj-cs"/>
        </a:defRPr>
      </a:lvl1pPr>
      <a:lvl2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2pPr>
      <a:lvl3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3pPr>
      <a:lvl4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4pPr>
      <a:lvl5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0" fontAlgn="base" hangingPunct="0">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0" fontAlgn="base" hangingPunct="0">
        <a:spcBef>
          <a:spcPct val="20000"/>
        </a:spcBef>
        <a:spcAft>
          <a:spcPct val="0"/>
        </a:spcAft>
        <a:buFont typeface="FrutigerNext LT Medium" pitchFamily="34" charset="0"/>
        <a:buChar char="»"/>
        <a:defRPr>
          <a:solidFill>
            <a:schemeClr val="tx1"/>
          </a:solidFill>
          <a:latin typeface="+mn-lt"/>
          <a:ea typeface="+mn-ea"/>
          <a:cs typeface="+mn-cs"/>
        </a:defRPr>
      </a:lvl3pPr>
      <a:lvl4pPr marL="1600200" indent="-228600" algn="l" rtl="0" eaLnBrk="0" fontAlgn="base" hangingPunct="0">
        <a:spcBef>
          <a:spcPct val="20000"/>
        </a:spcBef>
        <a:spcAft>
          <a:spcPct val="0"/>
        </a:spcAft>
        <a:buChar char="–"/>
        <a:defRPr sz="16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1"/>
          <p:cNvSpPr>
            <a:spLocks noGrp="1"/>
          </p:cNvSpPr>
          <p:nvPr>
            <p:ph type="title"/>
          </p:nvPr>
        </p:nvSpPr>
        <p:spPr>
          <a:xfrm>
            <a:off x="755650" y="2263775"/>
            <a:ext cx="5111750" cy="387798"/>
          </a:xfrm>
        </p:spPr>
        <p:txBody>
          <a:bodyPr/>
          <a:lstStyle/>
          <a:p>
            <a:r>
              <a:rPr lang="zh-CN" altLang="en-US" dirty="0" smtClean="0">
                <a:solidFill>
                  <a:schemeClr val="bg1"/>
                </a:solidFill>
              </a:rPr>
              <a:t>数据转发过程</a:t>
            </a:r>
          </a:p>
        </p:txBody>
      </p:sp>
    </p:spTree>
  </p:cSld>
  <p:clrMapOvr>
    <a:masterClrMapping/>
  </p:clrMapOvr>
  <p:transition advClick="0" advTm="8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灯片编号占位符 3"/>
          <p:cNvSpPr>
            <a:spLocks noGrp="1"/>
          </p:cNvSpPr>
          <p:nvPr>
            <p:ph type="sldNum" sz="quarter" idx="12"/>
          </p:nvPr>
        </p:nvSpPr>
        <p:spPr>
          <a:noFill/>
        </p:spPr>
        <p:txBody>
          <a:bodyPr/>
          <a:lstStyle/>
          <a:p>
            <a:pPr defTabSz="877888"/>
            <a:r>
              <a:rPr lang="en-US" altLang="zh-CN" smtClean="0"/>
              <a:t>Page </a:t>
            </a:r>
            <a:fld id="{813E7C8B-FCC3-4E6C-BD89-F252467743D3}" type="slidenum">
              <a:rPr lang="en-US" altLang="zh-CN" smtClean="0"/>
              <a:pPr defTabSz="877888"/>
              <a:t>2</a:t>
            </a:fld>
            <a:endParaRPr lang="en-US" altLang="zh-CN" smtClean="0"/>
          </a:p>
        </p:txBody>
      </p:sp>
      <p:sp>
        <p:nvSpPr>
          <p:cNvPr id="7171" name="Rectangle 2"/>
          <p:cNvSpPr>
            <a:spLocks noGrp="1" noChangeArrowheads="1"/>
          </p:cNvSpPr>
          <p:nvPr>
            <p:ph type="title"/>
          </p:nvPr>
        </p:nvSpPr>
        <p:spPr>
          <a:xfrm>
            <a:off x="1282700" y="358775"/>
            <a:ext cx="7089775" cy="868363"/>
          </a:xfrm>
        </p:spPr>
        <p:txBody>
          <a:bodyPr/>
          <a:lstStyle/>
          <a:p>
            <a:pPr eaLnBrk="1" hangingPunct="1"/>
            <a:r>
              <a:rPr lang="zh-CN" altLang="en-US" dirty="0" smtClean="0">
                <a:latin typeface="Arial" charset="0"/>
                <a:cs typeface="Arial" charset="0"/>
              </a:rPr>
              <a:t>前言</a:t>
            </a:r>
          </a:p>
        </p:txBody>
      </p:sp>
      <p:pic>
        <p:nvPicPr>
          <p:cNvPr id="7173" name="Picture 12" descr="前言 copy"/>
          <p:cNvPicPr>
            <a:picLocks noChangeAspect="1" noChangeArrowheads="1"/>
          </p:cNvPicPr>
          <p:nvPr/>
        </p:nvPicPr>
        <p:blipFill>
          <a:blip r:embed="rId3" cstate="print"/>
          <a:srcRect/>
          <a:stretch>
            <a:fillRect/>
          </a:stretch>
        </p:blipFill>
        <p:spPr bwMode="auto">
          <a:xfrm>
            <a:off x="695325" y="477838"/>
            <a:ext cx="615950" cy="617537"/>
          </a:xfrm>
          <a:prstGeom prst="rect">
            <a:avLst/>
          </a:prstGeom>
          <a:noFill/>
          <a:ln w="9525">
            <a:noFill/>
            <a:miter lim="800000"/>
            <a:headEnd/>
            <a:tailEnd/>
          </a:ln>
        </p:spPr>
      </p:pic>
      <p:sp>
        <p:nvSpPr>
          <p:cNvPr id="6" name="Rectangle 3"/>
          <p:cNvSpPr>
            <a:spLocks noGrp="1" noChangeArrowheads="1"/>
          </p:cNvSpPr>
          <p:nvPr>
            <p:ph type="body" idx="4294967295"/>
          </p:nvPr>
        </p:nvSpPr>
        <p:spPr bwMode="auto">
          <a:xfrm>
            <a:off x="387350" y="1341438"/>
            <a:ext cx="7929563" cy="4195762"/>
          </a:xfrm>
          <a:prstGeom prst="rect">
            <a:avLst/>
          </a:prstGeom>
          <a:noFill/>
          <a:ln>
            <a:miter lim="800000"/>
            <a:headEnd/>
            <a:tailEnd/>
          </a:ln>
        </p:spPr>
        <p:txBody>
          <a:bodyPr/>
          <a:lstStyle/>
          <a:p>
            <a:pPr algn="just" eaLnBrk="1" hangingPunct="1">
              <a:lnSpc>
                <a:spcPct val="150000"/>
              </a:lnSpc>
              <a:buNone/>
            </a:pPr>
            <a:r>
              <a:rPr lang="zh-CN" altLang="en-US" sz="1800" dirty="0" smtClean="0">
                <a:latin typeface="Arial" charset="0"/>
                <a:cs typeface="Arial" charset="0"/>
              </a:rPr>
              <a:t>    </a:t>
            </a:r>
            <a:r>
              <a:rPr lang="en-US" altLang="zh-CN" sz="1800" dirty="0" smtClean="0">
                <a:latin typeface="Arial" charset="0"/>
                <a:cs typeface="Arial" charset="0"/>
              </a:rPr>
              <a:t>TCP/IP</a:t>
            </a:r>
            <a:r>
              <a:rPr lang="zh-CN" altLang="en-US" sz="1800" dirty="0" smtClean="0">
                <a:latin typeface="Arial" charset="0"/>
                <a:cs typeface="Arial" charset="0"/>
              </a:rPr>
              <a:t>协议簇和底层协议配合，保证了数据能够实现端到端的传输。数据传输过程是一个非常复杂的过程，例如数据在转发的过程中会进行一系列的封装和解封装。对于网络工程师来说，只有深入地理解了数据在各种不同设备上的转发过程，才能够对网络进行正确的分析和检测。</a:t>
            </a:r>
            <a:endParaRPr lang="en-US" altLang="zh-CN" sz="1800" dirty="0" smtClean="0">
              <a:latin typeface="Arial" charset="0"/>
              <a:cs typeface="Arial" charset="0"/>
            </a:endParaRPr>
          </a:p>
          <a:p>
            <a:pPr eaLnBrk="1" hangingPunct="1">
              <a:lnSpc>
                <a:spcPct val="150000"/>
              </a:lnSpc>
              <a:buFont typeface="Wingdings" pitchFamily="2" charset="2"/>
              <a:buNone/>
            </a:pPr>
            <a:endParaRPr lang="zh-CN" altLang="en-US" dirty="0" smtClean="0">
              <a:latin typeface="Arial" charset="0"/>
              <a:cs typeface="Arial" charset="0"/>
            </a:endParaRPr>
          </a:p>
          <a:p>
            <a:pPr eaLnBrk="1" hangingPunct="1">
              <a:lnSpc>
                <a:spcPct val="150000"/>
              </a:lnSpc>
            </a:pPr>
            <a:endParaRPr lang="zh-CN" altLang="en-US" dirty="0" smtClean="0">
              <a:latin typeface="Arial" charset="0"/>
              <a:cs typeface="Arial" charset="0"/>
            </a:endParaRPr>
          </a:p>
          <a:p>
            <a:pPr eaLnBrk="1" hangingPunct="1">
              <a:lnSpc>
                <a:spcPct val="150000"/>
              </a:lnSpc>
            </a:pPr>
            <a:endParaRPr lang="zh-CN" altLang="en-US"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灯片编号占位符 3"/>
          <p:cNvSpPr>
            <a:spLocks noGrp="1"/>
          </p:cNvSpPr>
          <p:nvPr>
            <p:ph type="sldNum" sz="quarter" idx="12"/>
          </p:nvPr>
        </p:nvSpPr>
        <p:spPr>
          <a:noFill/>
        </p:spPr>
        <p:txBody>
          <a:bodyPr/>
          <a:lstStyle/>
          <a:p>
            <a:pPr defTabSz="877888"/>
            <a:r>
              <a:rPr lang="en-US" altLang="zh-CN" smtClean="0"/>
              <a:t>Page </a:t>
            </a:r>
            <a:fld id="{53CE782E-AEBC-42D5-AFC1-0E01BA8CDB40}" type="slidenum">
              <a:rPr lang="en-US" altLang="zh-CN" smtClean="0"/>
              <a:pPr defTabSz="877888"/>
              <a:t>3</a:t>
            </a:fld>
            <a:endParaRPr lang="en-US" altLang="zh-CN" smtClean="0"/>
          </a:p>
        </p:txBody>
      </p:sp>
      <p:sp>
        <p:nvSpPr>
          <p:cNvPr id="8195" name="Rectangle 2"/>
          <p:cNvSpPr>
            <a:spLocks noGrp="1" noChangeArrowheads="1"/>
          </p:cNvSpPr>
          <p:nvPr>
            <p:ph type="title"/>
          </p:nvPr>
        </p:nvSpPr>
        <p:spPr>
          <a:xfrm>
            <a:off x="1317625" y="339725"/>
            <a:ext cx="7054850" cy="868363"/>
          </a:xfrm>
        </p:spPr>
        <p:txBody>
          <a:bodyPr/>
          <a:lstStyle/>
          <a:p>
            <a:pPr eaLnBrk="1" hangingPunct="1"/>
            <a:r>
              <a:rPr lang="zh-CN" altLang="en-US" dirty="0" smtClean="0">
                <a:latin typeface="Arial" charset="0"/>
                <a:cs typeface="Arial" charset="0"/>
              </a:rPr>
              <a:t>学习目标</a:t>
            </a:r>
          </a:p>
        </p:txBody>
      </p:sp>
      <p:pic>
        <p:nvPicPr>
          <p:cNvPr id="8197" name="Picture 11" descr="目标"/>
          <p:cNvPicPr>
            <a:picLocks noChangeAspect="1" noChangeArrowheads="1"/>
          </p:cNvPicPr>
          <p:nvPr/>
        </p:nvPicPr>
        <p:blipFill>
          <a:blip r:embed="rId3" cstate="print"/>
          <a:srcRect/>
          <a:stretch>
            <a:fillRect/>
          </a:stretch>
        </p:blipFill>
        <p:spPr bwMode="auto">
          <a:xfrm>
            <a:off x="698500" y="465138"/>
            <a:ext cx="622300" cy="622300"/>
          </a:xfrm>
          <a:prstGeom prst="rect">
            <a:avLst/>
          </a:prstGeom>
          <a:noFill/>
          <a:ln w="9525">
            <a:noFill/>
            <a:miter lim="800000"/>
            <a:headEnd/>
            <a:tailEnd/>
          </a:ln>
        </p:spPr>
      </p:pic>
      <p:sp>
        <p:nvSpPr>
          <p:cNvPr id="6" name="Rectangle 3"/>
          <p:cNvSpPr>
            <a:spLocks noGrp="1" noChangeArrowheads="1"/>
          </p:cNvSpPr>
          <p:nvPr>
            <p:ph type="body" idx="4294967295"/>
          </p:nvPr>
        </p:nvSpPr>
        <p:spPr bwMode="auto">
          <a:xfrm>
            <a:off x="387350" y="1341438"/>
            <a:ext cx="7929563" cy="4195762"/>
          </a:xfrm>
          <a:prstGeom prst="rect">
            <a:avLst/>
          </a:prstGeom>
          <a:noFill/>
          <a:ln>
            <a:miter lim="800000"/>
            <a:headEnd/>
            <a:tailEnd/>
          </a:ln>
        </p:spPr>
        <p:txBody>
          <a:bodyPr/>
          <a:lstStyle/>
          <a:p>
            <a:pPr eaLnBrk="1" hangingPunct="1">
              <a:lnSpc>
                <a:spcPct val="150000"/>
              </a:lnSpc>
              <a:buNone/>
            </a:pPr>
            <a:r>
              <a:rPr lang="en-US" altLang="zh-CN" dirty="0" smtClean="0">
                <a:latin typeface="Arial" charset="0"/>
                <a:cs typeface="Arial" charset="0"/>
              </a:rPr>
              <a:t>	</a:t>
            </a:r>
            <a:r>
              <a:rPr lang="zh-CN" altLang="en-US" dirty="0" smtClean="0">
                <a:latin typeface="Arial" charset="0"/>
                <a:cs typeface="Arial" charset="0"/>
              </a:rPr>
              <a:t>学完本课程后，您应该能：</a:t>
            </a:r>
            <a:endParaRPr lang="en-US" altLang="zh-CN" dirty="0" smtClean="0">
              <a:latin typeface="Arial" charset="0"/>
              <a:cs typeface="Arial" charset="0"/>
            </a:endParaRPr>
          </a:p>
          <a:p>
            <a:pPr marL="650875" lvl="2" indent="-301625" eaLnBrk="1" hangingPunct="1">
              <a:lnSpc>
                <a:spcPct val="150000"/>
              </a:lnSpc>
              <a:buClr>
                <a:schemeClr val="tx1"/>
              </a:buClr>
              <a:buSzPct val="80000"/>
              <a:buFont typeface="Wingdings" pitchFamily="2" charset="2"/>
              <a:buChar char="l"/>
            </a:pPr>
            <a:r>
              <a:rPr lang="zh-CN" altLang="en-US" dirty="0" smtClean="0">
                <a:latin typeface="Arial" charset="0"/>
                <a:cs typeface="Arial" charset="0"/>
              </a:rPr>
              <a:t>掌握数据封装和解封装的过程</a:t>
            </a:r>
            <a:endParaRPr lang="en-US" altLang="zh-CN" dirty="0" smtClean="0">
              <a:latin typeface="Arial" charset="0"/>
              <a:cs typeface="Arial" charset="0"/>
            </a:endParaRPr>
          </a:p>
          <a:p>
            <a:pPr marL="650875" lvl="2" indent="-301625" eaLnBrk="1" hangingPunct="1">
              <a:lnSpc>
                <a:spcPct val="150000"/>
              </a:lnSpc>
              <a:buClr>
                <a:schemeClr val="tx1"/>
              </a:buClr>
              <a:buSzPct val="80000"/>
              <a:buFont typeface="Wingdings" pitchFamily="2" charset="2"/>
              <a:buChar char="l"/>
            </a:pPr>
            <a:r>
              <a:rPr lang="zh-CN" altLang="en-US" dirty="0" smtClean="0">
                <a:latin typeface="Arial" charset="0"/>
                <a:cs typeface="Arial" charset="0"/>
              </a:rPr>
              <a:t>处理数据转发过程中的基本故障</a:t>
            </a:r>
            <a:endParaRPr lang="en-US" altLang="zh-CN"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标题 9"/>
          <p:cNvSpPr>
            <a:spLocks noGrp="1"/>
          </p:cNvSpPr>
          <p:nvPr>
            <p:ph type="title"/>
          </p:nvPr>
        </p:nvSpPr>
        <p:spPr/>
        <p:txBody>
          <a:bodyPr/>
          <a:lstStyle/>
          <a:p>
            <a:r>
              <a:rPr lang="zh-CN" altLang="en-US" dirty="0" smtClean="0">
                <a:solidFill>
                  <a:schemeClr val="tx2"/>
                </a:solidFill>
                <a:latin typeface="Arial" charset="0"/>
                <a:cs typeface="Arial" charset="0"/>
              </a:rPr>
              <a:t>数据转发过程概述</a:t>
            </a:r>
          </a:p>
        </p:txBody>
      </p:sp>
      <p:sp>
        <p:nvSpPr>
          <p:cNvPr id="10244" name="灯片编号占位符 4"/>
          <p:cNvSpPr>
            <a:spLocks noGrp="1"/>
          </p:cNvSpPr>
          <p:nvPr>
            <p:ph type="sldNum" sz="quarter" idx="12"/>
          </p:nvPr>
        </p:nvSpPr>
        <p:spPr>
          <a:noFill/>
        </p:spPr>
        <p:txBody>
          <a:bodyPr/>
          <a:lstStyle/>
          <a:p>
            <a:r>
              <a:rPr lang="en-US" altLang="zh-CN" smtClean="0"/>
              <a:t>Page </a:t>
            </a:r>
            <a:fld id="{31CD43DD-7914-461A-91C3-2418F996C87C}" type="slidenum">
              <a:rPr lang="en-US" altLang="zh-CN" smtClean="0"/>
              <a:pPr/>
              <a:t>4</a:t>
            </a:fld>
            <a:endParaRPr lang="en-US" altLang="zh-CN" smtClean="0"/>
          </a:p>
        </p:txBody>
      </p:sp>
      <p:grpSp>
        <p:nvGrpSpPr>
          <p:cNvPr id="37" name="Group 36"/>
          <p:cNvGrpSpPr/>
          <p:nvPr/>
        </p:nvGrpSpPr>
        <p:grpSpPr>
          <a:xfrm>
            <a:off x="1541090" y="1928813"/>
            <a:ext cx="6216373" cy="3072586"/>
            <a:chOff x="1541090" y="1928813"/>
            <a:chExt cx="6216373" cy="3072586"/>
          </a:xfrm>
        </p:grpSpPr>
        <p:sp>
          <p:nvSpPr>
            <p:cNvPr id="36" name="云形 38"/>
            <p:cNvSpPr/>
            <p:nvPr/>
          </p:nvSpPr>
          <p:spPr bwMode="auto">
            <a:xfrm>
              <a:off x="3563888" y="2593370"/>
              <a:ext cx="2160240" cy="1554758"/>
            </a:xfrm>
            <a:prstGeom prst="cloud">
              <a:avLst/>
            </a:prstGeom>
            <a:solidFill>
              <a:schemeClr val="bg2"/>
            </a:solidFill>
            <a:ln w="9525" cap="flat" cmpd="sng" algn="ctr">
              <a:noFill/>
              <a:prstDash val="solid"/>
              <a:round/>
              <a:headEnd type="none" w="med" len="med"/>
              <a:tailEnd type="none" w="med" len="med"/>
            </a:ln>
            <a:effectLst/>
          </p:spPr>
          <p:txBody>
            <a:bodyPr/>
            <a:lstStyle/>
            <a:p>
              <a:pPr defTabSz="784225">
                <a:defRPr/>
              </a:pPr>
              <a:endParaRPr lang="en-US" altLang="zh-CN" sz="1800" dirty="0" smtClean="0">
                <a:latin typeface="Arial" pitchFamily="34" charset="0"/>
                <a:ea typeface="宋体" pitchFamily="2" charset="-122"/>
                <a:cs typeface="Arial" pitchFamily="34" charset="0"/>
              </a:endParaRPr>
            </a:p>
            <a:p>
              <a:pPr defTabSz="784225">
                <a:defRPr/>
              </a:pPr>
              <a:r>
                <a:rPr lang="en-US" altLang="zh-CN" sz="1800" dirty="0" smtClean="0">
                  <a:latin typeface="Arial" pitchFamily="34" charset="0"/>
                  <a:ea typeface="宋体" pitchFamily="2" charset="-122"/>
                  <a:cs typeface="Arial" pitchFamily="34" charset="0"/>
                </a:rPr>
                <a:t>     Internet</a:t>
              </a:r>
              <a:endParaRPr lang="zh-CN" altLang="en-US" sz="1800" dirty="0">
                <a:latin typeface="Arial" pitchFamily="34" charset="0"/>
                <a:ea typeface="宋体" pitchFamily="2" charset="-122"/>
                <a:cs typeface="Arial" pitchFamily="34" charset="0"/>
              </a:endParaRPr>
            </a:p>
          </p:txBody>
        </p:sp>
        <p:sp>
          <p:nvSpPr>
            <p:cNvPr id="32" name="Line 13"/>
            <p:cNvSpPr>
              <a:spLocks noChangeShapeType="1"/>
            </p:cNvSpPr>
            <p:nvPr/>
          </p:nvSpPr>
          <p:spPr bwMode="auto">
            <a:xfrm flipH="1" flipV="1">
              <a:off x="5940772" y="3429000"/>
              <a:ext cx="576000" cy="80"/>
            </a:xfrm>
            <a:prstGeom prst="line">
              <a:avLst/>
            </a:prstGeom>
            <a:noFill/>
            <a:ln w="28575">
              <a:solidFill>
                <a:srgbClr val="000000"/>
              </a:solidFill>
              <a:round/>
              <a:headEnd/>
              <a:tailEnd/>
            </a:ln>
          </p:spPr>
          <p:txBody>
            <a:bodyPr/>
            <a:lstStyle/>
            <a:p>
              <a:endParaRPr lang="zh-CN" altLang="en-US"/>
            </a:p>
          </p:txBody>
        </p:sp>
        <p:sp>
          <p:nvSpPr>
            <p:cNvPr id="33" name="Line 13"/>
            <p:cNvSpPr>
              <a:spLocks noChangeShapeType="1"/>
            </p:cNvSpPr>
            <p:nvPr/>
          </p:nvSpPr>
          <p:spPr bwMode="auto">
            <a:xfrm flipH="1" flipV="1">
              <a:off x="2778150" y="3429000"/>
              <a:ext cx="576000" cy="80"/>
            </a:xfrm>
            <a:prstGeom prst="line">
              <a:avLst/>
            </a:prstGeom>
            <a:noFill/>
            <a:ln w="28575">
              <a:solidFill>
                <a:srgbClr val="000000"/>
              </a:solidFill>
              <a:round/>
              <a:headEnd/>
              <a:tailEnd/>
            </a:ln>
          </p:spPr>
          <p:txBody>
            <a:bodyPr/>
            <a:lstStyle/>
            <a:p>
              <a:endParaRPr lang="zh-CN" altLang="en-US"/>
            </a:p>
          </p:txBody>
        </p:sp>
        <p:sp>
          <p:nvSpPr>
            <p:cNvPr id="28" name="Line 13"/>
            <p:cNvSpPr>
              <a:spLocks noChangeShapeType="1"/>
            </p:cNvSpPr>
            <p:nvPr/>
          </p:nvSpPr>
          <p:spPr bwMode="auto">
            <a:xfrm flipH="1" flipV="1">
              <a:off x="6516836" y="2780928"/>
              <a:ext cx="576000" cy="80"/>
            </a:xfrm>
            <a:prstGeom prst="line">
              <a:avLst/>
            </a:prstGeom>
            <a:noFill/>
            <a:ln w="28575">
              <a:solidFill>
                <a:srgbClr val="000000"/>
              </a:solidFill>
              <a:round/>
              <a:headEnd/>
              <a:tailEnd/>
            </a:ln>
          </p:spPr>
          <p:txBody>
            <a:bodyPr/>
            <a:lstStyle/>
            <a:p>
              <a:endParaRPr lang="zh-CN" altLang="en-US"/>
            </a:p>
          </p:txBody>
        </p:sp>
        <p:sp>
          <p:nvSpPr>
            <p:cNvPr id="30" name="Line 13"/>
            <p:cNvSpPr>
              <a:spLocks noChangeShapeType="1"/>
            </p:cNvSpPr>
            <p:nvPr/>
          </p:nvSpPr>
          <p:spPr bwMode="auto">
            <a:xfrm flipH="1" flipV="1">
              <a:off x="6516836" y="4365104"/>
              <a:ext cx="576000" cy="80"/>
            </a:xfrm>
            <a:prstGeom prst="line">
              <a:avLst/>
            </a:prstGeom>
            <a:noFill/>
            <a:ln w="28575">
              <a:solidFill>
                <a:srgbClr val="000000"/>
              </a:solidFill>
              <a:round/>
              <a:headEnd/>
              <a:tailEnd/>
            </a:ln>
          </p:spPr>
          <p:txBody>
            <a:bodyPr/>
            <a:lstStyle/>
            <a:p>
              <a:endParaRPr lang="zh-CN" altLang="en-US"/>
            </a:p>
          </p:txBody>
        </p:sp>
        <p:sp>
          <p:nvSpPr>
            <p:cNvPr id="29" name="Line 13"/>
            <p:cNvSpPr>
              <a:spLocks noChangeShapeType="1"/>
            </p:cNvSpPr>
            <p:nvPr/>
          </p:nvSpPr>
          <p:spPr bwMode="auto">
            <a:xfrm flipH="1" flipV="1">
              <a:off x="1845981" y="2636912"/>
              <a:ext cx="936104" cy="80"/>
            </a:xfrm>
            <a:prstGeom prst="line">
              <a:avLst/>
            </a:prstGeom>
            <a:noFill/>
            <a:ln w="28575">
              <a:solidFill>
                <a:srgbClr val="000000"/>
              </a:solidFill>
              <a:round/>
              <a:headEnd/>
              <a:tailEnd/>
            </a:ln>
          </p:spPr>
          <p:txBody>
            <a:bodyPr/>
            <a:lstStyle/>
            <a:p>
              <a:endParaRPr lang="zh-CN" altLang="en-US"/>
            </a:p>
          </p:txBody>
        </p:sp>
        <p:sp>
          <p:nvSpPr>
            <p:cNvPr id="31" name="Line 13"/>
            <p:cNvSpPr>
              <a:spLocks noChangeShapeType="1"/>
            </p:cNvSpPr>
            <p:nvPr/>
          </p:nvSpPr>
          <p:spPr bwMode="auto">
            <a:xfrm flipH="1" flipV="1">
              <a:off x="1845981" y="4221088"/>
              <a:ext cx="936104" cy="80"/>
            </a:xfrm>
            <a:prstGeom prst="line">
              <a:avLst/>
            </a:prstGeom>
            <a:noFill/>
            <a:ln w="28575">
              <a:solidFill>
                <a:srgbClr val="000000"/>
              </a:solidFill>
              <a:round/>
              <a:headEnd/>
              <a:tailEnd/>
            </a:ln>
          </p:spPr>
          <p:txBody>
            <a:bodyPr/>
            <a:lstStyle/>
            <a:p>
              <a:endParaRPr lang="zh-CN" altLang="en-US"/>
            </a:p>
          </p:txBody>
        </p:sp>
        <p:pic>
          <p:nvPicPr>
            <p:cNvPr id="10248" name="Picture 1950" descr="图片693"/>
            <p:cNvPicPr>
              <a:picLocks noChangeAspect="1" noChangeArrowheads="1"/>
            </p:cNvPicPr>
            <p:nvPr/>
          </p:nvPicPr>
          <p:blipFill>
            <a:blip r:embed="rId3" cstate="print"/>
            <a:srcRect/>
            <a:stretch>
              <a:fillRect/>
            </a:stretch>
          </p:blipFill>
          <p:spPr bwMode="auto">
            <a:xfrm>
              <a:off x="1541090" y="2205038"/>
              <a:ext cx="931863" cy="908050"/>
            </a:xfrm>
            <a:prstGeom prst="rect">
              <a:avLst/>
            </a:prstGeom>
            <a:noFill/>
            <a:ln w="9525">
              <a:noFill/>
              <a:miter lim="800000"/>
              <a:headEnd/>
              <a:tailEnd/>
            </a:ln>
          </p:spPr>
        </p:pic>
        <p:pic>
          <p:nvPicPr>
            <p:cNvPr id="10249" name="Picture 1950" descr="图片693"/>
            <p:cNvPicPr>
              <a:picLocks noChangeAspect="1" noChangeArrowheads="1"/>
            </p:cNvPicPr>
            <p:nvPr/>
          </p:nvPicPr>
          <p:blipFill>
            <a:blip r:embed="rId3" cstate="print"/>
            <a:srcRect/>
            <a:stretch>
              <a:fillRect/>
            </a:stretch>
          </p:blipFill>
          <p:spPr bwMode="auto">
            <a:xfrm>
              <a:off x="1541090" y="3751263"/>
              <a:ext cx="931863" cy="908050"/>
            </a:xfrm>
            <a:prstGeom prst="rect">
              <a:avLst/>
            </a:prstGeom>
            <a:noFill/>
            <a:ln w="9525">
              <a:noFill/>
              <a:miter lim="800000"/>
              <a:headEnd/>
              <a:tailEnd/>
            </a:ln>
          </p:spPr>
        </p:pic>
        <p:sp>
          <p:nvSpPr>
            <p:cNvPr id="10250" name="TextBox 8"/>
            <p:cNvSpPr txBox="1">
              <a:spLocks noChangeArrowheads="1"/>
            </p:cNvSpPr>
            <p:nvPr/>
          </p:nvSpPr>
          <p:spPr bwMode="auto">
            <a:xfrm>
              <a:off x="1711645" y="1928813"/>
              <a:ext cx="644728" cy="276999"/>
            </a:xfrm>
            <a:prstGeom prst="rect">
              <a:avLst/>
            </a:prstGeom>
            <a:noFill/>
            <a:ln w="9525">
              <a:noFill/>
              <a:miter lim="800000"/>
              <a:headEnd/>
              <a:tailEnd/>
            </a:ln>
          </p:spPr>
          <p:txBody>
            <a:bodyPr wrap="none">
              <a:spAutoFit/>
            </a:bodyPr>
            <a:lstStyle/>
            <a:p>
              <a:r>
                <a:rPr lang="zh-CN" altLang="en-US" sz="1200" dirty="0" smtClean="0">
                  <a:latin typeface="华文细黑" pitchFamily="2" charset="-122"/>
                  <a:ea typeface="华文细黑" pitchFamily="2" charset="-122"/>
                  <a:cs typeface="Arial" charset="0"/>
                </a:rPr>
                <a:t>主机</a:t>
              </a:r>
              <a:r>
                <a:rPr lang="en-US" altLang="zh-CN" sz="1200" dirty="0" smtClean="0">
                  <a:latin typeface="华文细黑" pitchFamily="2" charset="-122"/>
                  <a:ea typeface="华文细黑" pitchFamily="2" charset="-122"/>
                  <a:cs typeface="Arial" charset="0"/>
                </a:rPr>
                <a:t> </a:t>
              </a:r>
              <a:r>
                <a:rPr lang="en-US" altLang="zh-CN" sz="1200" dirty="0">
                  <a:latin typeface="华文细黑" pitchFamily="2" charset="-122"/>
                  <a:ea typeface="华文细黑" pitchFamily="2" charset="-122"/>
                  <a:cs typeface="Arial" charset="0"/>
                </a:rPr>
                <a:t>A</a:t>
              </a:r>
              <a:endParaRPr lang="zh-CN" altLang="en-US" sz="1200" dirty="0">
                <a:latin typeface="华文细黑" pitchFamily="2" charset="-122"/>
                <a:ea typeface="华文细黑" pitchFamily="2" charset="-122"/>
                <a:cs typeface="Arial" charset="0"/>
              </a:endParaRPr>
            </a:p>
          </p:txBody>
        </p:sp>
        <p:sp>
          <p:nvSpPr>
            <p:cNvPr id="10251" name="TextBox 9"/>
            <p:cNvSpPr txBox="1">
              <a:spLocks noChangeArrowheads="1"/>
            </p:cNvSpPr>
            <p:nvPr/>
          </p:nvSpPr>
          <p:spPr bwMode="auto">
            <a:xfrm>
              <a:off x="1715645" y="3500438"/>
              <a:ext cx="638316" cy="276999"/>
            </a:xfrm>
            <a:prstGeom prst="rect">
              <a:avLst/>
            </a:prstGeom>
            <a:noFill/>
            <a:ln w="9525">
              <a:noFill/>
              <a:miter lim="800000"/>
              <a:headEnd/>
              <a:tailEnd/>
            </a:ln>
          </p:spPr>
          <p:txBody>
            <a:bodyPr wrap="none">
              <a:spAutoFit/>
            </a:bodyPr>
            <a:lstStyle/>
            <a:p>
              <a:r>
                <a:rPr lang="zh-CN" altLang="en-US" sz="1200" dirty="0" smtClean="0">
                  <a:latin typeface="华文细黑" pitchFamily="2" charset="-122"/>
                  <a:ea typeface="华文细黑" pitchFamily="2" charset="-122"/>
                  <a:cs typeface="Arial" charset="0"/>
                </a:rPr>
                <a:t>主机</a:t>
              </a:r>
              <a:r>
                <a:rPr lang="en-US" altLang="zh-CN" sz="1200" dirty="0" smtClean="0">
                  <a:latin typeface="华文细黑" pitchFamily="2" charset="-122"/>
                  <a:ea typeface="华文细黑" pitchFamily="2" charset="-122"/>
                  <a:cs typeface="Arial" charset="0"/>
                </a:rPr>
                <a:t> </a:t>
              </a:r>
              <a:r>
                <a:rPr lang="en-US" altLang="zh-CN" sz="1200" dirty="0">
                  <a:latin typeface="华文细黑" pitchFamily="2" charset="-122"/>
                  <a:ea typeface="华文细黑" pitchFamily="2" charset="-122"/>
                  <a:cs typeface="Arial" charset="0"/>
                </a:rPr>
                <a:t>B</a:t>
              </a:r>
              <a:endParaRPr lang="zh-CN" altLang="en-US" sz="1200" dirty="0">
                <a:latin typeface="华文细黑" pitchFamily="2" charset="-122"/>
                <a:ea typeface="华文细黑" pitchFamily="2" charset="-122"/>
                <a:cs typeface="Arial" charset="0"/>
              </a:endParaRPr>
            </a:p>
          </p:txBody>
        </p:sp>
        <p:pic>
          <p:nvPicPr>
            <p:cNvPr id="10252" name="Picture 1939" descr="图片682"/>
            <p:cNvPicPr>
              <a:picLocks noChangeAspect="1" noChangeArrowheads="1"/>
            </p:cNvPicPr>
            <p:nvPr/>
          </p:nvPicPr>
          <p:blipFill>
            <a:blip r:embed="rId4" cstate="print"/>
            <a:srcRect/>
            <a:stretch>
              <a:fillRect/>
            </a:stretch>
          </p:blipFill>
          <p:spPr bwMode="auto">
            <a:xfrm>
              <a:off x="6877546" y="2314575"/>
              <a:ext cx="500063" cy="798513"/>
            </a:xfrm>
            <a:prstGeom prst="rect">
              <a:avLst/>
            </a:prstGeom>
            <a:noFill/>
            <a:ln w="9525">
              <a:noFill/>
              <a:miter lim="800000"/>
              <a:headEnd/>
              <a:tailEnd/>
            </a:ln>
          </p:spPr>
        </p:pic>
        <p:pic>
          <p:nvPicPr>
            <p:cNvPr id="10253" name="Picture 1939" descr="图片682"/>
            <p:cNvPicPr>
              <a:picLocks noChangeAspect="1" noChangeArrowheads="1"/>
            </p:cNvPicPr>
            <p:nvPr/>
          </p:nvPicPr>
          <p:blipFill>
            <a:blip r:embed="rId4" cstate="print"/>
            <a:srcRect/>
            <a:stretch>
              <a:fillRect/>
            </a:stretch>
          </p:blipFill>
          <p:spPr bwMode="auto">
            <a:xfrm>
              <a:off x="6869609" y="3860800"/>
              <a:ext cx="500062" cy="798513"/>
            </a:xfrm>
            <a:prstGeom prst="rect">
              <a:avLst/>
            </a:prstGeom>
            <a:noFill/>
            <a:ln w="9525">
              <a:noFill/>
              <a:miter lim="800000"/>
              <a:headEnd/>
              <a:tailEnd/>
            </a:ln>
          </p:spPr>
        </p:pic>
        <p:sp>
          <p:nvSpPr>
            <p:cNvPr id="10254" name="TextBox 8"/>
            <p:cNvSpPr txBox="1">
              <a:spLocks noChangeArrowheads="1"/>
            </p:cNvSpPr>
            <p:nvPr/>
          </p:nvSpPr>
          <p:spPr bwMode="auto">
            <a:xfrm>
              <a:off x="6690464" y="1979613"/>
              <a:ext cx="783741" cy="276999"/>
            </a:xfrm>
            <a:prstGeom prst="rect">
              <a:avLst/>
            </a:prstGeom>
            <a:noFill/>
            <a:ln w="9525">
              <a:noFill/>
              <a:miter lim="800000"/>
              <a:headEnd/>
              <a:tailEnd/>
            </a:ln>
          </p:spPr>
          <p:txBody>
            <a:bodyPr wrap="none">
              <a:spAutoFit/>
            </a:bodyPr>
            <a:lstStyle/>
            <a:p>
              <a:r>
                <a:rPr lang="zh-CN" altLang="en-US" sz="1200" dirty="0" smtClean="0">
                  <a:latin typeface="华文细黑" pitchFamily="2" charset="-122"/>
                  <a:ea typeface="华文细黑" pitchFamily="2" charset="-122"/>
                  <a:cs typeface="Arial" charset="0"/>
                </a:rPr>
                <a:t>服务器</a:t>
              </a:r>
              <a:r>
                <a:rPr lang="en-US" altLang="zh-CN" sz="1200" dirty="0" smtClean="0">
                  <a:latin typeface="华文细黑" pitchFamily="2" charset="-122"/>
                  <a:ea typeface="华文细黑" pitchFamily="2" charset="-122"/>
                  <a:cs typeface="Arial" charset="0"/>
                </a:rPr>
                <a:t> </a:t>
              </a:r>
              <a:r>
                <a:rPr lang="en-US" altLang="zh-CN" sz="1200" dirty="0">
                  <a:ea typeface="宋体" pitchFamily="2" charset="-122"/>
                  <a:cs typeface="Arial" charset="0"/>
                </a:rPr>
                <a:t>A</a:t>
              </a:r>
              <a:endParaRPr lang="zh-CN" altLang="en-US" sz="1200" dirty="0">
                <a:ea typeface="宋体" pitchFamily="2" charset="-122"/>
                <a:cs typeface="Arial" charset="0"/>
              </a:endParaRPr>
            </a:p>
          </p:txBody>
        </p:sp>
        <p:sp>
          <p:nvSpPr>
            <p:cNvPr id="10255" name="TextBox 8"/>
            <p:cNvSpPr txBox="1">
              <a:spLocks noChangeArrowheads="1"/>
            </p:cNvSpPr>
            <p:nvPr/>
          </p:nvSpPr>
          <p:spPr bwMode="auto">
            <a:xfrm>
              <a:off x="6757668" y="3573463"/>
              <a:ext cx="792205" cy="276999"/>
            </a:xfrm>
            <a:prstGeom prst="rect">
              <a:avLst/>
            </a:prstGeom>
            <a:noFill/>
            <a:ln w="9525">
              <a:noFill/>
              <a:miter lim="800000"/>
              <a:headEnd/>
              <a:tailEnd/>
            </a:ln>
          </p:spPr>
          <p:txBody>
            <a:bodyPr wrap="none">
              <a:spAutoFit/>
            </a:bodyPr>
            <a:lstStyle/>
            <a:p>
              <a:r>
                <a:rPr lang="zh-CN" altLang="en-US" sz="1200" dirty="0" smtClean="0">
                  <a:latin typeface="华文细黑" pitchFamily="2" charset="-122"/>
                  <a:ea typeface="华文细黑" pitchFamily="2" charset="-122"/>
                  <a:cs typeface="Arial" charset="0"/>
                </a:rPr>
                <a:t>服务器</a:t>
              </a:r>
              <a:r>
                <a:rPr lang="en-US" altLang="zh-CN" sz="1200" dirty="0" smtClean="0">
                  <a:latin typeface="华文细黑" pitchFamily="2" charset="-122"/>
                  <a:ea typeface="华文细黑" pitchFamily="2" charset="-122"/>
                  <a:cs typeface="Arial" charset="0"/>
                </a:rPr>
                <a:t> </a:t>
              </a:r>
              <a:r>
                <a:rPr lang="en-US" altLang="zh-CN" sz="1200" dirty="0" smtClean="0">
                  <a:ea typeface="宋体" pitchFamily="2" charset="-122"/>
                  <a:cs typeface="Arial" charset="0"/>
                </a:rPr>
                <a:t>B</a:t>
              </a:r>
              <a:endParaRPr lang="zh-CN" altLang="en-US" sz="1200" dirty="0">
                <a:ea typeface="宋体" pitchFamily="2" charset="-122"/>
                <a:cs typeface="Arial" charset="0"/>
              </a:endParaRPr>
            </a:p>
          </p:txBody>
        </p:sp>
        <p:sp>
          <p:nvSpPr>
            <p:cNvPr id="10259" name="Line 13"/>
            <p:cNvSpPr>
              <a:spLocks noChangeShapeType="1"/>
            </p:cNvSpPr>
            <p:nvPr/>
          </p:nvSpPr>
          <p:spPr bwMode="auto">
            <a:xfrm>
              <a:off x="2790453" y="2276475"/>
              <a:ext cx="0" cy="2160588"/>
            </a:xfrm>
            <a:prstGeom prst="line">
              <a:avLst/>
            </a:prstGeom>
            <a:noFill/>
            <a:ln w="28575">
              <a:solidFill>
                <a:srgbClr val="000000"/>
              </a:solidFill>
              <a:round/>
              <a:headEnd/>
              <a:tailEnd/>
            </a:ln>
          </p:spPr>
          <p:txBody>
            <a:bodyPr/>
            <a:lstStyle/>
            <a:p>
              <a:endParaRPr lang="zh-CN" altLang="en-US"/>
            </a:p>
          </p:txBody>
        </p:sp>
        <p:sp>
          <p:nvSpPr>
            <p:cNvPr id="10260" name="Line 13"/>
            <p:cNvSpPr>
              <a:spLocks noChangeShapeType="1"/>
            </p:cNvSpPr>
            <p:nvPr/>
          </p:nvSpPr>
          <p:spPr bwMode="auto">
            <a:xfrm>
              <a:off x="6517184" y="2420938"/>
              <a:ext cx="0" cy="2160587"/>
            </a:xfrm>
            <a:prstGeom prst="line">
              <a:avLst/>
            </a:prstGeom>
            <a:noFill/>
            <a:ln w="28575">
              <a:solidFill>
                <a:srgbClr val="000000"/>
              </a:solidFill>
              <a:round/>
              <a:headEnd/>
              <a:tailEnd/>
            </a:ln>
          </p:spPr>
          <p:txBody>
            <a:bodyPr/>
            <a:lstStyle/>
            <a:p>
              <a:endParaRPr lang="zh-CN" altLang="en-US"/>
            </a:p>
          </p:txBody>
        </p:sp>
        <p:pic>
          <p:nvPicPr>
            <p:cNvPr id="10261" name="Picture 1439" descr="图片35"/>
            <p:cNvPicPr>
              <a:picLocks noChangeAspect="1" noChangeArrowheads="1"/>
            </p:cNvPicPr>
            <p:nvPr/>
          </p:nvPicPr>
          <p:blipFill>
            <a:blip r:embed="rId5" cstate="print"/>
            <a:srcRect/>
            <a:stretch>
              <a:fillRect/>
            </a:stretch>
          </p:blipFill>
          <p:spPr bwMode="auto">
            <a:xfrm>
              <a:off x="3125415" y="3068638"/>
              <a:ext cx="798513" cy="725487"/>
            </a:xfrm>
            <a:prstGeom prst="rect">
              <a:avLst/>
            </a:prstGeom>
            <a:noFill/>
            <a:ln w="9525">
              <a:noFill/>
              <a:miter lim="800000"/>
              <a:headEnd/>
              <a:tailEnd/>
            </a:ln>
          </p:spPr>
        </p:pic>
        <p:pic>
          <p:nvPicPr>
            <p:cNvPr id="10262" name="Picture 1439" descr="图片35"/>
            <p:cNvPicPr>
              <a:picLocks noChangeAspect="1" noChangeArrowheads="1"/>
            </p:cNvPicPr>
            <p:nvPr/>
          </p:nvPicPr>
          <p:blipFill>
            <a:blip r:embed="rId5" cstate="print"/>
            <a:srcRect/>
            <a:stretch>
              <a:fillRect/>
            </a:stretch>
          </p:blipFill>
          <p:spPr bwMode="auto">
            <a:xfrm>
              <a:off x="5436096" y="3068638"/>
              <a:ext cx="798513" cy="725487"/>
            </a:xfrm>
            <a:prstGeom prst="rect">
              <a:avLst/>
            </a:prstGeom>
            <a:noFill/>
            <a:ln w="9525">
              <a:noFill/>
              <a:miter lim="800000"/>
              <a:headEnd/>
              <a:tailEnd/>
            </a:ln>
          </p:spPr>
        </p:pic>
        <p:sp>
          <p:nvSpPr>
            <p:cNvPr id="10263" name="TextBox 8"/>
            <p:cNvSpPr txBox="1">
              <a:spLocks noChangeArrowheads="1"/>
            </p:cNvSpPr>
            <p:nvPr/>
          </p:nvSpPr>
          <p:spPr bwMode="auto">
            <a:xfrm>
              <a:off x="1556965" y="3141663"/>
              <a:ext cx="954088" cy="276225"/>
            </a:xfrm>
            <a:prstGeom prst="rect">
              <a:avLst/>
            </a:prstGeom>
            <a:noFill/>
            <a:ln w="9525">
              <a:noFill/>
              <a:miter lim="800000"/>
              <a:headEnd/>
              <a:tailEnd/>
            </a:ln>
          </p:spPr>
          <p:txBody>
            <a:bodyPr wrap="none">
              <a:spAutoFit/>
            </a:bodyPr>
            <a:lstStyle/>
            <a:p>
              <a:r>
                <a:rPr lang="en-US" altLang="zh-CN" sz="1200">
                  <a:ea typeface="宋体" pitchFamily="2" charset="-122"/>
                  <a:cs typeface="Arial" charset="0"/>
                </a:rPr>
                <a:t>10.1.1.1/24</a:t>
              </a:r>
              <a:endParaRPr lang="zh-CN" altLang="en-US" sz="1200">
                <a:ea typeface="宋体" pitchFamily="2" charset="-122"/>
                <a:cs typeface="Arial" charset="0"/>
              </a:endParaRPr>
            </a:p>
          </p:txBody>
        </p:sp>
        <p:sp>
          <p:nvSpPr>
            <p:cNvPr id="10264" name="TextBox 8"/>
            <p:cNvSpPr txBox="1">
              <a:spLocks noChangeArrowheads="1"/>
            </p:cNvSpPr>
            <p:nvPr/>
          </p:nvSpPr>
          <p:spPr bwMode="auto">
            <a:xfrm>
              <a:off x="1629990" y="4724400"/>
              <a:ext cx="952500" cy="276225"/>
            </a:xfrm>
            <a:prstGeom prst="rect">
              <a:avLst/>
            </a:prstGeom>
            <a:noFill/>
            <a:ln w="9525">
              <a:noFill/>
              <a:miter lim="800000"/>
              <a:headEnd/>
              <a:tailEnd/>
            </a:ln>
          </p:spPr>
          <p:txBody>
            <a:bodyPr wrap="none">
              <a:spAutoFit/>
            </a:bodyPr>
            <a:lstStyle/>
            <a:p>
              <a:r>
                <a:rPr lang="en-US" altLang="zh-CN" sz="1200">
                  <a:ea typeface="宋体" pitchFamily="2" charset="-122"/>
                  <a:cs typeface="Arial" charset="0"/>
                </a:rPr>
                <a:t>10.1.1.2/24</a:t>
              </a:r>
              <a:endParaRPr lang="zh-CN" altLang="en-US" sz="1200">
                <a:ea typeface="宋体" pitchFamily="2" charset="-122"/>
                <a:cs typeface="Arial" charset="0"/>
              </a:endParaRPr>
            </a:p>
          </p:txBody>
        </p:sp>
        <p:sp>
          <p:nvSpPr>
            <p:cNvPr id="10265" name="TextBox 8"/>
            <p:cNvSpPr txBox="1">
              <a:spLocks noChangeArrowheads="1"/>
            </p:cNvSpPr>
            <p:nvPr/>
          </p:nvSpPr>
          <p:spPr bwMode="auto">
            <a:xfrm>
              <a:off x="6550080" y="3141663"/>
              <a:ext cx="1207383"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172.16.10.1/24</a:t>
              </a:r>
              <a:endParaRPr lang="zh-CN" altLang="en-US" sz="1200" dirty="0">
                <a:ea typeface="宋体" pitchFamily="2" charset="-122"/>
                <a:cs typeface="Arial" charset="0"/>
              </a:endParaRPr>
            </a:p>
          </p:txBody>
        </p:sp>
        <p:sp>
          <p:nvSpPr>
            <p:cNvPr id="10266" name="TextBox 8"/>
            <p:cNvSpPr txBox="1">
              <a:spLocks noChangeArrowheads="1"/>
            </p:cNvSpPr>
            <p:nvPr/>
          </p:nvSpPr>
          <p:spPr bwMode="auto">
            <a:xfrm>
              <a:off x="6550080" y="4724400"/>
              <a:ext cx="1207383"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172.16.10.2/24</a:t>
              </a:r>
              <a:endParaRPr lang="zh-CN" altLang="en-US" sz="1200" dirty="0">
                <a:ea typeface="宋体" pitchFamily="2" charset="-122"/>
                <a:cs typeface="Arial" charset="0"/>
              </a:endParaRPr>
            </a:p>
          </p:txBody>
        </p:sp>
        <p:sp>
          <p:nvSpPr>
            <p:cNvPr id="34" name="TextBox 8"/>
            <p:cNvSpPr txBox="1">
              <a:spLocks noChangeArrowheads="1"/>
            </p:cNvSpPr>
            <p:nvPr/>
          </p:nvSpPr>
          <p:spPr bwMode="auto">
            <a:xfrm>
              <a:off x="3210998" y="2780928"/>
              <a:ext cx="478271"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RTA</a:t>
              </a:r>
              <a:endParaRPr lang="zh-CN" altLang="en-US" sz="1200" dirty="0">
                <a:ea typeface="宋体" pitchFamily="2" charset="-122"/>
                <a:cs typeface="Arial" charset="0"/>
              </a:endParaRPr>
            </a:p>
          </p:txBody>
        </p:sp>
        <p:sp>
          <p:nvSpPr>
            <p:cNvPr id="35" name="TextBox 8"/>
            <p:cNvSpPr txBox="1">
              <a:spLocks noChangeArrowheads="1"/>
            </p:cNvSpPr>
            <p:nvPr/>
          </p:nvSpPr>
          <p:spPr bwMode="auto">
            <a:xfrm>
              <a:off x="5726191" y="2780928"/>
              <a:ext cx="489686"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RTB</a:t>
              </a:r>
              <a:endParaRPr lang="zh-CN" altLang="en-US" sz="1200" dirty="0">
                <a:ea typeface="宋体" pitchFamily="2" charset="-122"/>
                <a:cs typeface="Arial" charset="0"/>
              </a:endParaRPr>
            </a:p>
          </p:txBody>
        </p:sp>
      </p:grpSp>
      <p:sp>
        <p:nvSpPr>
          <p:cNvPr id="38" name="Rectangle 3"/>
          <p:cNvSpPr>
            <a:spLocks noGrp="1" noChangeArrowheads="1"/>
          </p:cNvSpPr>
          <p:nvPr>
            <p:ph type="body" idx="4294967295"/>
          </p:nvPr>
        </p:nvSpPr>
        <p:spPr bwMode="auto">
          <a:xfrm>
            <a:off x="760413" y="5805264"/>
            <a:ext cx="7627937" cy="504056"/>
          </a:xfrm>
          <a:prstGeom prst="rect">
            <a:avLst/>
          </a:prstGeom>
          <a:noFill/>
          <a:ln>
            <a:miter lim="800000"/>
            <a:headEnd/>
            <a:tailEnd/>
          </a:ln>
        </p:spPr>
        <p:txBody>
          <a:bodyPr/>
          <a:lstStyle/>
          <a:p>
            <a:pPr eaLnBrk="1" hangingPunct="1">
              <a:buClrTx/>
              <a:buSzPct val="80000"/>
            </a:pPr>
            <a:r>
              <a:rPr lang="zh-CN" altLang="en-US" sz="1800" dirty="0" smtClean="0">
                <a:latin typeface="Arial" charset="0"/>
                <a:cs typeface="Arial" charset="0"/>
              </a:rPr>
              <a:t>数据包在相同网段内或不同网段之间转发所依据的原理基本一致。</a:t>
            </a:r>
            <a:endParaRPr lang="en-US" altLang="zh-CN" sz="18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Picture 4" descr="1"/>
          <p:cNvPicPr>
            <a:picLocks noChangeAspect="1" noChangeArrowheads="1"/>
          </p:cNvPicPr>
          <p:nvPr/>
        </p:nvPicPr>
        <p:blipFill>
          <a:blip r:embed="rId3" cstate="print"/>
          <a:srcRect/>
          <a:stretch>
            <a:fillRect/>
          </a:stretch>
        </p:blipFill>
        <p:spPr bwMode="auto">
          <a:xfrm>
            <a:off x="5652120" y="2132856"/>
            <a:ext cx="2664296" cy="597689"/>
          </a:xfrm>
          <a:prstGeom prst="rect">
            <a:avLst/>
          </a:prstGeom>
          <a:noFill/>
          <a:ln w="9525">
            <a:noFill/>
            <a:miter lim="800000"/>
            <a:headEnd/>
            <a:tailEnd/>
          </a:ln>
        </p:spPr>
      </p:pic>
      <p:sp>
        <p:nvSpPr>
          <p:cNvPr id="13315" name="标题 9"/>
          <p:cNvSpPr>
            <a:spLocks noGrp="1"/>
          </p:cNvSpPr>
          <p:nvPr>
            <p:ph type="title"/>
          </p:nvPr>
        </p:nvSpPr>
        <p:spPr/>
        <p:txBody>
          <a:bodyPr/>
          <a:lstStyle/>
          <a:p>
            <a:r>
              <a:rPr lang="en-US" altLang="zh-CN" dirty="0" smtClean="0">
                <a:latin typeface="Arial" charset="0"/>
                <a:cs typeface="Arial" charset="0"/>
              </a:rPr>
              <a:t>TCP</a:t>
            </a:r>
            <a:r>
              <a:rPr lang="zh-CN" altLang="en-US" dirty="0" smtClean="0">
                <a:latin typeface="Arial" charset="0"/>
                <a:cs typeface="Arial" charset="0"/>
              </a:rPr>
              <a:t>封装</a:t>
            </a:r>
          </a:p>
        </p:txBody>
      </p:sp>
      <p:sp>
        <p:nvSpPr>
          <p:cNvPr id="13316" name="灯片编号占位符 4"/>
          <p:cNvSpPr>
            <a:spLocks noGrp="1"/>
          </p:cNvSpPr>
          <p:nvPr>
            <p:ph type="sldNum" sz="quarter" idx="12"/>
          </p:nvPr>
        </p:nvSpPr>
        <p:spPr>
          <a:noFill/>
        </p:spPr>
        <p:txBody>
          <a:bodyPr/>
          <a:lstStyle/>
          <a:p>
            <a:r>
              <a:rPr lang="en-US" altLang="zh-CN" smtClean="0"/>
              <a:t>Page </a:t>
            </a:r>
            <a:fld id="{D235793A-A62B-473D-A350-878D8BCAA2C5}" type="slidenum">
              <a:rPr lang="en-US" altLang="zh-CN" smtClean="0"/>
              <a:pPr/>
              <a:t>5</a:t>
            </a:fld>
            <a:endParaRPr lang="en-US" altLang="zh-CN" smtClean="0"/>
          </a:p>
        </p:txBody>
      </p:sp>
      <p:pic>
        <p:nvPicPr>
          <p:cNvPr id="13314" name="Picture 34" descr="C:\Users\hk\Desktop\图标美化\终稿\55\8.png"/>
          <p:cNvPicPr>
            <a:picLocks noChangeArrowheads="1"/>
          </p:cNvPicPr>
          <p:nvPr/>
        </p:nvPicPr>
        <p:blipFill>
          <a:blip r:embed="rId4" cstate="print"/>
          <a:srcRect/>
          <a:stretch>
            <a:fillRect/>
          </a:stretch>
        </p:blipFill>
        <p:spPr bwMode="auto">
          <a:xfrm>
            <a:off x="5656263" y="2819400"/>
            <a:ext cx="2663825" cy="649288"/>
          </a:xfrm>
          <a:prstGeom prst="rect">
            <a:avLst/>
          </a:prstGeom>
          <a:noFill/>
          <a:ln w="9525">
            <a:noFill/>
            <a:miter lim="800000"/>
            <a:headEnd/>
            <a:tailEnd/>
          </a:ln>
        </p:spPr>
      </p:pic>
      <p:pic>
        <p:nvPicPr>
          <p:cNvPr id="13320" name="Picture 34" descr="C:\Users\hk\Desktop\图标美化\终稿\55\8.png"/>
          <p:cNvPicPr>
            <a:picLocks noChangeArrowheads="1"/>
          </p:cNvPicPr>
          <p:nvPr/>
        </p:nvPicPr>
        <p:blipFill>
          <a:blip r:embed="rId4" cstate="print"/>
          <a:srcRect/>
          <a:stretch>
            <a:fillRect/>
          </a:stretch>
        </p:blipFill>
        <p:spPr bwMode="auto">
          <a:xfrm>
            <a:off x="5656263" y="3490913"/>
            <a:ext cx="2663825" cy="649287"/>
          </a:xfrm>
          <a:prstGeom prst="rect">
            <a:avLst/>
          </a:prstGeom>
          <a:noFill/>
          <a:ln w="9525">
            <a:noFill/>
            <a:miter lim="800000"/>
            <a:headEnd/>
            <a:tailEnd/>
          </a:ln>
        </p:spPr>
      </p:pic>
      <p:pic>
        <p:nvPicPr>
          <p:cNvPr id="13321" name="Picture 34" descr="C:\Users\hk\Desktop\图标美化\终稿\55\8.png"/>
          <p:cNvPicPr>
            <a:picLocks noChangeArrowheads="1"/>
          </p:cNvPicPr>
          <p:nvPr/>
        </p:nvPicPr>
        <p:blipFill>
          <a:blip r:embed="rId4" cstate="print"/>
          <a:srcRect/>
          <a:stretch>
            <a:fillRect/>
          </a:stretch>
        </p:blipFill>
        <p:spPr bwMode="auto">
          <a:xfrm>
            <a:off x="5656263" y="4186238"/>
            <a:ext cx="2663825" cy="649287"/>
          </a:xfrm>
          <a:prstGeom prst="rect">
            <a:avLst/>
          </a:prstGeom>
          <a:noFill/>
          <a:ln w="9525">
            <a:noFill/>
            <a:miter lim="800000"/>
            <a:headEnd/>
            <a:tailEnd/>
          </a:ln>
        </p:spPr>
      </p:pic>
      <p:sp>
        <p:nvSpPr>
          <p:cNvPr id="13323" name="TextBox 35"/>
          <p:cNvSpPr txBox="1">
            <a:spLocks noChangeArrowheads="1"/>
          </p:cNvSpPr>
          <p:nvPr/>
        </p:nvSpPr>
        <p:spPr bwMode="auto">
          <a:xfrm>
            <a:off x="6507524" y="4275138"/>
            <a:ext cx="877164" cy="369332"/>
          </a:xfrm>
          <a:prstGeom prst="rect">
            <a:avLst/>
          </a:prstGeom>
          <a:noFill/>
          <a:ln w="9525">
            <a:noFill/>
            <a:miter lim="800000"/>
            <a:headEnd/>
            <a:tailEnd/>
          </a:ln>
        </p:spPr>
        <p:txBody>
          <a:bodyPr wrap="none">
            <a:spAutoFit/>
          </a:bodyPr>
          <a:lstStyle/>
          <a:p>
            <a:r>
              <a:rPr lang="zh-CN" altLang="en-US" sz="1800" dirty="0" smtClean="0">
                <a:latin typeface="华文细黑" pitchFamily="2" charset="-122"/>
                <a:ea typeface="华文细黑" pitchFamily="2" charset="-122"/>
              </a:rPr>
              <a:t>物理层</a:t>
            </a:r>
            <a:endParaRPr lang="zh-CN" altLang="en-US" sz="1800" dirty="0">
              <a:latin typeface="华文细黑" pitchFamily="2" charset="-122"/>
              <a:ea typeface="华文细黑" pitchFamily="2" charset="-122"/>
            </a:endParaRPr>
          </a:p>
        </p:txBody>
      </p:sp>
      <p:sp>
        <p:nvSpPr>
          <p:cNvPr id="13324" name="TextBox 36"/>
          <p:cNvSpPr txBox="1">
            <a:spLocks noChangeArrowheads="1"/>
          </p:cNvSpPr>
          <p:nvPr/>
        </p:nvSpPr>
        <p:spPr bwMode="auto">
          <a:xfrm>
            <a:off x="6276693" y="3613150"/>
            <a:ext cx="1338829" cy="369332"/>
          </a:xfrm>
          <a:prstGeom prst="rect">
            <a:avLst/>
          </a:prstGeom>
          <a:noFill/>
          <a:ln w="9525">
            <a:noFill/>
            <a:miter lim="800000"/>
            <a:headEnd/>
            <a:tailEnd/>
          </a:ln>
        </p:spPr>
        <p:txBody>
          <a:bodyPr wrap="none">
            <a:spAutoFit/>
          </a:bodyPr>
          <a:lstStyle/>
          <a:p>
            <a:r>
              <a:rPr lang="zh-CN" altLang="en-US" sz="1800" dirty="0" smtClean="0">
                <a:latin typeface="华文细黑" pitchFamily="2" charset="-122"/>
                <a:ea typeface="华文细黑" pitchFamily="2" charset="-122"/>
              </a:rPr>
              <a:t>数据链路层</a:t>
            </a:r>
            <a:endParaRPr lang="zh-CN" altLang="en-US" sz="1800" dirty="0">
              <a:latin typeface="华文细黑" pitchFamily="2" charset="-122"/>
              <a:ea typeface="华文细黑" pitchFamily="2" charset="-122"/>
            </a:endParaRPr>
          </a:p>
        </p:txBody>
      </p:sp>
      <p:sp>
        <p:nvSpPr>
          <p:cNvPr id="13325" name="TextBox 37"/>
          <p:cNvSpPr txBox="1">
            <a:spLocks noChangeArrowheads="1"/>
          </p:cNvSpPr>
          <p:nvPr/>
        </p:nvSpPr>
        <p:spPr bwMode="auto">
          <a:xfrm>
            <a:off x="6507525" y="2911475"/>
            <a:ext cx="877163" cy="369332"/>
          </a:xfrm>
          <a:prstGeom prst="rect">
            <a:avLst/>
          </a:prstGeom>
          <a:noFill/>
          <a:ln w="9525">
            <a:noFill/>
            <a:miter lim="800000"/>
            <a:headEnd/>
            <a:tailEnd/>
          </a:ln>
        </p:spPr>
        <p:txBody>
          <a:bodyPr wrap="none">
            <a:spAutoFit/>
          </a:bodyPr>
          <a:lstStyle/>
          <a:p>
            <a:r>
              <a:rPr lang="zh-CN" altLang="en-US" sz="1800" dirty="0" smtClean="0">
                <a:latin typeface="华文细黑" pitchFamily="2" charset="-122"/>
                <a:ea typeface="华文细黑" pitchFamily="2" charset="-122"/>
              </a:rPr>
              <a:t>网络层</a:t>
            </a:r>
            <a:endParaRPr lang="zh-CN" altLang="en-US" sz="1800" dirty="0">
              <a:latin typeface="华文细黑" pitchFamily="2" charset="-122"/>
              <a:ea typeface="华文细黑" pitchFamily="2" charset="-122"/>
            </a:endParaRPr>
          </a:p>
        </p:txBody>
      </p:sp>
      <p:sp>
        <p:nvSpPr>
          <p:cNvPr id="13326" name="TextBox 38"/>
          <p:cNvSpPr txBox="1">
            <a:spLocks noChangeArrowheads="1"/>
          </p:cNvSpPr>
          <p:nvPr/>
        </p:nvSpPr>
        <p:spPr bwMode="auto">
          <a:xfrm>
            <a:off x="6507524" y="2190750"/>
            <a:ext cx="877164" cy="369332"/>
          </a:xfrm>
          <a:prstGeom prst="rect">
            <a:avLst/>
          </a:prstGeom>
          <a:noFill/>
          <a:ln w="9525">
            <a:noFill/>
            <a:miter lim="800000"/>
            <a:headEnd/>
            <a:tailEnd/>
          </a:ln>
        </p:spPr>
        <p:txBody>
          <a:bodyPr wrap="none">
            <a:spAutoFit/>
          </a:bodyPr>
          <a:lstStyle/>
          <a:p>
            <a:r>
              <a:rPr lang="zh-CN" altLang="en-US" sz="1800" b="1" dirty="0" smtClean="0">
                <a:latin typeface="华文细黑" pitchFamily="2" charset="-122"/>
                <a:ea typeface="华文细黑" pitchFamily="2" charset="-122"/>
              </a:rPr>
              <a:t>传输层</a:t>
            </a:r>
            <a:endParaRPr lang="zh-CN" altLang="en-US" sz="1800" b="1" dirty="0">
              <a:latin typeface="华文细黑" pitchFamily="2" charset="-122"/>
              <a:ea typeface="华文细黑" pitchFamily="2" charset="-122"/>
            </a:endParaRPr>
          </a:p>
        </p:txBody>
      </p:sp>
      <p:sp>
        <p:nvSpPr>
          <p:cNvPr id="62" name="Rectangle 97"/>
          <p:cNvSpPr>
            <a:spLocks noChangeArrowheads="1"/>
          </p:cNvSpPr>
          <p:nvPr/>
        </p:nvSpPr>
        <p:spPr bwMode="auto">
          <a:xfrm>
            <a:off x="1908175" y="2219552"/>
            <a:ext cx="1655763" cy="490537"/>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defTabSz="784225">
              <a:lnSpc>
                <a:spcPct val="120000"/>
              </a:lnSpc>
              <a:buClr>
                <a:srgbClr val="990000"/>
              </a:buClr>
              <a:buSzPct val="85000"/>
              <a:defRPr/>
            </a:pPr>
            <a:r>
              <a:rPr lang="en-US" altLang="zh-CN" sz="1600" dirty="0" smtClean="0">
                <a:solidFill>
                  <a:schemeClr val="bg1"/>
                </a:solidFill>
                <a:ea typeface="宋体" pitchFamily="2" charset="-122"/>
              </a:rPr>
              <a:t>TCP Header</a:t>
            </a:r>
            <a:endParaRPr lang="en-US" altLang="zh-CN" sz="1600" dirty="0">
              <a:solidFill>
                <a:schemeClr val="bg1"/>
              </a:solidFill>
              <a:ea typeface="宋体" pitchFamily="2" charset="-122"/>
            </a:endParaRPr>
          </a:p>
        </p:txBody>
      </p:sp>
      <p:sp>
        <p:nvSpPr>
          <p:cNvPr id="63" name="Rectangle 98"/>
          <p:cNvSpPr>
            <a:spLocks noChangeArrowheads="1"/>
          </p:cNvSpPr>
          <p:nvPr/>
        </p:nvSpPr>
        <p:spPr bwMode="auto">
          <a:xfrm>
            <a:off x="3563938" y="2219552"/>
            <a:ext cx="1943602" cy="490537"/>
          </a:xfrm>
          <a:prstGeom prst="rect">
            <a:avLst/>
          </a:prstGeom>
          <a:solidFill>
            <a:srgbClr val="74C2E1"/>
          </a:solidFill>
          <a:ln w="19050" cap="flat" cmpd="sng" algn="ctr">
            <a:solidFill>
              <a:schemeClr val="bg1">
                <a:lumMod val="50000"/>
              </a:schemeClr>
            </a:solidFill>
            <a:prstDash val="dash"/>
            <a:round/>
            <a:headEnd type="none" w="med" len="med"/>
            <a:tailEnd type="none" w="med" len="med"/>
          </a:ln>
          <a:effectLst>
            <a:outerShdw dist="2540000" dir="21540000" sx="1000" sy="1000" algn="ctr" rotWithShape="0">
              <a:srgbClr val="000000">
                <a:alpha val="84000"/>
              </a:srgbClr>
            </a:outerShdw>
          </a:effectLst>
          <a:scene3d>
            <a:camera prst="orthographicFront"/>
            <a:lightRig rig="chilly" dir="t"/>
          </a:scene3d>
          <a:sp3d prstMaterial="powder">
            <a:bevelT w="38100" h="38100"/>
            <a:bevelB/>
          </a:sp3d>
        </p:spPr>
        <p:txBody>
          <a:bodyPr anchor="ctr"/>
          <a:lstStyle/>
          <a:p>
            <a:pPr defTabSz="784225">
              <a:lnSpc>
                <a:spcPct val="120000"/>
              </a:lnSpc>
              <a:buClr>
                <a:srgbClr val="990000"/>
              </a:buClr>
              <a:buSzPct val="85000"/>
              <a:defRPr/>
            </a:pPr>
            <a:r>
              <a:rPr lang="en-US" altLang="zh-CN" sz="1600" dirty="0" smtClean="0">
                <a:solidFill>
                  <a:schemeClr val="bg1"/>
                </a:solidFill>
              </a:rPr>
              <a:t>Data </a:t>
            </a:r>
            <a:endParaRPr lang="en-US" altLang="zh-CN" sz="1600" dirty="0">
              <a:solidFill>
                <a:schemeClr val="bg1"/>
              </a:solidFill>
            </a:endParaRPr>
          </a:p>
        </p:txBody>
      </p:sp>
      <p:sp>
        <p:nvSpPr>
          <p:cNvPr id="71" name="任意多边形 70"/>
          <p:cNvSpPr/>
          <p:nvPr/>
        </p:nvSpPr>
        <p:spPr bwMode="auto">
          <a:xfrm>
            <a:off x="881063" y="2708275"/>
            <a:ext cx="4051300" cy="433388"/>
          </a:xfrm>
          <a:custGeom>
            <a:avLst/>
            <a:gdLst>
              <a:gd name="connsiteX0" fmla="*/ 693683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693683 w 3799490"/>
              <a:gd name="connsiteY4" fmla="*/ 0 h 1497724"/>
              <a:gd name="connsiteX0" fmla="*/ 948279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833339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70690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770911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799490"/>
              <a:gd name="connsiteY0" fmla="*/ 0 h 1497724"/>
              <a:gd name="connsiteX1" fmla="*/ 1474701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500052"/>
              <a:gd name="connsiteY0" fmla="*/ 0 h 1497724"/>
              <a:gd name="connsiteX1" fmla="*/ 1474701 w 3500052"/>
              <a:gd name="connsiteY1" fmla="*/ 0 h 1497724"/>
              <a:gd name="connsiteX2" fmla="*/ 3500052 w 3500052"/>
              <a:gd name="connsiteY2" fmla="*/ 1497724 h 1497724"/>
              <a:gd name="connsiteX3" fmla="*/ 0 w 3500052"/>
              <a:gd name="connsiteY3" fmla="*/ 1497724 h 1497724"/>
              <a:gd name="connsiteX4" fmla="*/ 770911 w 3500052"/>
              <a:gd name="connsiteY4" fmla="*/ 0 h 1497724"/>
              <a:gd name="connsiteX0" fmla="*/ 770911 w 3500052"/>
              <a:gd name="connsiteY0" fmla="*/ 3 h 1497727"/>
              <a:gd name="connsiteX1" fmla="*/ 2216331 w 3500052"/>
              <a:gd name="connsiteY1" fmla="*/ 0 h 1497727"/>
              <a:gd name="connsiteX2" fmla="*/ 3500052 w 3500052"/>
              <a:gd name="connsiteY2" fmla="*/ 1497727 h 1497727"/>
              <a:gd name="connsiteX3" fmla="*/ 0 w 3500052"/>
              <a:gd name="connsiteY3" fmla="*/ 1497727 h 1497727"/>
              <a:gd name="connsiteX4" fmla="*/ 770911 w 3500052"/>
              <a:gd name="connsiteY4" fmla="*/ 3 h 1497727"/>
              <a:gd name="connsiteX0" fmla="*/ 770911 w 2987278"/>
              <a:gd name="connsiteY0" fmla="*/ 3 h 1497727"/>
              <a:gd name="connsiteX1" fmla="*/ 2216331 w 2987278"/>
              <a:gd name="connsiteY1" fmla="*/ 0 h 1497727"/>
              <a:gd name="connsiteX2" fmla="*/ 2987278 w 2987278"/>
              <a:gd name="connsiteY2" fmla="*/ 1497727 h 1497727"/>
              <a:gd name="connsiteX3" fmla="*/ 0 w 2987278"/>
              <a:gd name="connsiteY3" fmla="*/ 1497727 h 1497727"/>
              <a:gd name="connsiteX4" fmla="*/ 770911 w 2987278"/>
              <a:gd name="connsiteY4" fmla="*/ 3 h 1497727"/>
              <a:gd name="connsiteX0" fmla="*/ 770911 w 2987278"/>
              <a:gd name="connsiteY0" fmla="*/ 0 h 1497724"/>
              <a:gd name="connsiteX1" fmla="*/ 2051364 w 2987278"/>
              <a:gd name="connsiteY1" fmla="*/ 2226 h 1497724"/>
              <a:gd name="connsiteX2" fmla="*/ 2987278 w 2987278"/>
              <a:gd name="connsiteY2" fmla="*/ 1497724 h 1497724"/>
              <a:gd name="connsiteX3" fmla="*/ 0 w 2987278"/>
              <a:gd name="connsiteY3" fmla="*/ 1497724 h 1497724"/>
              <a:gd name="connsiteX4" fmla="*/ 770911 w 2987278"/>
              <a:gd name="connsiteY4" fmla="*/ 0 h 1497724"/>
              <a:gd name="connsiteX0" fmla="*/ 770911 w 3097492"/>
              <a:gd name="connsiteY0" fmla="*/ 0 h 1497724"/>
              <a:gd name="connsiteX1" fmla="*/ 2051364 w 3097492"/>
              <a:gd name="connsiteY1" fmla="*/ 2226 h 1497724"/>
              <a:gd name="connsiteX2" fmla="*/ 3097492 w 3097492"/>
              <a:gd name="connsiteY2" fmla="*/ 1495322 h 1497724"/>
              <a:gd name="connsiteX3" fmla="*/ 0 w 3097492"/>
              <a:gd name="connsiteY3" fmla="*/ 1497724 h 1497724"/>
              <a:gd name="connsiteX4" fmla="*/ 770911 w 3097492"/>
              <a:gd name="connsiteY4" fmla="*/ 0 h 1497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7492" h="1497724">
                <a:moveTo>
                  <a:pt x="770911" y="0"/>
                </a:moveTo>
                <a:lnTo>
                  <a:pt x="2051364" y="2226"/>
                </a:lnTo>
                <a:lnTo>
                  <a:pt x="3097492" y="1495322"/>
                </a:lnTo>
                <a:lnTo>
                  <a:pt x="0" y="1497724"/>
                </a:lnTo>
                <a:lnTo>
                  <a:pt x="770911" y="0"/>
                </a:lnTo>
                <a:close/>
              </a:path>
            </a:pathLst>
          </a:custGeom>
          <a:gradFill>
            <a:gsLst>
              <a:gs pos="0">
                <a:srgbClr val="1D9EFF"/>
              </a:gs>
              <a:gs pos="73000">
                <a:schemeClr val="accent1">
                  <a:tint val="44500"/>
                  <a:satMod val="160000"/>
                </a:schemeClr>
              </a:gs>
            </a:gsLst>
            <a:lin ang="5400000" scaled="0"/>
          </a:gradFill>
          <a:ln w="9525" cap="flat" cmpd="sng" algn="ctr">
            <a:noFill/>
            <a:prstDash val="solid"/>
            <a:round/>
            <a:headEnd type="none" w="med" len="med"/>
            <a:tailEnd type="none" w="med" len="med"/>
          </a:ln>
          <a:effectLst/>
        </p:spPr>
        <p:txBody>
          <a:bodyPr/>
          <a:lstStyle/>
          <a:p>
            <a:pPr defTabSz="784225">
              <a:defRPr/>
            </a:pPr>
            <a:endParaRPr lang="zh-CN" altLang="en-US"/>
          </a:p>
        </p:txBody>
      </p:sp>
      <p:sp>
        <p:nvSpPr>
          <p:cNvPr id="13362" name="TextBox 38"/>
          <p:cNvSpPr txBox="1">
            <a:spLocks noChangeArrowheads="1"/>
          </p:cNvSpPr>
          <p:nvPr/>
        </p:nvSpPr>
        <p:spPr bwMode="auto">
          <a:xfrm>
            <a:off x="6459701" y="1619250"/>
            <a:ext cx="877163" cy="369332"/>
          </a:xfrm>
          <a:prstGeom prst="rect">
            <a:avLst/>
          </a:prstGeom>
          <a:noFill/>
          <a:ln w="9525">
            <a:noFill/>
            <a:miter lim="800000"/>
            <a:headEnd/>
            <a:tailEnd/>
          </a:ln>
        </p:spPr>
        <p:txBody>
          <a:bodyPr wrap="none">
            <a:spAutoFit/>
          </a:bodyPr>
          <a:lstStyle/>
          <a:p>
            <a:r>
              <a:rPr lang="zh-CN" altLang="en-US" sz="1800" dirty="0" smtClean="0">
                <a:latin typeface="华文细黑" pitchFamily="2" charset="-122"/>
                <a:ea typeface="华文细黑" pitchFamily="2" charset="-122"/>
              </a:rPr>
              <a:t>数据段</a:t>
            </a:r>
            <a:endParaRPr lang="zh-CN" altLang="en-US" sz="1800" dirty="0">
              <a:latin typeface="华文细黑" pitchFamily="2" charset="-122"/>
              <a:ea typeface="华文细黑" pitchFamily="2" charset="-122"/>
            </a:endParaRPr>
          </a:p>
        </p:txBody>
      </p:sp>
      <p:pic>
        <p:nvPicPr>
          <p:cNvPr id="99" name="Picture 1950" descr="图片693"/>
          <p:cNvPicPr>
            <a:picLocks noChangeAspect="1" noChangeArrowheads="1"/>
          </p:cNvPicPr>
          <p:nvPr/>
        </p:nvPicPr>
        <p:blipFill>
          <a:blip r:embed="rId5" cstate="print"/>
          <a:srcRect/>
          <a:stretch>
            <a:fillRect/>
          </a:stretch>
        </p:blipFill>
        <p:spPr bwMode="auto">
          <a:xfrm>
            <a:off x="708968" y="1728862"/>
            <a:ext cx="931863" cy="908050"/>
          </a:xfrm>
          <a:prstGeom prst="rect">
            <a:avLst/>
          </a:prstGeom>
          <a:noFill/>
          <a:ln w="9525">
            <a:noFill/>
            <a:miter lim="800000"/>
            <a:headEnd/>
            <a:tailEnd/>
          </a:ln>
        </p:spPr>
      </p:pic>
      <p:sp>
        <p:nvSpPr>
          <p:cNvPr id="100" name="TextBox 8"/>
          <p:cNvSpPr txBox="1">
            <a:spLocks noChangeArrowheads="1"/>
          </p:cNvSpPr>
          <p:nvPr/>
        </p:nvSpPr>
        <p:spPr bwMode="auto">
          <a:xfrm>
            <a:off x="879523" y="1479624"/>
            <a:ext cx="644728" cy="276999"/>
          </a:xfrm>
          <a:prstGeom prst="rect">
            <a:avLst/>
          </a:prstGeom>
          <a:noFill/>
          <a:ln w="9525">
            <a:noFill/>
            <a:miter lim="800000"/>
            <a:headEnd/>
            <a:tailEnd/>
          </a:ln>
        </p:spPr>
        <p:txBody>
          <a:bodyPr wrap="none">
            <a:spAutoFit/>
          </a:bodyPr>
          <a:lstStyle/>
          <a:p>
            <a:r>
              <a:rPr lang="zh-CN" altLang="en-US" sz="1200" dirty="0" smtClean="0">
                <a:latin typeface="华文细黑" pitchFamily="2" charset="-122"/>
                <a:ea typeface="华文细黑" pitchFamily="2" charset="-122"/>
              </a:rPr>
              <a:t>主机 </a:t>
            </a:r>
            <a:r>
              <a:rPr lang="en-US" altLang="zh-CN" sz="1200" dirty="0" smtClean="0">
                <a:latin typeface="华文细黑" pitchFamily="2" charset="-122"/>
                <a:ea typeface="华文细黑" pitchFamily="2" charset="-122"/>
              </a:rPr>
              <a:t>A</a:t>
            </a:r>
            <a:endParaRPr lang="zh-CN" altLang="en-US" sz="1200" dirty="0">
              <a:latin typeface="华文细黑" pitchFamily="2" charset="-122"/>
              <a:ea typeface="华文细黑" pitchFamily="2" charset="-122"/>
            </a:endParaRPr>
          </a:p>
        </p:txBody>
      </p:sp>
      <p:sp>
        <p:nvSpPr>
          <p:cNvPr id="57" name="Rectangle 3"/>
          <p:cNvSpPr txBox="1">
            <a:spLocks noChangeArrowheads="1"/>
          </p:cNvSpPr>
          <p:nvPr/>
        </p:nvSpPr>
        <p:spPr bwMode="auto">
          <a:xfrm>
            <a:off x="755650" y="5805264"/>
            <a:ext cx="7627937" cy="504056"/>
          </a:xfrm>
          <a:prstGeom prst="rect">
            <a:avLst/>
          </a:prstGeom>
          <a:noFill/>
          <a:ln>
            <a:miter lim="800000"/>
            <a:headEnd/>
            <a:tailEnd/>
          </a:ln>
        </p:spPr>
        <p:txBody>
          <a:bodyPr/>
          <a:lstStyle/>
          <a:p>
            <a:pPr marL="301625" marR="0" lvl="0" indent="-301625" algn="l" defTabSz="801688" rtl="0" eaLnBrk="1" fontAlgn="base" latinLnBrk="0" hangingPunct="1">
              <a:lnSpc>
                <a:spcPct val="140000"/>
              </a:lnSpc>
              <a:spcBef>
                <a:spcPct val="30000"/>
              </a:spcBef>
              <a:spcAft>
                <a:spcPct val="0"/>
              </a:spcAft>
              <a:buClrTx/>
              <a:buSzPct val="80000"/>
              <a:buFont typeface="Wingdings" pitchFamily="2" charset="2"/>
              <a:buChar char="l"/>
              <a:tabLst/>
              <a:defRPr/>
            </a:pPr>
            <a:r>
              <a:rPr kumimoji="0" lang="zh-CN" altLang="en-US" sz="1800" b="0" i="0" u="none" strike="noStrike" kern="0" cap="none" spc="0" normalizeH="0" baseline="0" noProof="0" dirty="0" smtClean="0">
                <a:ln>
                  <a:noFill/>
                </a:ln>
                <a:solidFill>
                  <a:schemeClr val="tx1"/>
                </a:solidFill>
                <a:effectLst/>
                <a:uLnTx/>
                <a:uFillTx/>
                <a:latin typeface="Arial" charset="0"/>
                <a:ea typeface="+mn-ea"/>
                <a:cs typeface="Arial" charset="0"/>
              </a:rPr>
              <a:t>当主机建立了到达目的地的</a:t>
            </a:r>
            <a:r>
              <a:rPr kumimoji="0" lang="en-US" altLang="zh-CN" sz="1800" b="0" i="0" u="none" strike="noStrike" kern="0" cap="none" spc="0" normalizeH="0" baseline="0" noProof="0" dirty="0" smtClean="0">
                <a:ln>
                  <a:noFill/>
                </a:ln>
                <a:solidFill>
                  <a:schemeClr val="tx1"/>
                </a:solidFill>
                <a:effectLst/>
                <a:uLnTx/>
                <a:uFillTx/>
                <a:latin typeface="Arial" charset="0"/>
                <a:ea typeface="+mn-ea"/>
                <a:cs typeface="Arial" charset="0"/>
              </a:rPr>
              <a:t>TCP</a:t>
            </a:r>
            <a:r>
              <a:rPr kumimoji="0" lang="zh-CN" altLang="en-US" sz="1800" b="0" i="0" u="none" strike="noStrike" kern="0" cap="none" spc="0" normalizeH="0" baseline="0" noProof="0" dirty="0" smtClean="0">
                <a:ln>
                  <a:noFill/>
                </a:ln>
                <a:solidFill>
                  <a:schemeClr val="tx1"/>
                </a:solidFill>
                <a:effectLst/>
                <a:uLnTx/>
                <a:uFillTx/>
                <a:latin typeface="Arial" charset="0"/>
                <a:ea typeface="+mn-ea"/>
                <a:cs typeface="Arial" charset="0"/>
              </a:rPr>
              <a:t>连接后，便开始对应用层数据进行封装。</a:t>
            </a:r>
            <a:endParaRPr kumimoji="0" lang="en-US" altLang="zh-CN" sz="1800" b="0" i="0" u="none" strike="noStrike" kern="0" cap="none" spc="0" normalizeH="0" baseline="0" noProof="0" dirty="0" smtClean="0">
              <a:ln>
                <a:noFill/>
              </a:ln>
              <a:solidFill>
                <a:schemeClr val="tx1"/>
              </a:solidFill>
              <a:effectLst/>
              <a:uLnTx/>
              <a:uFillTx/>
              <a:latin typeface="Arial" charset="0"/>
              <a:ea typeface="+mn-ea"/>
              <a:cs typeface="Arial" charset="0"/>
            </a:endParaRPr>
          </a:p>
        </p:txBody>
      </p:sp>
      <p:grpSp>
        <p:nvGrpSpPr>
          <p:cNvPr id="55" name="Group 69"/>
          <p:cNvGrpSpPr/>
          <p:nvPr/>
        </p:nvGrpSpPr>
        <p:grpSpPr>
          <a:xfrm>
            <a:off x="799009" y="3141663"/>
            <a:ext cx="4471173" cy="2303562"/>
            <a:chOff x="799009" y="3141663"/>
            <a:chExt cx="4471173" cy="2303562"/>
          </a:xfrm>
        </p:grpSpPr>
        <p:sp>
          <p:nvSpPr>
            <p:cNvPr id="95" name="Text Box 85"/>
            <p:cNvSpPr txBox="1">
              <a:spLocks noChangeArrowheads="1"/>
            </p:cNvSpPr>
            <p:nvPr/>
          </p:nvSpPr>
          <p:spPr bwMode="auto">
            <a:xfrm>
              <a:off x="2589117" y="4221088"/>
              <a:ext cx="255587" cy="534987"/>
            </a:xfrm>
            <a:prstGeom prst="rect">
              <a:avLst/>
            </a:prstGeom>
            <a:noFill/>
            <a:ln w="9525" cap="rnd">
              <a:noFill/>
              <a:prstDash val="sysDot"/>
              <a:miter lim="800000"/>
              <a:headEnd/>
              <a:tailEnd/>
            </a:ln>
          </p:spPr>
          <p:txBody>
            <a:bodyPr>
              <a:spAutoFit/>
            </a:bodyPr>
            <a:lstStyle>
              <a:defPPr>
                <a:defRPr lang="en-US"/>
              </a:defPPr>
              <a:lvl1pPr algn="ctr" rtl="0" eaLnBrk="0" fontAlgn="base" hangingPunct="0">
                <a:spcBef>
                  <a:spcPct val="0"/>
                </a:spcBef>
                <a:spcAft>
                  <a:spcPct val="0"/>
                </a:spcAft>
                <a:defRPr sz="2100" kern="1200">
                  <a:solidFill>
                    <a:schemeClr val="tx1"/>
                  </a:solidFill>
                  <a:latin typeface="Arial" charset="0"/>
                  <a:ea typeface="MS PGothic" pitchFamily="34" charset="-128"/>
                  <a:cs typeface="+mn-cs"/>
                </a:defRPr>
              </a:lvl1pPr>
              <a:lvl2pPr marL="4572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2pPr>
              <a:lvl3pPr marL="9144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3pPr>
              <a:lvl4pPr marL="13716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4pPr>
              <a:lvl5pPr marL="18288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5pPr>
              <a:lvl6pPr marL="2286000" algn="l" defTabSz="914400" rtl="0" eaLnBrk="1" latinLnBrk="0" hangingPunct="1">
                <a:defRPr sz="2100" kern="1200">
                  <a:solidFill>
                    <a:schemeClr val="tx1"/>
                  </a:solidFill>
                  <a:latin typeface="Arial" charset="0"/>
                  <a:ea typeface="MS PGothic" pitchFamily="34" charset="-128"/>
                  <a:cs typeface="+mn-cs"/>
                </a:defRPr>
              </a:lvl6pPr>
              <a:lvl7pPr marL="2743200" algn="l" defTabSz="914400" rtl="0" eaLnBrk="1" latinLnBrk="0" hangingPunct="1">
                <a:defRPr sz="2100" kern="1200">
                  <a:solidFill>
                    <a:schemeClr val="tx1"/>
                  </a:solidFill>
                  <a:latin typeface="Arial" charset="0"/>
                  <a:ea typeface="MS PGothic" pitchFamily="34" charset="-128"/>
                  <a:cs typeface="+mn-cs"/>
                </a:defRPr>
              </a:lvl7pPr>
              <a:lvl8pPr marL="3200400" algn="l" defTabSz="914400" rtl="0" eaLnBrk="1" latinLnBrk="0" hangingPunct="1">
                <a:defRPr sz="2100" kern="1200">
                  <a:solidFill>
                    <a:schemeClr val="tx1"/>
                  </a:solidFill>
                  <a:latin typeface="Arial" charset="0"/>
                  <a:ea typeface="MS PGothic" pitchFamily="34" charset="-128"/>
                  <a:cs typeface="+mn-cs"/>
                </a:defRPr>
              </a:lvl8pPr>
              <a:lvl9pPr marL="3657600" algn="l" defTabSz="914400" rtl="0" eaLnBrk="1" latinLnBrk="0" hangingPunct="1">
                <a:defRPr sz="2100" kern="1200">
                  <a:solidFill>
                    <a:schemeClr val="tx1"/>
                  </a:solidFill>
                  <a:latin typeface="Arial" charset="0"/>
                  <a:ea typeface="MS PGothic" pitchFamily="34" charset="-128"/>
                  <a:cs typeface="+mn-cs"/>
                </a:defRPr>
              </a:lvl9pPr>
            </a:lstStyle>
            <a:p>
              <a:pPr eaLnBrk="1" hangingPunct="1">
                <a:lnSpc>
                  <a:spcPct val="80000"/>
                </a:lnSpc>
              </a:pPr>
              <a:r>
                <a:rPr kumimoji="1" lang="en-US" altLang="zh-CN" sz="1200" dirty="0">
                  <a:latin typeface="Arial" pitchFamily="34" charset="0"/>
                  <a:ea typeface="华文细黑" pitchFamily="2" charset="-122"/>
                  <a:cs typeface="Arial" pitchFamily="34" charset="0"/>
                </a:rPr>
                <a:t>SYN</a:t>
              </a:r>
              <a:endParaRPr kumimoji="1" lang="zh-CN" altLang="en-US" sz="1200" dirty="0">
                <a:latin typeface="Arial" pitchFamily="34" charset="0"/>
                <a:ea typeface="华文细黑" pitchFamily="2" charset="-122"/>
                <a:cs typeface="Arial" pitchFamily="34" charset="0"/>
              </a:endParaRPr>
            </a:p>
          </p:txBody>
        </p:sp>
        <p:sp>
          <p:nvSpPr>
            <p:cNvPr id="96" name="Text Box 82"/>
            <p:cNvSpPr txBox="1">
              <a:spLocks noChangeArrowheads="1"/>
            </p:cNvSpPr>
            <p:nvPr/>
          </p:nvSpPr>
          <p:spPr bwMode="auto">
            <a:xfrm>
              <a:off x="2397471" y="4221088"/>
              <a:ext cx="254000" cy="536575"/>
            </a:xfrm>
            <a:prstGeom prst="rect">
              <a:avLst/>
            </a:prstGeom>
            <a:noFill/>
            <a:ln w="9525" cap="rnd">
              <a:noFill/>
              <a:prstDash val="sysDot"/>
              <a:miter lim="800000"/>
              <a:headEnd/>
              <a:tailEnd/>
            </a:ln>
          </p:spPr>
          <p:txBody>
            <a:bodyPr>
              <a:spAutoFit/>
            </a:bodyPr>
            <a:lstStyle>
              <a:defPPr>
                <a:defRPr lang="en-US"/>
              </a:defPPr>
              <a:lvl1pPr algn="ctr" rtl="0" eaLnBrk="0" fontAlgn="base" hangingPunct="0">
                <a:spcBef>
                  <a:spcPct val="0"/>
                </a:spcBef>
                <a:spcAft>
                  <a:spcPct val="0"/>
                </a:spcAft>
                <a:defRPr sz="2100" kern="1200">
                  <a:solidFill>
                    <a:schemeClr val="tx1"/>
                  </a:solidFill>
                  <a:latin typeface="Arial" charset="0"/>
                  <a:ea typeface="MS PGothic" pitchFamily="34" charset="-128"/>
                  <a:cs typeface="+mn-cs"/>
                </a:defRPr>
              </a:lvl1pPr>
              <a:lvl2pPr marL="4572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2pPr>
              <a:lvl3pPr marL="9144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3pPr>
              <a:lvl4pPr marL="13716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4pPr>
              <a:lvl5pPr marL="18288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5pPr>
              <a:lvl6pPr marL="2286000" algn="l" defTabSz="914400" rtl="0" eaLnBrk="1" latinLnBrk="0" hangingPunct="1">
                <a:defRPr sz="2100" kern="1200">
                  <a:solidFill>
                    <a:schemeClr val="tx1"/>
                  </a:solidFill>
                  <a:latin typeface="Arial" charset="0"/>
                  <a:ea typeface="MS PGothic" pitchFamily="34" charset="-128"/>
                  <a:cs typeface="+mn-cs"/>
                </a:defRPr>
              </a:lvl6pPr>
              <a:lvl7pPr marL="2743200" algn="l" defTabSz="914400" rtl="0" eaLnBrk="1" latinLnBrk="0" hangingPunct="1">
                <a:defRPr sz="2100" kern="1200">
                  <a:solidFill>
                    <a:schemeClr val="tx1"/>
                  </a:solidFill>
                  <a:latin typeface="Arial" charset="0"/>
                  <a:ea typeface="MS PGothic" pitchFamily="34" charset="-128"/>
                  <a:cs typeface="+mn-cs"/>
                </a:defRPr>
              </a:lvl7pPr>
              <a:lvl8pPr marL="3200400" algn="l" defTabSz="914400" rtl="0" eaLnBrk="1" latinLnBrk="0" hangingPunct="1">
                <a:defRPr sz="2100" kern="1200">
                  <a:solidFill>
                    <a:schemeClr val="tx1"/>
                  </a:solidFill>
                  <a:latin typeface="Arial" charset="0"/>
                  <a:ea typeface="MS PGothic" pitchFamily="34" charset="-128"/>
                  <a:cs typeface="+mn-cs"/>
                </a:defRPr>
              </a:lvl8pPr>
              <a:lvl9pPr marL="3657600" algn="l" defTabSz="914400" rtl="0" eaLnBrk="1" latinLnBrk="0" hangingPunct="1">
                <a:defRPr sz="2100" kern="1200">
                  <a:solidFill>
                    <a:schemeClr val="tx1"/>
                  </a:solidFill>
                  <a:latin typeface="Arial" charset="0"/>
                  <a:ea typeface="MS PGothic" pitchFamily="34" charset="-128"/>
                  <a:cs typeface="+mn-cs"/>
                </a:defRPr>
              </a:lvl9pPr>
            </a:lstStyle>
            <a:p>
              <a:pPr eaLnBrk="1" hangingPunct="1">
                <a:lnSpc>
                  <a:spcPct val="80000"/>
                </a:lnSpc>
              </a:pPr>
              <a:r>
                <a:rPr kumimoji="1" lang="en-US" altLang="zh-CN" sz="1200" dirty="0">
                  <a:latin typeface="Arial" pitchFamily="34" charset="0"/>
                  <a:ea typeface="华文细黑" pitchFamily="2" charset="-122"/>
                  <a:cs typeface="Arial" pitchFamily="34" charset="0"/>
                </a:rPr>
                <a:t>RST</a:t>
              </a:r>
              <a:endParaRPr kumimoji="1" lang="zh-CN" altLang="en-US" sz="1200" dirty="0">
                <a:latin typeface="Arial" pitchFamily="34" charset="0"/>
                <a:ea typeface="华文细黑" pitchFamily="2" charset="-122"/>
                <a:cs typeface="Arial" pitchFamily="34" charset="0"/>
              </a:endParaRPr>
            </a:p>
          </p:txBody>
        </p:sp>
        <p:sp>
          <p:nvSpPr>
            <p:cNvPr id="92" name="Text Box 86"/>
            <p:cNvSpPr txBox="1">
              <a:spLocks noChangeArrowheads="1"/>
            </p:cNvSpPr>
            <p:nvPr/>
          </p:nvSpPr>
          <p:spPr bwMode="auto">
            <a:xfrm>
              <a:off x="2845452" y="4221088"/>
              <a:ext cx="254000" cy="534987"/>
            </a:xfrm>
            <a:prstGeom prst="rect">
              <a:avLst/>
            </a:prstGeom>
            <a:noFill/>
            <a:ln w="9525" cap="rnd">
              <a:noFill/>
              <a:prstDash val="sysDot"/>
              <a:miter lim="800000"/>
              <a:headEnd/>
              <a:tailEnd/>
            </a:ln>
          </p:spPr>
          <p:txBody>
            <a:bodyPr>
              <a:spAutoFit/>
            </a:bodyPr>
            <a:lstStyle/>
            <a:p>
              <a:pPr eaLnBrk="1" hangingPunct="1">
                <a:lnSpc>
                  <a:spcPct val="80000"/>
                </a:lnSpc>
              </a:pPr>
              <a:r>
                <a:rPr kumimoji="1" lang="en-US" altLang="zh-CN" sz="1200" dirty="0">
                  <a:latin typeface="Arial" pitchFamily="34" charset="0"/>
                  <a:ea typeface="华文细黑" pitchFamily="2" charset="-122"/>
                  <a:cs typeface="Arial" pitchFamily="34" charset="0"/>
                </a:rPr>
                <a:t>FIN</a:t>
              </a:r>
              <a:endParaRPr kumimoji="1" lang="zh-CN" altLang="en-US" sz="1200" dirty="0">
                <a:latin typeface="Arial" pitchFamily="34" charset="0"/>
                <a:ea typeface="华文细黑" pitchFamily="2" charset="-122"/>
                <a:cs typeface="Arial" pitchFamily="34" charset="0"/>
              </a:endParaRPr>
            </a:p>
          </p:txBody>
        </p:sp>
        <p:sp>
          <p:nvSpPr>
            <p:cNvPr id="56" name="Rectangle 33"/>
            <p:cNvSpPr>
              <a:spLocks noChangeArrowheads="1"/>
            </p:cNvSpPr>
            <p:nvPr/>
          </p:nvSpPr>
          <p:spPr bwMode="auto">
            <a:xfrm>
              <a:off x="879475" y="3141663"/>
              <a:ext cx="4389120" cy="2303462"/>
            </a:xfrm>
            <a:prstGeom prst="rect">
              <a:avLst/>
            </a:prstGeom>
            <a:noFill/>
            <a:ln w="3175">
              <a:solidFill>
                <a:schemeClr val="tx1"/>
              </a:solidFill>
              <a:miter lim="800000"/>
              <a:headEnd/>
              <a:tailEnd/>
            </a:ln>
          </p:spPr>
          <p:txBody>
            <a:bodyPr wrap="none" anchor="ctr"/>
            <a:lstStyle/>
            <a:p>
              <a:endParaRPr lang="zh-CN" altLang="en-US" sz="1200">
                <a:latin typeface="Arial" pitchFamily="34" charset="0"/>
                <a:ea typeface="宋体" pitchFamily="2" charset="-122"/>
                <a:cs typeface="Arial" pitchFamily="34" charset="0"/>
              </a:endParaRPr>
            </a:p>
          </p:txBody>
        </p:sp>
        <p:sp>
          <p:nvSpPr>
            <p:cNvPr id="58" name="Line 34"/>
            <p:cNvSpPr>
              <a:spLocks noChangeShapeType="1"/>
            </p:cNvSpPr>
            <p:nvPr/>
          </p:nvSpPr>
          <p:spPr bwMode="auto">
            <a:xfrm>
              <a:off x="880744" y="3505200"/>
              <a:ext cx="4389120" cy="0"/>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66" name="Line 35"/>
            <p:cNvSpPr>
              <a:spLocks noChangeShapeType="1"/>
            </p:cNvSpPr>
            <p:nvPr/>
          </p:nvSpPr>
          <p:spPr bwMode="auto">
            <a:xfrm>
              <a:off x="1690688" y="3789363"/>
              <a:ext cx="0" cy="0"/>
            </a:xfrm>
            <a:prstGeom prst="line">
              <a:avLst/>
            </a:prstGeom>
            <a:noFill/>
            <a:ln w="3175" cap="rnd">
              <a:solidFill>
                <a:schemeClr val="tx1"/>
              </a:solidFill>
              <a:prstDash val="sysDot"/>
              <a:round/>
              <a:headEnd/>
              <a:tailEnd/>
            </a:ln>
          </p:spPr>
          <p:txBody>
            <a:bodyPr wrap="none" anchor="ctr"/>
            <a:lstStyle/>
            <a:p>
              <a:endParaRPr lang="zh-CN" altLang="en-US" sz="1200">
                <a:latin typeface="Arial" pitchFamily="34" charset="0"/>
                <a:cs typeface="Arial" pitchFamily="34" charset="0"/>
              </a:endParaRPr>
            </a:p>
          </p:txBody>
        </p:sp>
        <p:sp>
          <p:nvSpPr>
            <p:cNvPr id="67" name="Line 36"/>
            <p:cNvSpPr>
              <a:spLocks noChangeShapeType="1"/>
            </p:cNvSpPr>
            <p:nvPr/>
          </p:nvSpPr>
          <p:spPr bwMode="auto">
            <a:xfrm>
              <a:off x="879474" y="3870325"/>
              <a:ext cx="4389120" cy="0"/>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68" name="Line 37"/>
            <p:cNvSpPr>
              <a:spLocks noChangeShapeType="1"/>
            </p:cNvSpPr>
            <p:nvPr/>
          </p:nvSpPr>
          <p:spPr bwMode="auto">
            <a:xfrm>
              <a:off x="879474" y="4229100"/>
              <a:ext cx="4389120" cy="0"/>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69" name="Line 38"/>
            <p:cNvSpPr>
              <a:spLocks noChangeShapeType="1"/>
            </p:cNvSpPr>
            <p:nvPr/>
          </p:nvSpPr>
          <p:spPr bwMode="auto">
            <a:xfrm>
              <a:off x="879474" y="5067300"/>
              <a:ext cx="4389120" cy="0"/>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70" name="Line 39"/>
            <p:cNvSpPr>
              <a:spLocks noChangeShapeType="1"/>
            </p:cNvSpPr>
            <p:nvPr/>
          </p:nvSpPr>
          <p:spPr bwMode="auto">
            <a:xfrm>
              <a:off x="881062" y="4683125"/>
              <a:ext cx="4389120" cy="0"/>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72" name="Line 40"/>
            <p:cNvSpPr>
              <a:spLocks noChangeShapeType="1"/>
            </p:cNvSpPr>
            <p:nvPr/>
          </p:nvSpPr>
          <p:spPr bwMode="auto">
            <a:xfrm>
              <a:off x="3074035" y="3148013"/>
              <a:ext cx="0" cy="341312"/>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73" name="Text Box 48"/>
            <p:cNvSpPr txBox="1">
              <a:spLocks noChangeArrowheads="1"/>
            </p:cNvSpPr>
            <p:nvPr/>
          </p:nvSpPr>
          <p:spPr bwMode="auto">
            <a:xfrm>
              <a:off x="3006725" y="3187700"/>
              <a:ext cx="2046288" cy="276225"/>
            </a:xfrm>
            <a:prstGeom prst="rect">
              <a:avLst/>
            </a:prstGeom>
            <a:noFill/>
            <a:ln w="9525" cap="rnd">
              <a:noFill/>
              <a:prstDash val="sysDot"/>
              <a:miter lim="800000"/>
              <a:headEnd/>
              <a:tailEnd/>
            </a:ln>
          </p:spPr>
          <p:txBody>
            <a:bodyPr anchor="ctr">
              <a:spAutoFit/>
            </a:bodyPr>
            <a:lstStyle/>
            <a:p>
              <a:pPr eaLnBrk="1" hangingPunct="1"/>
              <a:r>
                <a:rPr kumimoji="1" lang="en-US" altLang="zh-CN" sz="1200" b="1" dirty="0" smtClean="0">
                  <a:solidFill>
                    <a:srgbClr val="C00000"/>
                  </a:solidFill>
                  <a:latin typeface="Arial" pitchFamily="34" charset="0"/>
                  <a:ea typeface="华文细黑" pitchFamily="2" charset="-122"/>
                  <a:cs typeface="Arial" pitchFamily="34" charset="0"/>
                </a:rPr>
                <a:t>Destination  Port:80</a:t>
              </a:r>
              <a:endParaRPr kumimoji="1" lang="en-US" altLang="zh-CN" sz="1200" b="1" dirty="0">
                <a:solidFill>
                  <a:srgbClr val="C00000"/>
                </a:solidFill>
                <a:latin typeface="Arial" pitchFamily="34" charset="0"/>
                <a:ea typeface="华文细黑" pitchFamily="2" charset="-122"/>
                <a:cs typeface="Arial" pitchFamily="34" charset="0"/>
              </a:endParaRPr>
            </a:p>
          </p:txBody>
        </p:sp>
        <p:sp>
          <p:nvSpPr>
            <p:cNvPr id="74" name="Text Box 49"/>
            <p:cNvSpPr txBox="1">
              <a:spLocks noChangeArrowheads="1"/>
            </p:cNvSpPr>
            <p:nvPr/>
          </p:nvSpPr>
          <p:spPr bwMode="auto">
            <a:xfrm>
              <a:off x="2346343" y="3555613"/>
              <a:ext cx="1462260" cy="276999"/>
            </a:xfrm>
            <a:prstGeom prst="rect">
              <a:avLst/>
            </a:prstGeom>
            <a:noFill/>
            <a:ln w="9525" cap="rnd">
              <a:noFill/>
              <a:prstDash val="sysDot"/>
              <a:miter lim="800000"/>
              <a:headEnd/>
              <a:tailEnd/>
            </a:ln>
          </p:spPr>
          <p:txBody>
            <a:bodyPr wrap="none" anchor="ctr">
              <a:spAutoFit/>
            </a:bodyPr>
            <a:lstStyle/>
            <a:p>
              <a:pPr eaLnBrk="1" hangingPunct="1"/>
              <a:r>
                <a:rPr kumimoji="1" lang="en-US" altLang="zh-CN" sz="1200" dirty="0" smtClean="0">
                  <a:latin typeface="Arial" pitchFamily="34" charset="0"/>
                  <a:ea typeface="华文细黑" pitchFamily="2" charset="-122"/>
                  <a:cs typeface="Arial" pitchFamily="34" charset="0"/>
                </a:rPr>
                <a:t>Sequence Number</a:t>
              </a:r>
              <a:endParaRPr kumimoji="1" lang="en-US" altLang="zh-CN" sz="1200" dirty="0">
                <a:latin typeface="Arial" pitchFamily="34" charset="0"/>
                <a:ea typeface="华文细黑" pitchFamily="2" charset="-122"/>
                <a:cs typeface="Arial" pitchFamily="34" charset="0"/>
              </a:endParaRPr>
            </a:p>
          </p:txBody>
        </p:sp>
        <p:sp>
          <p:nvSpPr>
            <p:cNvPr id="75" name="Text Box 55"/>
            <p:cNvSpPr txBox="1">
              <a:spLocks noChangeArrowheads="1"/>
            </p:cNvSpPr>
            <p:nvPr/>
          </p:nvSpPr>
          <p:spPr bwMode="auto">
            <a:xfrm>
              <a:off x="3842313" y="4323169"/>
              <a:ext cx="729687" cy="276999"/>
            </a:xfrm>
            <a:prstGeom prst="rect">
              <a:avLst/>
            </a:prstGeom>
            <a:noFill/>
            <a:ln w="9525" cap="rnd">
              <a:noFill/>
              <a:prstDash val="sysDot"/>
              <a:miter lim="800000"/>
              <a:headEnd/>
              <a:tailEnd/>
            </a:ln>
          </p:spPr>
          <p:txBody>
            <a:bodyPr wrap="none" anchor="ctr">
              <a:spAutoFit/>
            </a:bodyPr>
            <a:lstStyle/>
            <a:p>
              <a:pPr eaLnBrk="1" hangingPunct="1"/>
              <a:r>
                <a:rPr kumimoji="1" lang="en-US" altLang="zh-CN" sz="1200" dirty="0" smtClean="0">
                  <a:latin typeface="Arial" pitchFamily="34" charset="0"/>
                  <a:ea typeface="华文细黑" pitchFamily="2" charset="-122"/>
                  <a:cs typeface="Arial" pitchFamily="34" charset="0"/>
                </a:rPr>
                <a:t>Window</a:t>
              </a:r>
              <a:endParaRPr kumimoji="1" lang="en-US" altLang="zh-CN" sz="1200" dirty="0">
                <a:latin typeface="Arial" pitchFamily="34" charset="0"/>
                <a:ea typeface="华文细黑" pitchFamily="2" charset="-122"/>
                <a:cs typeface="Arial" pitchFamily="34" charset="0"/>
              </a:endParaRPr>
            </a:p>
          </p:txBody>
        </p:sp>
        <p:sp>
          <p:nvSpPr>
            <p:cNvPr id="76" name="Text Box 56"/>
            <p:cNvSpPr txBox="1">
              <a:spLocks noChangeArrowheads="1"/>
            </p:cNvSpPr>
            <p:nvPr/>
          </p:nvSpPr>
          <p:spPr bwMode="auto">
            <a:xfrm>
              <a:off x="1574545" y="4744651"/>
              <a:ext cx="909223" cy="276999"/>
            </a:xfrm>
            <a:prstGeom prst="rect">
              <a:avLst/>
            </a:prstGeom>
            <a:noFill/>
            <a:ln w="9525" cap="rnd">
              <a:noFill/>
              <a:prstDash val="sysDot"/>
              <a:miter lim="800000"/>
              <a:headEnd/>
              <a:tailEnd/>
            </a:ln>
          </p:spPr>
          <p:txBody>
            <a:bodyPr wrap="none" anchor="ctr">
              <a:spAutoFit/>
            </a:bodyPr>
            <a:lstStyle/>
            <a:p>
              <a:pPr eaLnBrk="1" hangingPunct="1"/>
              <a:r>
                <a:rPr kumimoji="1" lang="en-US" altLang="zh-CN" sz="1200" dirty="0" smtClean="0">
                  <a:latin typeface="Arial" pitchFamily="34" charset="0"/>
                  <a:ea typeface="华文细黑" pitchFamily="2" charset="-122"/>
                  <a:cs typeface="Arial" pitchFamily="34" charset="0"/>
                </a:rPr>
                <a:t>Checksum</a:t>
              </a:r>
              <a:endParaRPr kumimoji="1" lang="zh-CN" altLang="en-US" sz="1200" dirty="0">
                <a:latin typeface="Arial" pitchFamily="34" charset="0"/>
                <a:ea typeface="华文细黑" pitchFamily="2" charset="-122"/>
                <a:cs typeface="Arial" pitchFamily="34" charset="0"/>
              </a:endParaRPr>
            </a:p>
          </p:txBody>
        </p:sp>
        <p:sp>
          <p:nvSpPr>
            <p:cNvPr id="77" name="Text Box 57"/>
            <p:cNvSpPr txBox="1">
              <a:spLocks noChangeArrowheads="1"/>
            </p:cNvSpPr>
            <p:nvPr/>
          </p:nvSpPr>
          <p:spPr bwMode="auto">
            <a:xfrm>
              <a:off x="2123728" y="5118507"/>
              <a:ext cx="713657" cy="276999"/>
            </a:xfrm>
            <a:prstGeom prst="rect">
              <a:avLst/>
            </a:prstGeom>
            <a:noFill/>
            <a:ln w="9525" cap="rnd">
              <a:noFill/>
              <a:prstDash val="sysDot"/>
              <a:miter lim="800000"/>
              <a:headEnd/>
              <a:tailEnd/>
            </a:ln>
          </p:spPr>
          <p:txBody>
            <a:bodyPr wrap="none" anchor="ctr">
              <a:spAutoFit/>
            </a:bodyPr>
            <a:lstStyle/>
            <a:p>
              <a:pPr eaLnBrk="1" hangingPunct="1"/>
              <a:r>
                <a:rPr kumimoji="1" lang="en-US" altLang="zh-CN" sz="1200" dirty="0" smtClean="0">
                  <a:latin typeface="Arial" pitchFamily="34" charset="0"/>
                  <a:ea typeface="华文细黑" pitchFamily="2" charset="-122"/>
                  <a:cs typeface="Arial" pitchFamily="34" charset="0"/>
                </a:rPr>
                <a:t>Options</a:t>
              </a:r>
              <a:endParaRPr kumimoji="1" lang="en-US" altLang="zh-CN" sz="1200" dirty="0">
                <a:latin typeface="Arial" pitchFamily="34" charset="0"/>
                <a:ea typeface="华文细黑" pitchFamily="2" charset="-122"/>
                <a:cs typeface="Arial" pitchFamily="34" charset="0"/>
              </a:endParaRPr>
            </a:p>
          </p:txBody>
        </p:sp>
        <p:sp>
          <p:nvSpPr>
            <p:cNvPr id="78" name="Text Box 66"/>
            <p:cNvSpPr txBox="1">
              <a:spLocks noChangeArrowheads="1"/>
            </p:cNvSpPr>
            <p:nvPr/>
          </p:nvSpPr>
          <p:spPr bwMode="auto">
            <a:xfrm>
              <a:off x="1359470" y="3187700"/>
              <a:ext cx="1491114" cy="276999"/>
            </a:xfrm>
            <a:prstGeom prst="rect">
              <a:avLst/>
            </a:prstGeom>
            <a:noFill/>
            <a:ln w="9525" cap="rnd">
              <a:noFill/>
              <a:prstDash val="sysDot"/>
              <a:miter lim="800000"/>
              <a:headEnd/>
              <a:tailEnd/>
            </a:ln>
          </p:spPr>
          <p:txBody>
            <a:bodyPr wrap="none" anchor="ctr">
              <a:spAutoFit/>
            </a:bodyPr>
            <a:lstStyle/>
            <a:p>
              <a:pPr eaLnBrk="1" hangingPunct="1"/>
              <a:r>
                <a:rPr kumimoji="1" lang="en-US" altLang="zh-CN" sz="1200" b="1" dirty="0" smtClean="0">
                  <a:solidFill>
                    <a:srgbClr val="C00000"/>
                  </a:solidFill>
                  <a:latin typeface="Arial" pitchFamily="34" charset="0"/>
                  <a:ea typeface="华文细黑" pitchFamily="2" charset="-122"/>
                  <a:cs typeface="Arial" pitchFamily="34" charset="0"/>
                </a:rPr>
                <a:t>Source  Port:1027</a:t>
              </a:r>
              <a:endParaRPr kumimoji="1" lang="en-US" altLang="zh-CN" sz="1200" b="1" dirty="0">
                <a:solidFill>
                  <a:srgbClr val="C00000"/>
                </a:solidFill>
                <a:latin typeface="Arial" pitchFamily="34" charset="0"/>
                <a:ea typeface="华文细黑" pitchFamily="2" charset="-122"/>
                <a:cs typeface="Arial" pitchFamily="34" charset="0"/>
              </a:endParaRPr>
            </a:p>
          </p:txBody>
        </p:sp>
        <p:sp>
          <p:nvSpPr>
            <p:cNvPr id="79" name="Line 68"/>
            <p:cNvSpPr>
              <a:spLocks noChangeShapeType="1"/>
            </p:cNvSpPr>
            <p:nvPr/>
          </p:nvSpPr>
          <p:spPr bwMode="auto">
            <a:xfrm>
              <a:off x="1428031" y="4230614"/>
              <a:ext cx="0" cy="439200"/>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80" name="Text Box 69"/>
            <p:cNvSpPr txBox="1">
              <a:spLocks noChangeArrowheads="1"/>
            </p:cNvSpPr>
            <p:nvPr/>
          </p:nvSpPr>
          <p:spPr bwMode="auto">
            <a:xfrm>
              <a:off x="2070588" y="3918689"/>
              <a:ext cx="2024914" cy="276999"/>
            </a:xfrm>
            <a:prstGeom prst="rect">
              <a:avLst/>
            </a:prstGeom>
            <a:noFill/>
            <a:ln w="9525" cap="rnd">
              <a:noFill/>
              <a:prstDash val="sysDot"/>
              <a:miter lim="800000"/>
              <a:headEnd/>
              <a:tailEnd/>
            </a:ln>
          </p:spPr>
          <p:txBody>
            <a:bodyPr wrap="none" anchor="ctr">
              <a:spAutoFit/>
            </a:bodyPr>
            <a:lstStyle/>
            <a:p>
              <a:pPr eaLnBrk="1" hangingPunct="1"/>
              <a:r>
                <a:rPr kumimoji="1" lang="en-US" altLang="zh-CN" sz="1200" dirty="0" smtClean="0">
                  <a:latin typeface="Arial" pitchFamily="34" charset="0"/>
                  <a:ea typeface="华文细黑" pitchFamily="2" charset="-122"/>
                  <a:cs typeface="Arial" pitchFamily="34" charset="0"/>
                </a:rPr>
                <a:t>Acknowledgement Number</a:t>
              </a:r>
              <a:endParaRPr kumimoji="1" lang="en-US" altLang="zh-CN" sz="1200" dirty="0">
                <a:latin typeface="Arial" pitchFamily="34" charset="0"/>
                <a:ea typeface="华文细黑" pitchFamily="2" charset="-122"/>
                <a:cs typeface="Arial" pitchFamily="34" charset="0"/>
              </a:endParaRPr>
            </a:p>
          </p:txBody>
        </p:sp>
        <p:sp>
          <p:nvSpPr>
            <p:cNvPr id="81" name="Text Box 70"/>
            <p:cNvSpPr txBox="1">
              <a:spLocks noChangeArrowheads="1"/>
            </p:cNvSpPr>
            <p:nvPr/>
          </p:nvSpPr>
          <p:spPr bwMode="auto">
            <a:xfrm>
              <a:off x="799009" y="4230688"/>
              <a:ext cx="720080" cy="461962"/>
            </a:xfrm>
            <a:prstGeom prst="rect">
              <a:avLst/>
            </a:prstGeom>
            <a:noFill/>
            <a:ln w="9525" cap="rnd">
              <a:noFill/>
              <a:prstDash val="sysDot"/>
              <a:miter lim="800000"/>
              <a:headEnd/>
              <a:tailEnd/>
            </a:ln>
          </p:spPr>
          <p:txBody>
            <a:bodyPr wrap="square" anchor="ctr">
              <a:spAutoFit/>
            </a:bodyPr>
            <a:lstStyle/>
            <a:p>
              <a:pPr eaLnBrk="1" hangingPunct="1"/>
              <a:r>
                <a:rPr kumimoji="1" lang="en-US" altLang="zh-CN" sz="1200" dirty="0">
                  <a:latin typeface="Arial" pitchFamily="34" charset="0"/>
                  <a:ea typeface="华文细黑" pitchFamily="2" charset="-122"/>
                  <a:cs typeface="Arial" pitchFamily="34" charset="0"/>
                </a:rPr>
                <a:t>Header </a:t>
              </a:r>
              <a:r>
                <a:rPr kumimoji="1" lang="en-US" altLang="zh-CN" sz="1200" dirty="0" smtClean="0">
                  <a:latin typeface="Arial" pitchFamily="34" charset="0"/>
                  <a:ea typeface="华文细黑" pitchFamily="2" charset="-122"/>
                  <a:cs typeface="Arial" pitchFamily="34" charset="0"/>
                </a:rPr>
                <a:t>Length</a:t>
              </a:r>
              <a:endParaRPr kumimoji="1" lang="en-US" altLang="zh-CN" sz="1200" dirty="0">
                <a:latin typeface="Arial" pitchFamily="34" charset="0"/>
                <a:ea typeface="华文细黑" pitchFamily="2" charset="-122"/>
                <a:cs typeface="Arial" pitchFamily="34" charset="0"/>
              </a:endParaRPr>
            </a:p>
          </p:txBody>
        </p:sp>
        <p:sp>
          <p:nvSpPr>
            <p:cNvPr id="82" name="Text Box 72"/>
            <p:cNvSpPr txBox="1">
              <a:spLocks noChangeArrowheads="1"/>
            </p:cNvSpPr>
            <p:nvPr/>
          </p:nvSpPr>
          <p:spPr bwMode="auto">
            <a:xfrm>
              <a:off x="1331640" y="4334282"/>
              <a:ext cx="581283" cy="276999"/>
            </a:xfrm>
            <a:prstGeom prst="rect">
              <a:avLst/>
            </a:prstGeom>
            <a:noFill/>
            <a:ln w="9525" cap="rnd">
              <a:noFill/>
              <a:prstDash val="sysDot"/>
              <a:miter lim="800000"/>
              <a:headEnd/>
              <a:tailEnd/>
            </a:ln>
          </p:spPr>
          <p:txBody>
            <a:bodyPr wrap="square" anchor="ctr">
              <a:spAutoFit/>
            </a:bodyPr>
            <a:lstStyle/>
            <a:p>
              <a:pPr eaLnBrk="1" hangingPunct="1"/>
              <a:r>
                <a:rPr kumimoji="1" lang="en-US" altLang="zh-CN" sz="1200" dirty="0" smtClean="0">
                  <a:latin typeface="Arial" pitchFamily="34" charset="0"/>
                  <a:ea typeface="华文细黑" pitchFamily="2" charset="-122"/>
                  <a:cs typeface="Arial" pitchFamily="34" charset="0"/>
                </a:rPr>
                <a:t>Resv.</a:t>
              </a:r>
              <a:endParaRPr kumimoji="1" lang="en-US" altLang="zh-CN" sz="1200" dirty="0">
                <a:latin typeface="Arial" pitchFamily="34" charset="0"/>
                <a:ea typeface="华文细黑" pitchFamily="2" charset="-122"/>
                <a:cs typeface="Arial" pitchFamily="34" charset="0"/>
              </a:endParaRPr>
            </a:p>
          </p:txBody>
        </p:sp>
        <p:sp>
          <p:nvSpPr>
            <p:cNvPr id="83" name="Line 73"/>
            <p:cNvSpPr>
              <a:spLocks noChangeShapeType="1"/>
            </p:cNvSpPr>
            <p:nvPr/>
          </p:nvSpPr>
          <p:spPr bwMode="auto">
            <a:xfrm>
              <a:off x="2246747" y="4240140"/>
              <a:ext cx="0" cy="439200"/>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84" name="Line 75"/>
            <p:cNvSpPr>
              <a:spLocks noChangeShapeType="1"/>
            </p:cNvSpPr>
            <p:nvPr/>
          </p:nvSpPr>
          <p:spPr bwMode="auto">
            <a:xfrm>
              <a:off x="3068846" y="4240140"/>
              <a:ext cx="0" cy="439200"/>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86" name="Line 77"/>
            <p:cNvSpPr>
              <a:spLocks noChangeShapeType="1"/>
            </p:cNvSpPr>
            <p:nvPr/>
          </p:nvSpPr>
          <p:spPr bwMode="auto">
            <a:xfrm>
              <a:off x="2416523" y="4240140"/>
              <a:ext cx="0" cy="439200"/>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87" name="Line 78"/>
            <p:cNvSpPr>
              <a:spLocks noChangeShapeType="1"/>
            </p:cNvSpPr>
            <p:nvPr/>
          </p:nvSpPr>
          <p:spPr bwMode="auto">
            <a:xfrm>
              <a:off x="2613495" y="4240140"/>
              <a:ext cx="0" cy="439200"/>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88" name="Line 79"/>
            <p:cNvSpPr>
              <a:spLocks noChangeShapeType="1"/>
            </p:cNvSpPr>
            <p:nvPr/>
          </p:nvSpPr>
          <p:spPr bwMode="auto">
            <a:xfrm>
              <a:off x="2842445" y="4240140"/>
              <a:ext cx="0" cy="439200"/>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90" name="Line 87"/>
            <p:cNvSpPr>
              <a:spLocks noChangeShapeType="1"/>
            </p:cNvSpPr>
            <p:nvPr/>
          </p:nvSpPr>
          <p:spPr bwMode="auto">
            <a:xfrm>
              <a:off x="3074035" y="4691289"/>
              <a:ext cx="0" cy="357188"/>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91" name="Text Box 88"/>
            <p:cNvSpPr txBox="1">
              <a:spLocks noChangeArrowheads="1"/>
            </p:cNvSpPr>
            <p:nvPr/>
          </p:nvSpPr>
          <p:spPr bwMode="auto">
            <a:xfrm>
              <a:off x="3598582" y="4737844"/>
              <a:ext cx="1217000" cy="276999"/>
            </a:xfrm>
            <a:prstGeom prst="rect">
              <a:avLst/>
            </a:prstGeom>
            <a:noFill/>
            <a:ln w="9525" cap="rnd">
              <a:noFill/>
              <a:prstDash val="sysDot"/>
              <a:miter lim="800000"/>
              <a:headEnd/>
              <a:tailEnd/>
            </a:ln>
          </p:spPr>
          <p:txBody>
            <a:bodyPr wrap="none" anchor="ctr">
              <a:spAutoFit/>
            </a:bodyPr>
            <a:lstStyle/>
            <a:p>
              <a:pPr eaLnBrk="1" hangingPunct="1"/>
              <a:r>
                <a:rPr kumimoji="1" lang="en-US" altLang="zh-CN" sz="1200" dirty="0" smtClean="0">
                  <a:latin typeface="Arial" pitchFamily="34" charset="0"/>
                  <a:ea typeface="华文细黑" pitchFamily="2" charset="-122"/>
                  <a:cs typeface="Arial" pitchFamily="34" charset="0"/>
                </a:rPr>
                <a:t>Urgent  Pointer</a:t>
              </a:r>
              <a:endParaRPr kumimoji="1" lang="en-US" altLang="zh-CN" sz="1200" dirty="0">
                <a:latin typeface="Arial" pitchFamily="34" charset="0"/>
                <a:ea typeface="华文细黑" pitchFamily="2" charset="-122"/>
                <a:cs typeface="Arial" pitchFamily="34" charset="0"/>
              </a:endParaRPr>
            </a:p>
          </p:txBody>
        </p:sp>
        <p:sp>
          <p:nvSpPr>
            <p:cNvPr id="93" name="Text Box 84"/>
            <p:cNvSpPr txBox="1">
              <a:spLocks noChangeArrowheads="1"/>
            </p:cNvSpPr>
            <p:nvPr/>
          </p:nvSpPr>
          <p:spPr bwMode="auto">
            <a:xfrm>
              <a:off x="2205262" y="4221088"/>
              <a:ext cx="254000" cy="534987"/>
            </a:xfrm>
            <a:prstGeom prst="rect">
              <a:avLst/>
            </a:prstGeom>
            <a:noFill/>
            <a:ln w="9525" cap="rnd">
              <a:noFill/>
              <a:prstDash val="sysDot"/>
              <a:miter lim="800000"/>
              <a:headEnd/>
              <a:tailEnd/>
            </a:ln>
          </p:spPr>
          <p:txBody>
            <a:bodyPr>
              <a:spAutoFit/>
            </a:bodyPr>
            <a:lstStyle>
              <a:defPPr>
                <a:defRPr lang="en-US"/>
              </a:defPPr>
              <a:lvl1pPr algn="ctr" rtl="0" eaLnBrk="0" fontAlgn="base" hangingPunct="0">
                <a:spcBef>
                  <a:spcPct val="0"/>
                </a:spcBef>
                <a:spcAft>
                  <a:spcPct val="0"/>
                </a:spcAft>
                <a:defRPr sz="2100" kern="1200">
                  <a:solidFill>
                    <a:schemeClr val="tx1"/>
                  </a:solidFill>
                  <a:latin typeface="Arial" charset="0"/>
                  <a:ea typeface="MS PGothic" pitchFamily="34" charset="-128"/>
                  <a:cs typeface="+mn-cs"/>
                </a:defRPr>
              </a:lvl1pPr>
              <a:lvl2pPr marL="4572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2pPr>
              <a:lvl3pPr marL="9144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3pPr>
              <a:lvl4pPr marL="13716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4pPr>
              <a:lvl5pPr marL="18288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5pPr>
              <a:lvl6pPr marL="2286000" algn="l" defTabSz="914400" rtl="0" eaLnBrk="1" latinLnBrk="0" hangingPunct="1">
                <a:defRPr sz="2100" kern="1200">
                  <a:solidFill>
                    <a:schemeClr val="tx1"/>
                  </a:solidFill>
                  <a:latin typeface="Arial" charset="0"/>
                  <a:ea typeface="MS PGothic" pitchFamily="34" charset="-128"/>
                  <a:cs typeface="+mn-cs"/>
                </a:defRPr>
              </a:lvl6pPr>
              <a:lvl7pPr marL="2743200" algn="l" defTabSz="914400" rtl="0" eaLnBrk="1" latinLnBrk="0" hangingPunct="1">
                <a:defRPr sz="2100" kern="1200">
                  <a:solidFill>
                    <a:schemeClr val="tx1"/>
                  </a:solidFill>
                  <a:latin typeface="Arial" charset="0"/>
                  <a:ea typeface="MS PGothic" pitchFamily="34" charset="-128"/>
                  <a:cs typeface="+mn-cs"/>
                </a:defRPr>
              </a:lvl7pPr>
              <a:lvl8pPr marL="3200400" algn="l" defTabSz="914400" rtl="0" eaLnBrk="1" latinLnBrk="0" hangingPunct="1">
                <a:defRPr sz="2100" kern="1200">
                  <a:solidFill>
                    <a:schemeClr val="tx1"/>
                  </a:solidFill>
                  <a:latin typeface="Arial" charset="0"/>
                  <a:ea typeface="MS PGothic" pitchFamily="34" charset="-128"/>
                  <a:cs typeface="+mn-cs"/>
                </a:defRPr>
              </a:lvl8pPr>
              <a:lvl9pPr marL="3657600" algn="l" defTabSz="914400" rtl="0" eaLnBrk="1" latinLnBrk="0" hangingPunct="1">
                <a:defRPr sz="2100" kern="1200">
                  <a:solidFill>
                    <a:schemeClr val="tx1"/>
                  </a:solidFill>
                  <a:latin typeface="Arial" charset="0"/>
                  <a:ea typeface="MS PGothic" pitchFamily="34" charset="-128"/>
                  <a:cs typeface="+mn-cs"/>
                </a:defRPr>
              </a:lvl9pPr>
            </a:lstStyle>
            <a:p>
              <a:pPr eaLnBrk="1" hangingPunct="1">
                <a:lnSpc>
                  <a:spcPct val="80000"/>
                </a:lnSpc>
              </a:pPr>
              <a:r>
                <a:rPr kumimoji="1" lang="en-US" altLang="zh-CN" sz="1200" dirty="0">
                  <a:latin typeface="Arial" pitchFamily="34" charset="0"/>
                  <a:ea typeface="华文细黑" pitchFamily="2" charset="-122"/>
                  <a:cs typeface="Arial" pitchFamily="34" charset="0"/>
                </a:rPr>
                <a:t>PSH</a:t>
              </a:r>
              <a:endParaRPr kumimoji="1" lang="zh-CN" altLang="en-US" sz="1200" dirty="0">
                <a:latin typeface="Arial" pitchFamily="34" charset="0"/>
                <a:ea typeface="华文细黑" pitchFamily="2" charset="-122"/>
                <a:cs typeface="Arial" pitchFamily="34" charset="0"/>
              </a:endParaRPr>
            </a:p>
          </p:txBody>
        </p:sp>
        <p:sp>
          <p:nvSpPr>
            <p:cNvPr id="94" name="Text Box 81"/>
            <p:cNvSpPr txBox="1">
              <a:spLocks noChangeArrowheads="1"/>
            </p:cNvSpPr>
            <p:nvPr/>
          </p:nvSpPr>
          <p:spPr bwMode="auto">
            <a:xfrm>
              <a:off x="1807118" y="4221088"/>
              <a:ext cx="254000" cy="536575"/>
            </a:xfrm>
            <a:prstGeom prst="rect">
              <a:avLst/>
            </a:prstGeom>
            <a:noFill/>
            <a:ln w="9525" cap="rnd">
              <a:noFill/>
              <a:prstDash val="sysDot"/>
              <a:miter lim="800000"/>
              <a:headEnd/>
              <a:tailEnd/>
            </a:ln>
          </p:spPr>
          <p:txBody>
            <a:bodyPr>
              <a:spAutoFit/>
            </a:bodyPr>
            <a:lstStyle>
              <a:defPPr>
                <a:defRPr lang="en-US"/>
              </a:defPPr>
              <a:lvl1pPr algn="ctr" rtl="0" eaLnBrk="0" fontAlgn="base" hangingPunct="0">
                <a:spcBef>
                  <a:spcPct val="0"/>
                </a:spcBef>
                <a:spcAft>
                  <a:spcPct val="0"/>
                </a:spcAft>
                <a:defRPr sz="2100" kern="1200">
                  <a:solidFill>
                    <a:schemeClr val="tx1"/>
                  </a:solidFill>
                  <a:latin typeface="Arial" charset="0"/>
                  <a:ea typeface="MS PGothic" pitchFamily="34" charset="-128"/>
                  <a:cs typeface="+mn-cs"/>
                </a:defRPr>
              </a:lvl1pPr>
              <a:lvl2pPr marL="4572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2pPr>
              <a:lvl3pPr marL="9144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3pPr>
              <a:lvl4pPr marL="13716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4pPr>
              <a:lvl5pPr marL="18288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5pPr>
              <a:lvl6pPr marL="2286000" algn="l" defTabSz="914400" rtl="0" eaLnBrk="1" latinLnBrk="0" hangingPunct="1">
                <a:defRPr sz="2100" kern="1200">
                  <a:solidFill>
                    <a:schemeClr val="tx1"/>
                  </a:solidFill>
                  <a:latin typeface="Arial" charset="0"/>
                  <a:ea typeface="MS PGothic" pitchFamily="34" charset="-128"/>
                  <a:cs typeface="+mn-cs"/>
                </a:defRPr>
              </a:lvl6pPr>
              <a:lvl7pPr marL="2743200" algn="l" defTabSz="914400" rtl="0" eaLnBrk="1" latinLnBrk="0" hangingPunct="1">
                <a:defRPr sz="2100" kern="1200">
                  <a:solidFill>
                    <a:schemeClr val="tx1"/>
                  </a:solidFill>
                  <a:latin typeface="Arial" charset="0"/>
                  <a:ea typeface="MS PGothic" pitchFamily="34" charset="-128"/>
                  <a:cs typeface="+mn-cs"/>
                </a:defRPr>
              </a:lvl7pPr>
              <a:lvl8pPr marL="3200400" algn="l" defTabSz="914400" rtl="0" eaLnBrk="1" latinLnBrk="0" hangingPunct="1">
                <a:defRPr sz="2100" kern="1200">
                  <a:solidFill>
                    <a:schemeClr val="tx1"/>
                  </a:solidFill>
                  <a:latin typeface="Arial" charset="0"/>
                  <a:ea typeface="MS PGothic" pitchFamily="34" charset="-128"/>
                  <a:cs typeface="+mn-cs"/>
                </a:defRPr>
              </a:lvl8pPr>
              <a:lvl9pPr marL="3657600" algn="l" defTabSz="914400" rtl="0" eaLnBrk="1" latinLnBrk="0" hangingPunct="1">
                <a:defRPr sz="2100" kern="1200">
                  <a:solidFill>
                    <a:schemeClr val="tx1"/>
                  </a:solidFill>
                  <a:latin typeface="Arial" charset="0"/>
                  <a:ea typeface="MS PGothic" pitchFamily="34" charset="-128"/>
                  <a:cs typeface="+mn-cs"/>
                </a:defRPr>
              </a:lvl9pPr>
            </a:lstStyle>
            <a:p>
              <a:pPr eaLnBrk="1" hangingPunct="1">
                <a:lnSpc>
                  <a:spcPct val="80000"/>
                </a:lnSpc>
              </a:pPr>
              <a:r>
                <a:rPr kumimoji="1" lang="en-US" altLang="zh-CN" sz="1200" dirty="0">
                  <a:latin typeface="Arial" pitchFamily="34" charset="0"/>
                  <a:ea typeface="华文细黑" pitchFamily="2" charset="-122"/>
                  <a:cs typeface="Arial" pitchFamily="34" charset="0"/>
                </a:rPr>
                <a:t>URG</a:t>
              </a:r>
              <a:endParaRPr kumimoji="1" lang="zh-CN" altLang="en-US" sz="1200" dirty="0">
                <a:latin typeface="Arial" pitchFamily="34" charset="0"/>
                <a:ea typeface="华文细黑" pitchFamily="2" charset="-122"/>
                <a:cs typeface="Arial" pitchFamily="34" charset="0"/>
              </a:endParaRPr>
            </a:p>
          </p:txBody>
        </p:sp>
        <p:sp>
          <p:nvSpPr>
            <p:cNvPr id="101" name="Text Box 83"/>
            <p:cNvSpPr txBox="1">
              <a:spLocks noChangeArrowheads="1"/>
            </p:cNvSpPr>
            <p:nvPr/>
          </p:nvSpPr>
          <p:spPr bwMode="auto">
            <a:xfrm>
              <a:off x="2013744" y="4221088"/>
              <a:ext cx="254000" cy="536575"/>
            </a:xfrm>
            <a:prstGeom prst="rect">
              <a:avLst/>
            </a:prstGeom>
            <a:noFill/>
            <a:ln w="9525" cap="rnd">
              <a:noFill/>
              <a:prstDash val="sysDot"/>
              <a:miter lim="800000"/>
              <a:headEnd/>
              <a:tailEnd/>
            </a:ln>
          </p:spPr>
          <p:txBody>
            <a:bodyPr>
              <a:spAutoFit/>
            </a:bodyPr>
            <a:lstStyle>
              <a:defPPr>
                <a:defRPr lang="en-US"/>
              </a:defPPr>
              <a:lvl1pPr algn="ctr" rtl="0" eaLnBrk="0" fontAlgn="base" hangingPunct="0">
                <a:spcBef>
                  <a:spcPct val="0"/>
                </a:spcBef>
                <a:spcAft>
                  <a:spcPct val="0"/>
                </a:spcAft>
                <a:defRPr sz="2100" kern="1200">
                  <a:solidFill>
                    <a:schemeClr val="tx1"/>
                  </a:solidFill>
                  <a:latin typeface="Arial" charset="0"/>
                  <a:ea typeface="MS PGothic" pitchFamily="34" charset="-128"/>
                  <a:cs typeface="+mn-cs"/>
                </a:defRPr>
              </a:lvl1pPr>
              <a:lvl2pPr marL="4572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2pPr>
              <a:lvl3pPr marL="9144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3pPr>
              <a:lvl4pPr marL="13716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4pPr>
              <a:lvl5pPr marL="18288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5pPr>
              <a:lvl6pPr marL="2286000" algn="l" defTabSz="914400" rtl="0" eaLnBrk="1" latinLnBrk="0" hangingPunct="1">
                <a:defRPr sz="2100" kern="1200">
                  <a:solidFill>
                    <a:schemeClr val="tx1"/>
                  </a:solidFill>
                  <a:latin typeface="Arial" charset="0"/>
                  <a:ea typeface="MS PGothic" pitchFamily="34" charset="-128"/>
                  <a:cs typeface="+mn-cs"/>
                </a:defRPr>
              </a:lvl6pPr>
              <a:lvl7pPr marL="2743200" algn="l" defTabSz="914400" rtl="0" eaLnBrk="1" latinLnBrk="0" hangingPunct="1">
                <a:defRPr sz="2100" kern="1200">
                  <a:solidFill>
                    <a:schemeClr val="tx1"/>
                  </a:solidFill>
                  <a:latin typeface="Arial" charset="0"/>
                  <a:ea typeface="MS PGothic" pitchFamily="34" charset="-128"/>
                  <a:cs typeface="+mn-cs"/>
                </a:defRPr>
              </a:lvl7pPr>
              <a:lvl8pPr marL="3200400" algn="l" defTabSz="914400" rtl="0" eaLnBrk="1" latinLnBrk="0" hangingPunct="1">
                <a:defRPr sz="2100" kern="1200">
                  <a:solidFill>
                    <a:schemeClr val="tx1"/>
                  </a:solidFill>
                  <a:latin typeface="Arial" charset="0"/>
                  <a:ea typeface="MS PGothic" pitchFamily="34" charset="-128"/>
                  <a:cs typeface="+mn-cs"/>
                </a:defRPr>
              </a:lvl8pPr>
              <a:lvl9pPr marL="3657600" algn="l" defTabSz="914400" rtl="0" eaLnBrk="1" latinLnBrk="0" hangingPunct="1">
                <a:defRPr sz="2100" kern="1200">
                  <a:solidFill>
                    <a:schemeClr val="tx1"/>
                  </a:solidFill>
                  <a:latin typeface="Arial" charset="0"/>
                  <a:ea typeface="MS PGothic" pitchFamily="34" charset="-128"/>
                  <a:cs typeface="+mn-cs"/>
                </a:defRPr>
              </a:lvl9pPr>
            </a:lstStyle>
            <a:p>
              <a:pPr eaLnBrk="1" hangingPunct="1">
                <a:lnSpc>
                  <a:spcPct val="80000"/>
                </a:lnSpc>
              </a:pPr>
              <a:r>
                <a:rPr kumimoji="1" lang="en-US" altLang="zh-CN" sz="1200" dirty="0">
                  <a:latin typeface="Arial" pitchFamily="34" charset="0"/>
                  <a:ea typeface="华文细黑" pitchFamily="2" charset="-122"/>
                  <a:cs typeface="Arial" pitchFamily="34" charset="0"/>
                </a:rPr>
                <a:t>ACK</a:t>
              </a:r>
              <a:endParaRPr kumimoji="1" lang="zh-CN" altLang="en-US" sz="1200" dirty="0">
                <a:latin typeface="Arial" pitchFamily="34" charset="0"/>
                <a:ea typeface="华文细黑" pitchFamily="2" charset="-122"/>
                <a:cs typeface="Arial" pitchFamily="34" charset="0"/>
              </a:endParaRPr>
            </a:p>
          </p:txBody>
        </p:sp>
        <p:sp>
          <p:nvSpPr>
            <p:cNvPr id="102" name="Line 87"/>
            <p:cNvSpPr>
              <a:spLocks noChangeShapeType="1"/>
            </p:cNvSpPr>
            <p:nvPr/>
          </p:nvSpPr>
          <p:spPr bwMode="auto">
            <a:xfrm>
              <a:off x="3923928" y="5080993"/>
              <a:ext cx="0" cy="364232"/>
            </a:xfrm>
            <a:prstGeom prst="line">
              <a:avLst/>
            </a:prstGeom>
            <a:noFill/>
            <a:ln w="3175">
              <a:solidFill>
                <a:schemeClr val="tx1"/>
              </a:solidFill>
              <a:prstDash val="lgDash"/>
              <a:round/>
              <a:headEnd/>
              <a:tailEnd/>
            </a:ln>
          </p:spPr>
          <p:txBody>
            <a:bodyPr wrap="none" anchor="ctr"/>
            <a:lstStyle/>
            <a:p>
              <a:endParaRPr lang="en-US"/>
            </a:p>
          </p:txBody>
        </p:sp>
        <p:sp>
          <p:nvSpPr>
            <p:cNvPr id="103" name="Text Box 57"/>
            <p:cNvSpPr txBox="1">
              <a:spLocks noChangeArrowheads="1"/>
            </p:cNvSpPr>
            <p:nvPr/>
          </p:nvSpPr>
          <p:spPr bwMode="auto">
            <a:xfrm>
              <a:off x="4211960" y="5110584"/>
              <a:ext cx="746125" cy="276225"/>
            </a:xfrm>
            <a:prstGeom prst="rect">
              <a:avLst/>
            </a:prstGeom>
            <a:noFill/>
            <a:ln w="9525" cap="rnd">
              <a:noFill/>
              <a:prstDash val="sysDot"/>
              <a:miter lim="800000"/>
              <a:headEnd/>
              <a:tailEnd/>
            </a:ln>
          </p:spPr>
          <p:txBody>
            <a:bodyPr wrap="none" anchor="ctr">
              <a:spAutoFit/>
            </a:bodyPr>
            <a:lstStyle/>
            <a:p>
              <a:pPr eaLnBrk="1" hangingPunct="1"/>
              <a:r>
                <a:rPr kumimoji="1" lang="en-US" altLang="zh-CN" sz="1200" dirty="0">
                  <a:ea typeface="华文细黑" pitchFamily="2" charset="-122"/>
                </a:rPr>
                <a:t>Padding</a:t>
              </a:r>
            </a:p>
          </p:txBody>
        </p:sp>
        <p:sp>
          <p:nvSpPr>
            <p:cNvPr id="104" name="Line 73"/>
            <p:cNvSpPr>
              <a:spLocks noChangeShapeType="1"/>
            </p:cNvSpPr>
            <p:nvPr/>
          </p:nvSpPr>
          <p:spPr bwMode="auto">
            <a:xfrm>
              <a:off x="2036868" y="4240140"/>
              <a:ext cx="0" cy="439200"/>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106" name="Line 73"/>
            <p:cNvSpPr>
              <a:spLocks noChangeShapeType="1"/>
            </p:cNvSpPr>
            <p:nvPr/>
          </p:nvSpPr>
          <p:spPr bwMode="auto">
            <a:xfrm>
              <a:off x="1807118" y="4240140"/>
              <a:ext cx="0" cy="439200"/>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 descr="1"/>
          <p:cNvPicPr>
            <a:picLocks noChangeAspect="1" noChangeArrowheads="1"/>
          </p:cNvPicPr>
          <p:nvPr/>
        </p:nvPicPr>
        <p:blipFill>
          <a:blip r:embed="rId3" cstate="print"/>
          <a:srcRect/>
          <a:stretch>
            <a:fillRect/>
          </a:stretch>
        </p:blipFill>
        <p:spPr bwMode="auto">
          <a:xfrm>
            <a:off x="5652120" y="2840236"/>
            <a:ext cx="2664296" cy="597689"/>
          </a:xfrm>
          <a:prstGeom prst="rect">
            <a:avLst/>
          </a:prstGeom>
          <a:noFill/>
          <a:ln w="9525">
            <a:noFill/>
            <a:miter lim="800000"/>
            <a:headEnd/>
            <a:tailEnd/>
          </a:ln>
        </p:spPr>
      </p:pic>
      <p:sp>
        <p:nvSpPr>
          <p:cNvPr id="14339" name="标题 9"/>
          <p:cNvSpPr>
            <a:spLocks noGrp="1"/>
          </p:cNvSpPr>
          <p:nvPr>
            <p:ph type="title"/>
          </p:nvPr>
        </p:nvSpPr>
        <p:spPr/>
        <p:txBody>
          <a:bodyPr/>
          <a:lstStyle/>
          <a:p>
            <a:r>
              <a:rPr lang="en-US" altLang="zh-CN" dirty="0" smtClean="0">
                <a:latin typeface="Arial" charset="0"/>
                <a:cs typeface="Arial" charset="0"/>
              </a:rPr>
              <a:t>IP</a:t>
            </a:r>
            <a:r>
              <a:rPr lang="zh-CN" altLang="en-US" dirty="0" smtClean="0">
                <a:latin typeface="Arial" charset="0"/>
                <a:cs typeface="Arial" charset="0"/>
              </a:rPr>
              <a:t>封装</a:t>
            </a:r>
          </a:p>
        </p:txBody>
      </p:sp>
      <p:sp>
        <p:nvSpPr>
          <p:cNvPr id="14340" name="灯片编号占位符 4"/>
          <p:cNvSpPr>
            <a:spLocks noGrp="1"/>
          </p:cNvSpPr>
          <p:nvPr>
            <p:ph type="sldNum" sz="quarter" idx="12"/>
          </p:nvPr>
        </p:nvSpPr>
        <p:spPr>
          <a:noFill/>
        </p:spPr>
        <p:txBody>
          <a:bodyPr/>
          <a:lstStyle/>
          <a:p>
            <a:r>
              <a:rPr lang="en-US" altLang="zh-CN" smtClean="0"/>
              <a:t>Page </a:t>
            </a:r>
            <a:fld id="{52CD0CE9-D000-4239-A83B-A4D63862C345}" type="slidenum">
              <a:rPr lang="en-US" altLang="zh-CN" smtClean="0"/>
              <a:pPr/>
              <a:t>6</a:t>
            </a:fld>
            <a:endParaRPr lang="en-US" altLang="zh-CN" smtClean="0"/>
          </a:p>
        </p:txBody>
      </p:sp>
      <p:sp>
        <p:nvSpPr>
          <p:cNvPr id="48" name="任意多边形 47"/>
          <p:cNvSpPr/>
          <p:nvPr/>
        </p:nvSpPr>
        <p:spPr bwMode="auto">
          <a:xfrm>
            <a:off x="751435" y="2708920"/>
            <a:ext cx="4177233" cy="432047"/>
          </a:xfrm>
          <a:custGeom>
            <a:avLst/>
            <a:gdLst>
              <a:gd name="connsiteX0" fmla="*/ 693683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693683 w 3799490"/>
              <a:gd name="connsiteY4" fmla="*/ 0 h 1497724"/>
              <a:gd name="connsiteX0" fmla="*/ 948279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833339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70690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770911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799490"/>
              <a:gd name="connsiteY0" fmla="*/ 0 h 1497724"/>
              <a:gd name="connsiteX1" fmla="*/ 1474701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500052"/>
              <a:gd name="connsiteY0" fmla="*/ 0 h 1497724"/>
              <a:gd name="connsiteX1" fmla="*/ 1474701 w 3500052"/>
              <a:gd name="connsiteY1" fmla="*/ 0 h 1497724"/>
              <a:gd name="connsiteX2" fmla="*/ 3500052 w 3500052"/>
              <a:gd name="connsiteY2" fmla="*/ 1497724 h 1497724"/>
              <a:gd name="connsiteX3" fmla="*/ 0 w 3500052"/>
              <a:gd name="connsiteY3" fmla="*/ 1497724 h 1497724"/>
              <a:gd name="connsiteX4" fmla="*/ 770911 w 3500052"/>
              <a:gd name="connsiteY4" fmla="*/ 0 h 1497724"/>
              <a:gd name="connsiteX0" fmla="*/ 770911 w 3500052"/>
              <a:gd name="connsiteY0" fmla="*/ 3 h 1497727"/>
              <a:gd name="connsiteX1" fmla="*/ 2216331 w 3500052"/>
              <a:gd name="connsiteY1" fmla="*/ 0 h 1497727"/>
              <a:gd name="connsiteX2" fmla="*/ 3500052 w 3500052"/>
              <a:gd name="connsiteY2" fmla="*/ 1497727 h 1497727"/>
              <a:gd name="connsiteX3" fmla="*/ 0 w 3500052"/>
              <a:gd name="connsiteY3" fmla="*/ 1497727 h 1497727"/>
              <a:gd name="connsiteX4" fmla="*/ 770911 w 3500052"/>
              <a:gd name="connsiteY4" fmla="*/ 3 h 1497727"/>
              <a:gd name="connsiteX0" fmla="*/ 770911 w 2987278"/>
              <a:gd name="connsiteY0" fmla="*/ 3 h 1497727"/>
              <a:gd name="connsiteX1" fmla="*/ 2216331 w 2987278"/>
              <a:gd name="connsiteY1" fmla="*/ 0 h 1497727"/>
              <a:gd name="connsiteX2" fmla="*/ 2987278 w 2987278"/>
              <a:gd name="connsiteY2" fmla="*/ 1497727 h 1497727"/>
              <a:gd name="connsiteX3" fmla="*/ 0 w 2987278"/>
              <a:gd name="connsiteY3" fmla="*/ 1497727 h 1497727"/>
              <a:gd name="connsiteX4" fmla="*/ 770911 w 2987278"/>
              <a:gd name="connsiteY4" fmla="*/ 3 h 1497727"/>
              <a:gd name="connsiteX0" fmla="*/ 770911 w 2987278"/>
              <a:gd name="connsiteY0" fmla="*/ 0 h 1497724"/>
              <a:gd name="connsiteX1" fmla="*/ 1831126 w 2987278"/>
              <a:gd name="connsiteY1" fmla="*/ 2226 h 1497724"/>
              <a:gd name="connsiteX2" fmla="*/ 2987278 w 2987278"/>
              <a:gd name="connsiteY2" fmla="*/ 1497724 h 1497724"/>
              <a:gd name="connsiteX3" fmla="*/ 0 w 2987278"/>
              <a:gd name="connsiteY3" fmla="*/ 1497724 h 1497724"/>
              <a:gd name="connsiteX4" fmla="*/ 770911 w 2987278"/>
              <a:gd name="connsiteY4" fmla="*/ 0 h 1497724"/>
              <a:gd name="connsiteX0" fmla="*/ 770911 w 2987278"/>
              <a:gd name="connsiteY0" fmla="*/ 0 h 1497724"/>
              <a:gd name="connsiteX1" fmla="*/ 1721008 w 2987278"/>
              <a:gd name="connsiteY1" fmla="*/ 2226 h 1497724"/>
              <a:gd name="connsiteX2" fmla="*/ 2987278 w 2987278"/>
              <a:gd name="connsiteY2" fmla="*/ 1497724 h 1497724"/>
              <a:gd name="connsiteX3" fmla="*/ 0 w 2987278"/>
              <a:gd name="connsiteY3" fmla="*/ 1497724 h 1497724"/>
              <a:gd name="connsiteX4" fmla="*/ 770911 w 2987278"/>
              <a:gd name="connsiteY4" fmla="*/ 0 h 1497724"/>
              <a:gd name="connsiteX0" fmla="*/ 770911 w 3207610"/>
              <a:gd name="connsiteY0" fmla="*/ 0 h 1497724"/>
              <a:gd name="connsiteX1" fmla="*/ 1721008 w 3207610"/>
              <a:gd name="connsiteY1" fmla="*/ 2226 h 1497724"/>
              <a:gd name="connsiteX2" fmla="*/ 3207610 w 3207610"/>
              <a:gd name="connsiteY2" fmla="*/ 1495322 h 1497724"/>
              <a:gd name="connsiteX3" fmla="*/ 0 w 3207610"/>
              <a:gd name="connsiteY3" fmla="*/ 1497724 h 1497724"/>
              <a:gd name="connsiteX4" fmla="*/ 770911 w 3207610"/>
              <a:gd name="connsiteY4" fmla="*/ 0 h 1497724"/>
              <a:gd name="connsiteX0" fmla="*/ 770911 w 3207610"/>
              <a:gd name="connsiteY0" fmla="*/ 0 h 1497724"/>
              <a:gd name="connsiteX1" fmla="*/ 1775741 w 3207610"/>
              <a:gd name="connsiteY1" fmla="*/ 2229 h 1497724"/>
              <a:gd name="connsiteX2" fmla="*/ 3207610 w 3207610"/>
              <a:gd name="connsiteY2" fmla="*/ 1495322 h 1497724"/>
              <a:gd name="connsiteX3" fmla="*/ 0 w 3207610"/>
              <a:gd name="connsiteY3" fmla="*/ 1497724 h 1497724"/>
              <a:gd name="connsiteX4" fmla="*/ 770911 w 3207610"/>
              <a:gd name="connsiteY4" fmla="*/ 0 h 1497724"/>
              <a:gd name="connsiteX0" fmla="*/ 756746 w 3193445"/>
              <a:gd name="connsiteY0" fmla="*/ 0 h 1495322"/>
              <a:gd name="connsiteX1" fmla="*/ 1761576 w 3193445"/>
              <a:gd name="connsiteY1" fmla="*/ 2229 h 1495322"/>
              <a:gd name="connsiteX2" fmla="*/ 3193445 w 3193445"/>
              <a:gd name="connsiteY2" fmla="*/ 1495322 h 1495322"/>
              <a:gd name="connsiteX3" fmla="*/ 0 w 3193445"/>
              <a:gd name="connsiteY3" fmla="*/ 1495322 h 1495322"/>
              <a:gd name="connsiteX4" fmla="*/ 756746 w 3193445"/>
              <a:gd name="connsiteY4" fmla="*/ 0 h 1495322"/>
              <a:gd name="connsiteX0" fmla="*/ 756746 w 3193445"/>
              <a:gd name="connsiteY0" fmla="*/ 0 h 1495325"/>
              <a:gd name="connsiteX1" fmla="*/ 1761576 w 3193445"/>
              <a:gd name="connsiteY1" fmla="*/ 2229 h 1495325"/>
              <a:gd name="connsiteX2" fmla="*/ 3193445 w 3193445"/>
              <a:gd name="connsiteY2" fmla="*/ 1495322 h 1495325"/>
              <a:gd name="connsiteX3" fmla="*/ 0 w 3193445"/>
              <a:gd name="connsiteY3" fmla="*/ 1495325 h 1495325"/>
              <a:gd name="connsiteX4" fmla="*/ 756746 w 3193445"/>
              <a:gd name="connsiteY4" fmla="*/ 0 h 1495325"/>
              <a:gd name="connsiteX0" fmla="*/ 756746 w 3193445"/>
              <a:gd name="connsiteY0" fmla="*/ 0 h 1495322"/>
              <a:gd name="connsiteX1" fmla="*/ 1761576 w 3193445"/>
              <a:gd name="connsiteY1" fmla="*/ 2229 h 1495322"/>
              <a:gd name="connsiteX2" fmla="*/ 3193445 w 3193445"/>
              <a:gd name="connsiteY2" fmla="*/ 1495322 h 1495322"/>
              <a:gd name="connsiteX3" fmla="*/ 0 w 3193445"/>
              <a:gd name="connsiteY3" fmla="*/ 1495322 h 1495322"/>
              <a:gd name="connsiteX4" fmla="*/ 756746 w 3193445"/>
              <a:gd name="connsiteY4" fmla="*/ 0 h 1495322"/>
              <a:gd name="connsiteX0" fmla="*/ 756746 w 3193445"/>
              <a:gd name="connsiteY0" fmla="*/ 0 h 1495322"/>
              <a:gd name="connsiteX1" fmla="*/ 1816626 w 3193445"/>
              <a:gd name="connsiteY1" fmla="*/ 2232 h 1495322"/>
              <a:gd name="connsiteX2" fmla="*/ 3193445 w 3193445"/>
              <a:gd name="connsiteY2" fmla="*/ 1495322 h 1495322"/>
              <a:gd name="connsiteX3" fmla="*/ 0 w 3193445"/>
              <a:gd name="connsiteY3" fmla="*/ 1495322 h 1495322"/>
              <a:gd name="connsiteX4" fmla="*/ 756746 w 3193445"/>
              <a:gd name="connsiteY4" fmla="*/ 0 h 1495322"/>
              <a:gd name="connsiteX0" fmla="*/ 718806 w 3193445"/>
              <a:gd name="connsiteY0" fmla="*/ 0 h 1493090"/>
              <a:gd name="connsiteX1" fmla="*/ 1816626 w 3193445"/>
              <a:gd name="connsiteY1" fmla="*/ 0 h 1493090"/>
              <a:gd name="connsiteX2" fmla="*/ 3193445 w 3193445"/>
              <a:gd name="connsiteY2" fmla="*/ 1493090 h 1493090"/>
              <a:gd name="connsiteX3" fmla="*/ 0 w 3193445"/>
              <a:gd name="connsiteY3" fmla="*/ 1493090 h 1493090"/>
              <a:gd name="connsiteX4" fmla="*/ 718806 w 3193445"/>
              <a:gd name="connsiteY4" fmla="*/ 0 h 1493090"/>
              <a:gd name="connsiteX0" fmla="*/ 718806 w 3193445"/>
              <a:gd name="connsiteY0" fmla="*/ 0 h 1493090"/>
              <a:gd name="connsiteX1" fmla="*/ 1434447 w 3193445"/>
              <a:gd name="connsiteY1" fmla="*/ 0 h 1493090"/>
              <a:gd name="connsiteX2" fmla="*/ 3193445 w 3193445"/>
              <a:gd name="connsiteY2" fmla="*/ 1493090 h 1493090"/>
              <a:gd name="connsiteX3" fmla="*/ 0 w 3193445"/>
              <a:gd name="connsiteY3" fmla="*/ 1493090 h 1493090"/>
              <a:gd name="connsiteX4" fmla="*/ 718806 w 3193445"/>
              <a:gd name="connsiteY4" fmla="*/ 0 h 1493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3445" h="1493090">
                <a:moveTo>
                  <a:pt x="718806" y="0"/>
                </a:moveTo>
                <a:lnTo>
                  <a:pt x="1434447" y="0"/>
                </a:lnTo>
                <a:lnTo>
                  <a:pt x="3193445" y="1493090"/>
                </a:lnTo>
                <a:lnTo>
                  <a:pt x="0" y="1493090"/>
                </a:lnTo>
                <a:lnTo>
                  <a:pt x="718806" y="0"/>
                </a:lnTo>
                <a:close/>
              </a:path>
            </a:pathLst>
          </a:custGeom>
          <a:gradFill>
            <a:gsLst>
              <a:gs pos="0">
                <a:srgbClr val="1D9EFF"/>
              </a:gs>
              <a:gs pos="73000">
                <a:schemeClr val="accent1">
                  <a:tint val="44500"/>
                  <a:satMod val="160000"/>
                </a:schemeClr>
              </a:gs>
            </a:gsLst>
            <a:lin ang="5400000" scaled="0"/>
          </a:gradFill>
          <a:ln w="9525" cap="flat" cmpd="sng" algn="ctr">
            <a:noFill/>
            <a:prstDash val="solid"/>
            <a:round/>
            <a:headEnd type="none" w="med" len="med"/>
            <a:tailEnd type="none" w="med" len="med"/>
          </a:ln>
          <a:effectLst/>
        </p:spPr>
        <p:txBody>
          <a:bodyPr/>
          <a:lstStyle/>
          <a:p>
            <a:pPr defTabSz="784225">
              <a:defRPr/>
            </a:pPr>
            <a:endParaRPr lang="zh-CN" altLang="en-US"/>
          </a:p>
        </p:txBody>
      </p:sp>
      <p:sp>
        <p:nvSpPr>
          <p:cNvPr id="14344" name="TextBox 38"/>
          <p:cNvSpPr txBox="1">
            <a:spLocks noChangeArrowheads="1"/>
          </p:cNvSpPr>
          <p:nvPr/>
        </p:nvSpPr>
        <p:spPr bwMode="auto">
          <a:xfrm>
            <a:off x="6534338" y="1557338"/>
            <a:ext cx="877164" cy="369332"/>
          </a:xfrm>
          <a:prstGeom prst="rect">
            <a:avLst/>
          </a:prstGeom>
          <a:noFill/>
          <a:ln w="9525">
            <a:noFill/>
            <a:miter lim="800000"/>
            <a:headEnd/>
            <a:tailEnd/>
          </a:ln>
        </p:spPr>
        <p:txBody>
          <a:bodyPr wrap="none">
            <a:spAutoFit/>
          </a:bodyPr>
          <a:lstStyle/>
          <a:p>
            <a:r>
              <a:rPr lang="zh-CN" altLang="en-US" sz="1800" dirty="0" smtClean="0">
                <a:latin typeface="华文细黑" pitchFamily="2" charset="-122"/>
                <a:ea typeface="华文细黑" pitchFamily="2" charset="-122"/>
              </a:rPr>
              <a:t>数据包</a:t>
            </a:r>
            <a:endParaRPr lang="zh-CN" altLang="en-US" sz="1800" dirty="0">
              <a:latin typeface="华文细黑" pitchFamily="2" charset="-122"/>
              <a:ea typeface="华文细黑" pitchFamily="2" charset="-122"/>
            </a:endParaRPr>
          </a:p>
        </p:txBody>
      </p:sp>
      <p:pic>
        <p:nvPicPr>
          <p:cNvPr id="14345" name="Picture 1950" descr="图片693"/>
          <p:cNvPicPr>
            <a:picLocks noChangeAspect="1" noChangeArrowheads="1"/>
          </p:cNvPicPr>
          <p:nvPr/>
        </p:nvPicPr>
        <p:blipFill>
          <a:blip r:embed="rId4" cstate="print"/>
          <a:srcRect/>
          <a:stretch>
            <a:fillRect/>
          </a:stretch>
        </p:blipFill>
        <p:spPr bwMode="auto">
          <a:xfrm>
            <a:off x="708968" y="1728862"/>
            <a:ext cx="931863" cy="908050"/>
          </a:xfrm>
          <a:prstGeom prst="rect">
            <a:avLst/>
          </a:prstGeom>
          <a:noFill/>
          <a:ln w="9525">
            <a:noFill/>
            <a:miter lim="800000"/>
            <a:headEnd/>
            <a:tailEnd/>
          </a:ln>
        </p:spPr>
      </p:pic>
      <p:sp>
        <p:nvSpPr>
          <p:cNvPr id="14346" name="TextBox 8"/>
          <p:cNvSpPr txBox="1">
            <a:spLocks noChangeArrowheads="1"/>
          </p:cNvSpPr>
          <p:nvPr/>
        </p:nvSpPr>
        <p:spPr bwMode="auto">
          <a:xfrm>
            <a:off x="879523" y="1479624"/>
            <a:ext cx="644728" cy="276999"/>
          </a:xfrm>
          <a:prstGeom prst="rect">
            <a:avLst/>
          </a:prstGeom>
          <a:noFill/>
          <a:ln w="9525">
            <a:noFill/>
            <a:miter lim="800000"/>
            <a:headEnd/>
            <a:tailEnd/>
          </a:ln>
        </p:spPr>
        <p:txBody>
          <a:bodyPr wrap="none">
            <a:spAutoFit/>
          </a:bodyPr>
          <a:lstStyle/>
          <a:p>
            <a:r>
              <a:rPr lang="zh-CN" altLang="en-US" sz="1200" dirty="0" smtClean="0">
                <a:latin typeface="华文细黑" pitchFamily="2" charset="-122"/>
                <a:ea typeface="华文细黑" pitchFamily="2" charset="-122"/>
              </a:rPr>
              <a:t>主机</a:t>
            </a:r>
            <a:r>
              <a:rPr lang="en-US" altLang="zh-CN" sz="1200" dirty="0" smtClean="0">
                <a:latin typeface="华文细黑" pitchFamily="2" charset="-122"/>
                <a:ea typeface="华文细黑" pitchFamily="2" charset="-122"/>
              </a:rPr>
              <a:t> </a:t>
            </a:r>
            <a:r>
              <a:rPr lang="en-US" altLang="zh-CN" sz="1200" dirty="0">
                <a:latin typeface="华文细黑" pitchFamily="2" charset="-122"/>
                <a:ea typeface="华文细黑" pitchFamily="2" charset="-122"/>
              </a:rPr>
              <a:t>A</a:t>
            </a:r>
            <a:endParaRPr lang="zh-CN" altLang="en-US" sz="1200" dirty="0">
              <a:latin typeface="华文细黑" pitchFamily="2" charset="-122"/>
              <a:ea typeface="华文细黑" pitchFamily="2" charset="-122"/>
            </a:endParaRPr>
          </a:p>
        </p:txBody>
      </p:sp>
      <p:sp>
        <p:nvSpPr>
          <p:cNvPr id="46" name="Rectangle 97"/>
          <p:cNvSpPr>
            <a:spLocks noChangeArrowheads="1"/>
          </p:cNvSpPr>
          <p:nvPr/>
        </p:nvSpPr>
        <p:spPr bwMode="auto">
          <a:xfrm>
            <a:off x="1691681" y="2214389"/>
            <a:ext cx="936103" cy="490537"/>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defTabSz="784225">
              <a:buClr>
                <a:srgbClr val="990000"/>
              </a:buClr>
              <a:buSzPct val="85000"/>
              <a:defRPr/>
            </a:pPr>
            <a:r>
              <a:rPr lang="en-US" altLang="zh-CN" sz="1400" dirty="0" smtClean="0">
                <a:solidFill>
                  <a:schemeClr val="bg1"/>
                </a:solidFill>
                <a:ea typeface="宋体" pitchFamily="2" charset="-122"/>
              </a:rPr>
              <a:t>IP Header</a:t>
            </a:r>
            <a:endParaRPr lang="en-US" altLang="zh-CN" sz="1400" dirty="0">
              <a:solidFill>
                <a:schemeClr val="bg1"/>
              </a:solidFill>
              <a:ea typeface="宋体" pitchFamily="2" charset="-122"/>
            </a:endParaRPr>
          </a:p>
        </p:txBody>
      </p:sp>
      <p:pic>
        <p:nvPicPr>
          <p:cNvPr id="14348" name="Picture 34" descr="C:\Users\hk\Desktop\图标美化\终稿\55\8.png"/>
          <p:cNvPicPr>
            <a:picLocks noChangeArrowheads="1"/>
          </p:cNvPicPr>
          <p:nvPr/>
        </p:nvPicPr>
        <p:blipFill>
          <a:blip r:embed="rId5" cstate="print"/>
          <a:srcRect/>
          <a:stretch>
            <a:fillRect/>
          </a:stretch>
        </p:blipFill>
        <p:spPr bwMode="auto">
          <a:xfrm>
            <a:off x="5656263" y="2133600"/>
            <a:ext cx="2663825" cy="647700"/>
          </a:xfrm>
          <a:prstGeom prst="rect">
            <a:avLst/>
          </a:prstGeom>
          <a:noFill/>
          <a:ln w="9525">
            <a:noFill/>
            <a:miter lim="800000"/>
            <a:headEnd/>
            <a:tailEnd/>
          </a:ln>
        </p:spPr>
      </p:pic>
      <p:pic>
        <p:nvPicPr>
          <p:cNvPr id="14349" name="Picture 34" descr="C:\Users\hk\Desktop\图标美化\终稿\55\8.png"/>
          <p:cNvPicPr>
            <a:picLocks noChangeArrowheads="1"/>
          </p:cNvPicPr>
          <p:nvPr/>
        </p:nvPicPr>
        <p:blipFill>
          <a:blip r:embed="rId5" cstate="print"/>
          <a:srcRect/>
          <a:stretch>
            <a:fillRect/>
          </a:stretch>
        </p:blipFill>
        <p:spPr bwMode="auto">
          <a:xfrm>
            <a:off x="5656263" y="3490913"/>
            <a:ext cx="2663825" cy="649287"/>
          </a:xfrm>
          <a:prstGeom prst="rect">
            <a:avLst/>
          </a:prstGeom>
          <a:noFill/>
          <a:ln w="9525">
            <a:noFill/>
            <a:miter lim="800000"/>
            <a:headEnd/>
            <a:tailEnd/>
          </a:ln>
        </p:spPr>
      </p:pic>
      <p:pic>
        <p:nvPicPr>
          <p:cNvPr id="14350" name="Picture 34" descr="C:\Users\hk\Desktop\图标美化\终稿\55\8.png"/>
          <p:cNvPicPr>
            <a:picLocks noChangeArrowheads="1"/>
          </p:cNvPicPr>
          <p:nvPr/>
        </p:nvPicPr>
        <p:blipFill>
          <a:blip r:embed="rId5" cstate="print"/>
          <a:srcRect/>
          <a:stretch>
            <a:fillRect/>
          </a:stretch>
        </p:blipFill>
        <p:spPr bwMode="auto">
          <a:xfrm>
            <a:off x="5656263" y="4186238"/>
            <a:ext cx="2663825" cy="649287"/>
          </a:xfrm>
          <a:prstGeom prst="rect">
            <a:avLst/>
          </a:prstGeom>
          <a:noFill/>
          <a:ln w="9525">
            <a:noFill/>
            <a:miter lim="800000"/>
            <a:headEnd/>
            <a:tailEnd/>
          </a:ln>
        </p:spPr>
      </p:pic>
      <p:sp>
        <p:nvSpPr>
          <p:cNvPr id="14352" name="TextBox 35"/>
          <p:cNvSpPr txBox="1">
            <a:spLocks noChangeArrowheads="1"/>
          </p:cNvSpPr>
          <p:nvPr/>
        </p:nvSpPr>
        <p:spPr bwMode="auto">
          <a:xfrm>
            <a:off x="6507525" y="4284663"/>
            <a:ext cx="877163" cy="369332"/>
          </a:xfrm>
          <a:prstGeom prst="rect">
            <a:avLst/>
          </a:prstGeom>
          <a:noFill/>
          <a:ln w="9525">
            <a:noFill/>
            <a:miter lim="800000"/>
            <a:headEnd/>
            <a:tailEnd/>
          </a:ln>
        </p:spPr>
        <p:txBody>
          <a:bodyPr wrap="none">
            <a:spAutoFit/>
          </a:bodyPr>
          <a:lstStyle/>
          <a:p>
            <a:r>
              <a:rPr lang="zh-CN" altLang="en-US" sz="1800" dirty="0" smtClean="0">
                <a:latin typeface="华文细黑" pitchFamily="2" charset="-122"/>
                <a:ea typeface="华文细黑" pitchFamily="2" charset="-122"/>
              </a:rPr>
              <a:t>物理层</a:t>
            </a:r>
            <a:endParaRPr lang="zh-CN" altLang="en-US" sz="1800" dirty="0">
              <a:latin typeface="华文细黑" pitchFamily="2" charset="-122"/>
              <a:ea typeface="华文细黑" pitchFamily="2" charset="-122"/>
            </a:endParaRPr>
          </a:p>
        </p:txBody>
      </p:sp>
      <p:sp>
        <p:nvSpPr>
          <p:cNvPr id="14353" name="TextBox 36"/>
          <p:cNvSpPr txBox="1">
            <a:spLocks noChangeArrowheads="1"/>
          </p:cNvSpPr>
          <p:nvPr/>
        </p:nvSpPr>
        <p:spPr bwMode="auto">
          <a:xfrm>
            <a:off x="6276693" y="3581400"/>
            <a:ext cx="1338829" cy="369332"/>
          </a:xfrm>
          <a:prstGeom prst="rect">
            <a:avLst/>
          </a:prstGeom>
          <a:noFill/>
          <a:ln w="9525">
            <a:noFill/>
            <a:miter lim="800000"/>
            <a:headEnd/>
            <a:tailEnd/>
          </a:ln>
        </p:spPr>
        <p:txBody>
          <a:bodyPr wrap="none">
            <a:spAutoFit/>
          </a:bodyPr>
          <a:lstStyle/>
          <a:p>
            <a:r>
              <a:rPr lang="zh-CN" altLang="en-US" sz="1800" dirty="0" smtClean="0">
                <a:latin typeface="华文细黑" pitchFamily="2" charset="-122"/>
                <a:ea typeface="华文细黑" pitchFamily="2" charset="-122"/>
              </a:rPr>
              <a:t>数据链路层</a:t>
            </a:r>
            <a:endParaRPr lang="zh-CN" altLang="en-US" sz="1800" dirty="0">
              <a:latin typeface="华文细黑" pitchFamily="2" charset="-122"/>
              <a:ea typeface="华文细黑" pitchFamily="2" charset="-122"/>
            </a:endParaRPr>
          </a:p>
        </p:txBody>
      </p:sp>
      <p:sp>
        <p:nvSpPr>
          <p:cNvPr id="14354" name="TextBox 37"/>
          <p:cNvSpPr txBox="1">
            <a:spLocks noChangeArrowheads="1"/>
          </p:cNvSpPr>
          <p:nvPr/>
        </p:nvSpPr>
        <p:spPr bwMode="auto">
          <a:xfrm>
            <a:off x="6507525" y="2878138"/>
            <a:ext cx="877163" cy="369332"/>
          </a:xfrm>
          <a:prstGeom prst="rect">
            <a:avLst/>
          </a:prstGeom>
          <a:noFill/>
          <a:ln w="9525">
            <a:noFill/>
            <a:miter lim="800000"/>
            <a:headEnd/>
            <a:tailEnd/>
          </a:ln>
        </p:spPr>
        <p:txBody>
          <a:bodyPr wrap="none">
            <a:spAutoFit/>
          </a:bodyPr>
          <a:lstStyle/>
          <a:p>
            <a:r>
              <a:rPr lang="zh-CN" altLang="en-US" sz="1800" b="1" dirty="0" smtClean="0">
                <a:latin typeface="华文细黑" pitchFamily="2" charset="-122"/>
                <a:ea typeface="华文细黑" pitchFamily="2" charset="-122"/>
              </a:rPr>
              <a:t>网络层</a:t>
            </a:r>
            <a:endParaRPr lang="zh-CN" altLang="en-US" sz="1800" b="1" dirty="0">
              <a:latin typeface="华文细黑" pitchFamily="2" charset="-122"/>
              <a:ea typeface="华文细黑" pitchFamily="2" charset="-122"/>
            </a:endParaRPr>
          </a:p>
        </p:txBody>
      </p:sp>
      <p:sp>
        <p:nvSpPr>
          <p:cNvPr id="14355" name="TextBox 38"/>
          <p:cNvSpPr txBox="1">
            <a:spLocks noChangeArrowheads="1"/>
          </p:cNvSpPr>
          <p:nvPr/>
        </p:nvSpPr>
        <p:spPr bwMode="auto">
          <a:xfrm>
            <a:off x="6507525" y="2241550"/>
            <a:ext cx="877163" cy="369332"/>
          </a:xfrm>
          <a:prstGeom prst="rect">
            <a:avLst/>
          </a:prstGeom>
          <a:noFill/>
          <a:ln w="9525">
            <a:noFill/>
            <a:miter lim="800000"/>
            <a:headEnd/>
            <a:tailEnd/>
          </a:ln>
        </p:spPr>
        <p:txBody>
          <a:bodyPr wrap="none">
            <a:spAutoFit/>
          </a:bodyPr>
          <a:lstStyle/>
          <a:p>
            <a:r>
              <a:rPr lang="zh-CN" altLang="en-US" sz="1800" dirty="0" smtClean="0">
                <a:latin typeface="华文细黑" pitchFamily="2" charset="-122"/>
                <a:ea typeface="华文细黑" pitchFamily="2" charset="-122"/>
              </a:rPr>
              <a:t>传输层</a:t>
            </a:r>
            <a:endParaRPr lang="zh-CN" altLang="en-US" sz="1800" dirty="0">
              <a:latin typeface="华文细黑" pitchFamily="2" charset="-122"/>
              <a:ea typeface="华文细黑" pitchFamily="2" charset="-122"/>
            </a:endParaRPr>
          </a:p>
        </p:txBody>
      </p:sp>
      <p:sp>
        <p:nvSpPr>
          <p:cNvPr id="49" name="Rectangle 97"/>
          <p:cNvSpPr>
            <a:spLocks noChangeArrowheads="1"/>
          </p:cNvSpPr>
          <p:nvPr/>
        </p:nvSpPr>
        <p:spPr bwMode="auto">
          <a:xfrm>
            <a:off x="2653184" y="2214389"/>
            <a:ext cx="863625" cy="490537"/>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chilly" dir="t"/>
          </a:scene3d>
          <a:sp3d prstMaterial="powder">
            <a:bevelT w="38100" h="38100"/>
            <a:bevelB/>
          </a:sp3d>
        </p:spPr>
        <p:txBody>
          <a:bodyPr anchor="ctr"/>
          <a:lstStyle/>
          <a:p>
            <a:pPr defTabSz="784225">
              <a:buClr>
                <a:srgbClr val="990000"/>
              </a:buClr>
              <a:buSzPct val="85000"/>
              <a:defRPr/>
            </a:pPr>
            <a:r>
              <a:rPr lang="en-US" altLang="zh-CN" sz="1400" dirty="0" smtClean="0">
                <a:solidFill>
                  <a:schemeClr val="bg1"/>
                </a:solidFill>
              </a:rPr>
              <a:t>TCP</a:t>
            </a:r>
            <a:r>
              <a:rPr lang="en-US" altLang="zh-CN" sz="1400" dirty="0" smtClean="0">
                <a:solidFill>
                  <a:schemeClr val="bg1"/>
                </a:solidFill>
                <a:ea typeface="宋体" pitchFamily="2" charset="-122"/>
              </a:rPr>
              <a:t> Header</a:t>
            </a:r>
            <a:endParaRPr lang="en-US" altLang="zh-CN" sz="1400" dirty="0">
              <a:solidFill>
                <a:schemeClr val="bg1"/>
              </a:solidFill>
            </a:endParaRPr>
          </a:p>
        </p:txBody>
      </p:sp>
      <p:sp>
        <p:nvSpPr>
          <p:cNvPr id="50" name="Rectangle 98"/>
          <p:cNvSpPr>
            <a:spLocks noChangeArrowheads="1"/>
          </p:cNvSpPr>
          <p:nvPr/>
        </p:nvSpPr>
        <p:spPr bwMode="auto">
          <a:xfrm>
            <a:off x="3525838" y="2214389"/>
            <a:ext cx="1943602" cy="490537"/>
          </a:xfrm>
          <a:prstGeom prst="rect">
            <a:avLst/>
          </a:prstGeom>
          <a:solidFill>
            <a:srgbClr val="74C2E1"/>
          </a:solidFill>
          <a:ln w="19050" cap="flat" cmpd="sng" algn="ctr">
            <a:solidFill>
              <a:schemeClr val="bg1">
                <a:lumMod val="50000"/>
              </a:schemeClr>
            </a:solidFill>
            <a:prstDash val="dash"/>
            <a:round/>
            <a:headEnd type="none" w="med" len="med"/>
            <a:tailEnd type="none" w="med" len="med"/>
          </a:ln>
          <a:effectLst>
            <a:outerShdw dist="2540000" dir="21540000" sx="1000" sy="1000" algn="ctr" rotWithShape="0">
              <a:srgbClr val="000000">
                <a:alpha val="84000"/>
              </a:srgbClr>
            </a:outerShdw>
          </a:effectLst>
          <a:scene3d>
            <a:camera prst="orthographicFront"/>
            <a:lightRig rig="chilly" dir="t"/>
          </a:scene3d>
          <a:sp3d prstMaterial="powder">
            <a:bevelT w="38100" h="38100"/>
            <a:bevelB/>
          </a:sp3d>
        </p:spPr>
        <p:txBody>
          <a:bodyPr anchor="ctr"/>
          <a:lstStyle/>
          <a:p>
            <a:pPr defTabSz="784225">
              <a:lnSpc>
                <a:spcPct val="120000"/>
              </a:lnSpc>
              <a:buClr>
                <a:srgbClr val="990000"/>
              </a:buClr>
              <a:buSzPct val="85000"/>
              <a:defRPr/>
            </a:pPr>
            <a:r>
              <a:rPr lang="en-US" altLang="zh-CN" sz="1600" dirty="0" smtClean="0">
                <a:solidFill>
                  <a:schemeClr val="bg1"/>
                </a:solidFill>
              </a:rPr>
              <a:t>Data</a:t>
            </a:r>
            <a:endParaRPr lang="en-US" altLang="zh-CN" sz="1600" dirty="0">
              <a:solidFill>
                <a:schemeClr val="bg1"/>
              </a:solidFill>
            </a:endParaRPr>
          </a:p>
        </p:txBody>
      </p:sp>
      <p:grpSp>
        <p:nvGrpSpPr>
          <p:cNvPr id="76" name="组合 75"/>
          <p:cNvGrpSpPr/>
          <p:nvPr/>
        </p:nvGrpSpPr>
        <p:grpSpPr>
          <a:xfrm>
            <a:off x="708073" y="3136900"/>
            <a:ext cx="4450566" cy="2587625"/>
            <a:chOff x="708073" y="3136900"/>
            <a:chExt cx="4450566" cy="2587625"/>
          </a:xfrm>
        </p:grpSpPr>
        <p:sp>
          <p:nvSpPr>
            <p:cNvPr id="51" name="Rectangle 4"/>
            <p:cNvSpPr>
              <a:spLocks noChangeArrowheads="1"/>
            </p:cNvSpPr>
            <p:nvPr/>
          </p:nvSpPr>
          <p:spPr bwMode="auto">
            <a:xfrm>
              <a:off x="769951" y="3136900"/>
              <a:ext cx="4388687" cy="2587625"/>
            </a:xfrm>
            <a:prstGeom prst="rect">
              <a:avLst/>
            </a:prstGeom>
            <a:noFill/>
            <a:ln w="3175">
              <a:solidFill>
                <a:schemeClr val="tx1"/>
              </a:solidFill>
              <a:miter lim="800000"/>
              <a:headEnd/>
              <a:tailEnd/>
            </a:ln>
          </p:spPr>
          <p:txBody>
            <a:bodyPr wrap="none" anchor="ctr"/>
            <a:lstStyle/>
            <a:p>
              <a:endParaRPr lang="zh-CN" altLang="en-US" sz="1200">
                <a:latin typeface="Arial" pitchFamily="34" charset="0"/>
                <a:ea typeface="宋体" pitchFamily="2" charset="-122"/>
                <a:cs typeface="Arial" pitchFamily="34" charset="0"/>
              </a:endParaRPr>
            </a:p>
          </p:txBody>
        </p:sp>
        <p:sp>
          <p:nvSpPr>
            <p:cNvPr id="52" name="Line 5"/>
            <p:cNvSpPr>
              <a:spLocks noChangeShapeType="1"/>
            </p:cNvSpPr>
            <p:nvPr/>
          </p:nvSpPr>
          <p:spPr bwMode="auto">
            <a:xfrm>
              <a:off x="769951" y="3600818"/>
              <a:ext cx="4388688" cy="0"/>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53" name="Line 6"/>
            <p:cNvSpPr>
              <a:spLocks noChangeShapeType="1"/>
            </p:cNvSpPr>
            <p:nvPr/>
          </p:nvSpPr>
          <p:spPr bwMode="auto">
            <a:xfrm>
              <a:off x="769951" y="3950195"/>
              <a:ext cx="0" cy="0"/>
            </a:xfrm>
            <a:prstGeom prst="line">
              <a:avLst/>
            </a:prstGeom>
            <a:noFill/>
            <a:ln w="3175" cap="rnd">
              <a:solidFill>
                <a:schemeClr val="tx1"/>
              </a:solidFill>
              <a:prstDash val="sysDot"/>
              <a:round/>
              <a:headEnd/>
              <a:tailEnd/>
            </a:ln>
          </p:spPr>
          <p:txBody>
            <a:bodyPr wrap="none" anchor="ctr"/>
            <a:lstStyle/>
            <a:p>
              <a:endParaRPr lang="zh-CN" altLang="en-US" sz="1200">
                <a:latin typeface="Arial" pitchFamily="34" charset="0"/>
                <a:cs typeface="Arial" pitchFamily="34" charset="0"/>
              </a:endParaRPr>
            </a:p>
          </p:txBody>
        </p:sp>
        <p:sp>
          <p:nvSpPr>
            <p:cNvPr id="54" name="Line 7"/>
            <p:cNvSpPr>
              <a:spLocks noChangeShapeType="1"/>
            </p:cNvSpPr>
            <p:nvPr/>
          </p:nvSpPr>
          <p:spPr bwMode="auto">
            <a:xfrm>
              <a:off x="769951" y="4052036"/>
              <a:ext cx="4388687" cy="0"/>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55" name="Line 8"/>
            <p:cNvSpPr>
              <a:spLocks noChangeShapeType="1"/>
            </p:cNvSpPr>
            <p:nvPr/>
          </p:nvSpPr>
          <p:spPr bwMode="auto">
            <a:xfrm>
              <a:off x="769951" y="4538292"/>
              <a:ext cx="4388687" cy="0"/>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56" name="Line 9"/>
            <p:cNvSpPr>
              <a:spLocks noChangeShapeType="1"/>
            </p:cNvSpPr>
            <p:nvPr/>
          </p:nvSpPr>
          <p:spPr bwMode="auto">
            <a:xfrm>
              <a:off x="769951" y="5325767"/>
              <a:ext cx="4388687" cy="0"/>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57" name="Line 10"/>
            <p:cNvSpPr>
              <a:spLocks noChangeShapeType="1"/>
            </p:cNvSpPr>
            <p:nvPr/>
          </p:nvSpPr>
          <p:spPr bwMode="auto">
            <a:xfrm>
              <a:off x="781199" y="4942787"/>
              <a:ext cx="4376145" cy="0"/>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58" name="Line 11"/>
            <p:cNvSpPr>
              <a:spLocks noChangeShapeType="1"/>
            </p:cNvSpPr>
            <p:nvPr/>
          </p:nvSpPr>
          <p:spPr bwMode="auto">
            <a:xfrm>
              <a:off x="3074942" y="3136900"/>
              <a:ext cx="0" cy="1398523"/>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59" name="Line 12"/>
            <p:cNvSpPr>
              <a:spLocks noChangeShapeType="1"/>
            </p:cNvSpPr>
            <p:nvPr/>
          </p:nvSpPr>
          <p:spPr bwMode="auto">
            <a:xfrm>
              <a:off x="1381715" y="3144072"/>
              <a:ext cx="0" cy="457567"/>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60" name="Line 13"/>
            <p:cNvSpPr>
              <a:spLocks noChangeShapeType="1"/>
            </p:cNvSpPr>
            <p:nvPr/>
          </p:nvSpPr>
          <p:spPr bwMode="auto">
            <a:xfrm>
              <a:off x="2070221" y="3144072"/>
              <a:ext cx="0" cy="457567"/>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61" name="Line 14"/>
            <p:cNvSpPr>
              <a:spLocks noChangeShapeType="1"/>
            </p:cNvSpPr>
            <p:nvPr/>
          </p:nvSpPr>
          <p:spPr bwMode="auto">
            <a:xfrm>
              <a:off x="3612764" y="3594468"/>
              <a:ext cx="0" cy="457567"/>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62" name="Line 15"/>
            <p:cNvSpPr>
              <a:spLocks noChangeShapeType="1"/>
            </p:cNvSpPr>
            <p:nvPr/>
          </p:nvSpPr>
          <p:spPr bwMode="auto">
            <a:xfrm>
              <a:off x="1866845" y="4052036"/>
              <a:ext cx="0" cy="487690"/>
            </a:xfrm>
            <a:prstGeom prst="line">
              <a:avLst/>
            </a:prstGeom>
            <a:noFill/>
            <a:ln w="3175">
              <a:solidFill>
                <a:schemeClr val="tx1"/>
              </a:solidFill>
              <a:round/>
              <a:headEnd/>
              <a:tailEnd/>
            </a:ln>
          </p:spPr>
          <p:txBody>
            <a:bodyPr wrap="none" anchor="ctr"/>
            <a:lstStyle/>
            <a:p>
              <a:endParaRPr lang="zh-CN" altLang="en-US" sz="1200">
                <a:latin typeface="Arial" pitchFamily="34" charset="0"/>
                <a:cs typeface="Arial" pitchFamily="34" charset="0"/>
              </a:endParaRPr>
            </a:p>
          </p:txBody>
        </p:sp>
        <p:sp>
          <p:nvSpPr>
            <p:cNvPr id="63" name="Text Box 18"/>
            <p:cNvSpPr txBox="1">
              <a:spLocks noChangeArrowheads="1"/>
            </p:cNvSpPr>
            <p:nvPr/>
          </p:nvSpPr>
          <p:spPr bwMode="auto">
            <a:xfrm>
              <a:off x="2177757" y="3235414"/>
              <a:ext cx="819911" cy="276999"/>
            </a:xfrm>
            <a:prstGeom prst="rect">
              <a:avLst/>
            </a:prstGeom>
            <a:noFill/>
            <a:ln w="9525" cap="rnd">
              <a:noFill/>
              <a:prstDash val="sysDot"/>
              <a:miter lim="800000"/>
              <a:headEnd/>
              <a:tailEnd/>
            </a:ln>
          </p:spPr>
          <p:txBody>
            <a:bodyPr wrap="none" anchor="ctr">
              <a:spAutoFit/>
            </a:bodyPr>
            <a:lstStyle/>
            <a:p>
              <a:pPr eaLnBrk="1" hangingPunct="1"/>
              <a:r>
                <a:rPr kumimoji="1" lang="en-US" altLang="zh-CN" sz="1200" dirty="0" smtClean="0">
                  <a:latin typeface="Arial" pitchFamily="34" charset="0"/>
                  <a:ea typeface="华文细黑" pitchFamily="2" charset="-122"/>
                  <a:cs typeface="Arial" pitchFamily="34" charset="0"/>
                </a:rPr>
                <a:t>DS Field</a:t>
              </a:r>
              <a:endParaRPr kumimoji="1" lang="en-US" altLang="zh-CN" sz="1200" dirty="0">
                <a:latin typeface="Arial" pitchFamily="34" charset="0"/>
                <a:ea typeface="华文细黑" pitchFamily="2" charset="-122"/>
                <a:cs typeface="Arial" pitchFamily="34" charset="0"/>
              </a:endParaRPr>
            </a:p>
          </p:txBody>
        </p:sp>
        <p:sp>
          <p:nvSpPr>
            <p:cNvPr id="64" name="Text Box 19"/>
            <p:cNvSpPr txBox="1">
              <a:spLocks noChangeArrowheads="1"/>
            </p:cNvSpPr>
            <p:nvPr/>
          </p:nvSpPr>
          <p:spPr bwMode="auto">
            <a:xfrm>
              <a:off x="3599461" y="3235414"/>
              <a:ext cx="1082378" cy="276999"/>
            </a:xfrm>
            <a:prstGeom prst="rect">
              <a:avLst/>
            </a:prstGeom>
            <a:noFill/>
            <a:ln w="9525" cap="rnd">
              <a:noFill/>
              <a:prstDash val="sysDot"/>
              <a:miter lim="800000"/>
              <a:headEnd/>
              <a:tailEnd/>
            </a:ln>
          </p:spPr>
          <p:txBody>
            <a:bodyPr wrap="none" anchor="ctr">
              <a:spAutoFit/>
            </a:bodyPr>
            <a:lstStyle/>
            <a:p>
              <a:pPr eaLnBrk="1" hangingPunct="1"/>
              <a:r>
                <a:rPr kumimoji="1" lang="en-US" altLang="zh-CN" sz="1200" dirty="0">
                  <a:latin typeface="Arial" pitchFamily="34" charset="0"/>
                  <a:ea typeface="华文细黑" pitchFamily="2" charset="-122"/>
                  <a:cs typeface="Arial" pitchFamily="34" charset="0"/>
                </a:rPr>
                <a:t>Total </a:t>
              </a:r>
              <a:r>
                <a:rPr kumimoji="1" lang="en-US" altLang="zh-CN" sz="1200" dirty="0" smtClean="0">
                  <a:latin typeface="Arial" pitchFamily="34" charset="0"/>
                  <a:ea typeface="华文细黑" pitchFamily="2" charset="-122"/>
                  <a:cs typeface="Arial" pitchFamily="34" charset="0"/>
                </a:rPr>
                <a:t>Length</a:t>
              </a:r>
              <a:endParaRPr kumimoji="1" lang="en-US" altLang="zh-CN" sz="1200" dirty="0">
                <a:latin typeface="Arial" pitchFamily="34" charset="0"/>
                <a:ea typeface="华文细黑" pitchFamily="2" charset="-122"/>
                <a:cs typeface="Arial" pitchFamily="34" charset="0"/>
              </a:endParaRPr>
            </a:p>
          </p:txBody>
        </p:sp>
        <p:sp>
          <p:nvSpPr>
            <p:cNvPr id="65" name="Text Box 20"/>
            <p:cNvSpPr txBox="1">
              <a:spLocks noChangeArrowheads="1"/>
            </p:cNvSpPr>
            <p:nvPr/>
          </p:nvSpPr>
          <p:spPr bwMode="auto">
            <a:xfrm>
              <a:off x="1270847" y="3698557"/>
              <a:ext cx="1098641" cy="276992"/>
            </a:xfrm>
            <a:prstGeom prst="rect">
              <a:avLst/>
            </a:prstGeom>
            <a:noFill/>
            <a:ln w="9525" cap="rnd">
              <a:noFill/>
              <a:prstDash val="sysDot"/>
              <a:miter lim="800000"/>
              <a:headEnd/>
              <a:tailEnd/>
            </a:ln>
          </p:spPr>
          <p:txBody>
            <a:bodyPr wrap="none" anchor="ctr">
              <a:spAutoFit/>
            </a:bodyPr>
            <a:lstStyle/>
            <a:p>
              <a:pPr eaLnBrk="1" hangingPunct="1"/>
              <a:r>
                <a:rPr kumimoji="1" lang="en-US" altLang="zh-CN" sz="1200" dirty="0">
                  <a:latin typeface="Arial" pitchFamily="34" charset="0"/>
                  <a:ea typeface="华文细黑" pitchFamily="2" charset="-122"/>
                  <a:cs typeface="Arial" pitchFamily="34" charset="0"/>
                </a:rPr>
                <a:t>I</a:t>
              </a:r>
              <a:r>
                <a:rPr kumimoji="1" lang="en-US" altLang="zh-CN" sz="1200" dirty="0" smtClean="0">
                  <a:latin typeface="Arial" pitchFamily="34" charset="0"/>
                  <a:ea typeface="华文细黑" pitchFamily="2" charset="-122"/>
                  <a:cs typeface="Arial" pitchFamily="34" charset="0"/>
                </a:rPr>
                <a:t>dentification</a:t>
              </a:r>
              <a:endParaRPr kumimoji="1" lang="en-US" altLang="zh-CN" sz="1200" dirty="0">
                <a:latin typeface="Arial" pitchFamily="34" charset="0"/>
                <a:ea typeface="华文细黑" pitchFamily="2" charset="-122"/>
                <a:cs typeface="Arial" pitchFamily="34" charset="0"/>
              </a:endParaRPr>
            </a:p>
          </p:txBody>
        </p:sp>
        <p:sp>
          <p:nvSpPr>
            <p:cNvPr id="66" name="Text Box 21"/>
            <p:cNvSpPr txBox="1">
              <a:spLocks noChangeArrowheads="1"/>
            </p:cNvSpPr>
            <p:nvPr/>
          </p:nvSpPr>
          <p:spPr bwMode="auto">
            <a:xfrm>
              <a:off x="3053984" y="3698550"/>
              <a:ext cx="639673" cy="276999"/>
            </a:xfrm>
            <a:prstGeom prst="rect">
              <a:avLst/>
            </a:prstGeom>
            <a:noFill/>
            <a:ln w="9525" cap="rnd">
              <a:noFill/>
              <a:prstDash val="sysDot"/>
              <a:miter lim="800000"/>
              <a:headEnd/>
              <a:tailEnd/>
            </a:ln>
          </p:spPr>
          <p:txBody>
            <a:bodyPr wrap="none" anchor="ctr">
              <a:spAutoFit/>
            </a:bodyPr>
            <a:lstStyle/>
            <a:p>
              <a:pPr eaLnBrk="1" hangingPunct="1"/>
              <a:r>
                <a:rPr kumimoji="1" lang="en-US" altLang="zh-CN" sz="1200" dirty="0" smtClean="0">
                  <a:latin typeface="Arial" pitchFamily="34" charset="0"/>
                  <a:ea typeface="华文细黑" pitchFamily="2" charset="-122"/>
                  <a:cs typeface="Arial" pitchFamily="34" charset="0"/>
                </a:rPr>
                <a:t>Flags </a:t>
              </a:r>
              <a:endParaRPr kumimoji="1" lang="en-US" altLang="zh-CN" sz="1200" dirty="0">
                <a:latin typeface="Arial" pitchFamily="34" charset="0"/>
                <a:ea typeface="华文细黑" pitchFamily="2" charset="-122"/>
                <a:cs typeface="Arial" pitchFamily="34" charset="0"/>
              </a:endParaRPr>
            </a:p>
          </p:txBody>
        </p:sp>
        <p:sp>
          <p:nvSpPr>
            <p:cNvPr id="67" name="Text Box 22"/>
            <p:cNvSpPr txBox="1">
              <a:spLocks noChangeArrowheads="1"/>
            </p:cNvSpPr>
            <p:nvPr/>
          </p:nvSpPr>
          <p:spPr bwMode="auto">
            <a:xfrm>
              <a:off x="3675306" y="3698550"/>
              <a:ext cx="1373001" cy="276999"/>
            </a:xfrm>
            <a:prstGeom prst="rect">
              <a:avLst/>
            </a:prstGeom>
            <a:noFill/>
            <a:ln w="9525" cap="rnd">
              <a:noFill/>
              <a:prstDash val="sysDot"/>
              <a:miter lim="800000"/>
              <a:headEnd/>
              <a:tailEnd/>
            </a:ln>
          </p:spPr>
          <p:txBody>
            <a:bodyPr wrap="none" anchor="ctr">
              <a:spAutoFit/>
            </a:bodyPr>
            <a:lstStyle/>
            <a:p>
              <a:pPr eaLnBrk="1" hangingPunct="1"/>
              <a:r>
                <a:rPr kumimoji="1" lang="en-US" altLang="zh-CN" sz="1200" dirty="0" smtClean="0">
                  <a:latin typeface="Arial" pitchFamily="34" charset="0"/>
                  <a:ea typeface="华文细黑" pitchFamily="2" charset="-122"/>
                  <a:cs typeface="Arial" pitchFamily="34" charset="0"/>
                </a:rPr>
                <a:t>Fragment Offset</a:t>
              </a:r>
              <a:endParaRPr kumimoji="1" lang="en-US" altLang="zh-CN" sz="1200" dirty="0">
                <a:latin typeface="Arial" pitchFamily="34" charset="0"/>
                <a:ea typeface="华文细黑" pitchFamily="2" charset="-122"/>
                <a:cs typeface="Arial" pitchFamily="34" charset="0"/>
              </a:endParaRPr>
            </a:p>
          </p:txBody>
        </p:sp>
        <p:sp>
          <p:nvSpPr>
            <p:cNvPr id="68" name="Text Box 23"/>
            <p:cNvSpPr txBox="1">
              <a:spLocks noChangeArrowheads="1"/>
            </p:cNvSpPr>
            <p:nvPr/>
          </p:nvSpPr>
          <p:spPr bwMode="auto">
            <a:xfrm>
              <a:off x="769519" y="4167593"/>
              <a:ext cx="1123321" cy="276999"/>
            </a:xfrm>
            <a:prstGeom prst="rect">
              <a:avLst/>
            </a:prstGeom>
            <a:noFill/>
            <a:ln w="9525" cap="rnd">
              <a:noFill/>
              <a:prstDash val="sysDot"/>
              <a:miter lim="800000"/>
              <a:headEnd/>
              <a:tailEnd/>
            </a:ln>
          </p:spPr>
          <p:txBody>
            <a:bodyPr wrap="none" anchor="ctr">
              <a:spAutoFit/>
            </a:bodyPr>
            <a:lstStyle/>
            <a:p>
              <a:pPr eaLnBrk="1" hangingPunct="1"/>
              <a:r>
                <a:rPr kumimoji="1" lang="en-US" altLang="zh-CN" sz="1200" dirty="0">
                  <a:latin typeface="Arial" pitchFamily="34" charset="0"/>
                  <a:ea typeface="华文细黑" pitchFamily="2" charset="-122"/>
                  <a:cs typeface="Arial" pitchFamily="34" charset="0"/>
                </a:rPr>
                <a:t>Time to </a:t>
              </a:r>
              <a:r>
                <a:rPr kumimoji="1" lang="en-US" altLang="zh-CN" sz="1200" dirty="0" smtClean="0">
                  <a:latin typeface="Arial" pitchFamily="34" charset="0"/>
                  <a:ea typeface="华文细黑" pitchFamily="2" charset="-122"/>
                  <a:cs typeface="Arial" pitchFamily="34" charset="0"/>
                </a:rPr>
                <a:t>Live </a:t>
              </a:r>
              <a:endParaRPr kumimoji="1" lang="en-US" altLang="zh-CN" sz="1200" dirty="0">
                <a:latin typeface="Arial" pitchFamily="34" charset="0"/>
                <a:ea typeface="华文细黑" pitchFamily="2" charset="-122"/>
                <a:cs typeface="Arial" pitchFamily="34" charset="0"/>
              </a:endParaRPr>
            </a:p>
          </p:txBody>
        </p:sp>
        <p:sp>
          <p:nvSpPr>
            <p:cNvPr id="69" name="Text Box 24"/>
            <p:cNvSpPr txBox="1">
              <a:spLocks noChangeArrowheads="1"/>
            </p:cNvSpPr>
            <p:nvPr/>
          </p:nvSpPr>
          <p:spPr bwMode="auto">
            <a:xfrm>
              <a:off x="1836448" y="4154513"/>
              <a:ext cx="1321196" cy="276999"/>
            </a:xfrm>
            <a:prstGeom prst="rect">
              <a:avLst/>
            </a:prstGeom>
            <a:noFill/>
            <a:ln w="9525" cap="rnd">
              <a:noFill/>
              <a:prstDash val="sysDot"/>
              <a:miter lim="800000"/>
              <a:headEnd/>
              <a:tailEnd/>
            </a:ln>
          </p:spPr>
          <p:txBody>
            <a:bodyPr wrap="none" anchor="ctr">
              <a:spAutoFit/>
            </a:bodyPr>
            <a:lstStyle/>
            <a:p>
              <a:pPr eaLnBrk="1" hangingPunct="1"/>
              <a:r>
                <a:rPr kumimoji="1" lang="en-US" altLang="zh-CN" sz="1200" b="1" dirty="0" smtClean="0">
                  <a:solidFill>
                    <a:srgbClr val="C00000"/>
                  </a:solidFill>
                  <a:latin typeface="Arial" pitchFamily="34" charset="0"/>
                  <a:ea typeface="华文细黑" pitchFamily="2" charset="-122"/>
                  <a:cs typeface="Arial" pitchFamily="34" charset="0"/>
                </a:rPr>
                <a:t>Protocol</a:t>
              </a:r>
              <a:r>
                <a:rPr kumimoji="1" lang="zh-CN" altLang="en-US" sz="1200" b="1" dirty="0" smtClean="0">
                  <a:solidFill>
                    <a:srgbClr val="C00000"/>
                  </a:solidFill>
                  <a:latin typeface="Arial" pitchFamily="34" charset="0"/>
                  <a:ea typeface="华文细黑" pitchFamily="2" charset="-122"/>
                  <a:cs typeface="Arial" pitchFamily="34" charset="0"/>
                </a:rPr>
                <a:t>：</a:t>
              </a:r>
              <a:r>
                <a:rPr kumimoji="1" lang="en-US" altLang="zh-CN" sz="1200" b="1" dirty="0" smtClean="0">
                  <a:solidFill>
                    <a:srgbClr val="C00000"/>
                  </a:solidFill>
                  <a:latin typeface="Arial" pitchFamily="34" charset="0"/>
                  <a:ea typeface="华文细黑" pitchFamily="2" charset="-122"/>
                  <a:cs typeface="Arial" pitchFamily="34" charset="0"/>
                </a:rPr>
                <a:t>0X06</a:t>
              </a:r>
              <a:endParaRPr kumimoji="1" lang="en-US" altLang="zh-CN" sz="1200" b="1" dirty="0">
                <a:solidFill>
                  <a:srgbClr val="C00000"/>
                </a:solidFill>
                <a:latin typeface="Arial" pitchFamily="34" charset="0"/>
                <a:ea typeface="华文细黑" pitchFamily="2" charset="-122"/>
                <a:cs typeface="Arial" pitchFamily="34" charset="0"/>
              </a:endParaRPr>
            </a:p>
          </p:txBody>
        </p:sp>
        <p:sp>
          <p:nvSpPr>
            <p:cNvPr id="70" name="Text Box 25"/>
            <p:cNvSpPr txBox="1">
              <a:spLocks noChangeArrowheads="1"/>
            </p:cNvSpPr>
            <p:nvPr/>
          </p:nvSpPr>
          <p:spPr bwMode="auto">
            <a:xfrm>
              <a:off x="3339340" y="4154513"/>
              <a:ext cx="1542560" cy="276999"/>
            </a:xfrm>
            <a:prstGeom prst="rect">
              <a:avLst/>
            </a:prstGeom>
            <a:noFill/>
            <a:ln w="9525" cap="rnd">
              <a:noFill/>
              <a:prstDash val="sysDot"/>
              <a:miter lim="800000"/>
              <a:headEnd/>
              <a:tailEnd/>
            </a:ln>
          </p:spPr>
          <p:txBody>
            <a:bodyPr wrap="none" anchor="ctr">
              <a:spAutoFit/>
            </a:bodyPr>
            <a:lstStyle/>
            <a:p>
              <a:pPr eaLnBrk="1" hangingPunct="1"/>
              <a:r>
                <a:rPr kumimoji="1" lang="en-US" altLang="zh-CN" sz="1200" dirty="0" smtClean="0">
                  <a:latin typeface="Arial" pitchFamily="34" charset="0"/>
                  <a:ea typeface="华文细黑" pitchFamily="2" charset="-122"/>
                  <a:cs typeface="Arial" pitchFamily="34" charset="0"/>
                </a:rPr>
                <a:t>Header Checksum</a:t>
              </a:r>
              <a:endParaRPr kumimoji="1" lang="en-US" altLang="zh-CN" sz="1200" dirty="0">
                <a:latin typeface="Arial" pitchFamily="34" charset="0"/>
                <a:ea typeface="华文细黑" pitchFamily="2" charset="-122"/>
                <a:cs typeface="Arial" pitchFamily="34" charset="0"/>
              </a:endParaRPr>
            </a:p>
          </p:txBody>
        </p:sp>
        <p:sp>
          <p:nvSpPr>
            <p:cNvPr id="71" name="Text Box 26"/>
            <p:cNvSpPr txBox="1">
              <a:spLocks noChangeArrowheads="1"/>
            </p:cNvSpPr>
            <p:nvPr/>
          </p:nvSpPr>
          <p:spPr bwMode="auto">
            <a:xfrm>
              <a:off x="1843253" y="4619253"/>
              <a:ext cx="2252091" cy="276999"/>
            </a:xfrm>
            <a:prstGeom prst="rect">
              <a:avLst/>
            </a:prstGeom>
            <a:noFill/>
            <a:ln w="9525" cap="rnd">
              <a:noFill/>
              <a:prstDash val="sysDot"/>
              <a:miter lim="800000"/>
              <a:headEnd/>
              <a:tailEnd/>
            </a:ln>
          </p:spPr>
          <p:txBody>
            <a:bodyPr wrap="none" anchor="ctr">
              <a:spAutoFit/>
            </a:bodyPr>
            <a:lstStyle/>
            <a:p>
              <a:pPr eaLnBrk="1" hangingPunct="1"/>
              <a:r>
                <a:rPr kumimoji="1" lang="en-US" altLang="zh-CN" sz="1200" b="1" dirty="0" smtClean="0">
                  <a:solidFill>
                    <a:srgbClr val="C00000"/>
                  </a:solidFill>
                  <a:latin typeface="Arial" pitchFamily="34" charset="0"/>
                  <a:ea typeface="华文细黑" pitchFamily="2" charset="-122"/>
                  <a:cs typeface="Arial" pitchFamily="34" charset="0"/>
                </a:rPr>
                <a:t>Source IP Address</a:t>
              </a:r>
              <a:r>
                <a:rPr kumimoji="1" lang="zh-CN" altLang="en-US" sz="1200" b="1" dirty="0" smtClean="0">
                  <a:solidFill>
                    <a:srgbClr val="C00000"/>
                  </a:solidFill>
                  <a:latin typeface="Arial" pitchFamily="34" charset="0"/>
                  <a:ea typeface="华文细黑" pitchFamily="2" charset="-122"/>
                  <a:cs typeface="Arial" pitchFamily="34" charset="0"/>
                </a:rPr>
                <a:t>：</a:t>
              </a:r>
              <a:r>
                <a:rPr kumimoji="1" lang="en-US" altLang="zh-CN" sz="1200" b="1" dirty="0" smtClean="0">
                  <a:solidFill>
                    <a:srgbClr val="C00000"/>
                  </a:solidFill>
                  <a:ea typeface="华文细黑" pitchFamily="2" charset="-122"/>
                  <a:cs typeface="Arial" charset="0"/>
                </a:rPr>
                <a:t>10.1.1.1</a:t>
              </a:r>
              <a:endParaRPr kumimoji="1" lang="en-US" altLang="zh-CN" sz="1200" b="1" dirty="0">
                <a:solidFill>
                  <a:srgbClr val="C00000"/>
                </a:solidFill>
                <a:latin typeface="Arial" pitchFamily="34" charset="0"/>
                <a:ea typeface="华文细黑" pitchFamily="2" charset="-122"/>
                <a:cs typeface="Arial" pitchFamily="34" charset="0"/>
              </a:endParaRPr>
            </a:p>
          </p:txBody>
        </p:sp>
        <p:sp>
          <p:nvSpPr>
            <p:cNvPr id="72" name="Text Box 27"/>
            <p:cNvSpPr txBox="1">
              <a:spLocks noChangeArrowheads="1"/>
            </p:cNvSpPr>
            <p:nvPr/>
          </p:nvSpPr>
          <p:spPr bwMode="auto">
            <a:xfrm>
              <a:off x="1536031" y="5001310"/>
              <a:ext cx="2867645" cy="276999"/>
            </a:xfrm>
            <a:prstGeom prst="rect">
              <a:avLst/>
            </a:prstGeom>
            <a:noFill/>
            <a:ln w="9525" cap="rnd">
              <a:noFill/>
              <a:prstDash val="sysDot"/>
              <a:miter lim="800000"/>
              <a:headEnd/>
              <a:tailEnd/>
            </a:ln>
          </p:spPr>
          <p:txBody>
            <a:bodyPr wrap="none" anchor="ctr">
              <a:spAutoFit/>
            </a:bodyPr>
            <a:lstStyle/>
            <a:p>
              <a:pPr eaLnBrk="1" hangingPunct="1"/>
              <a:r>
                <a:rPr kumimoji="1" lang="en-US" altLang="zh-CN" sz="1200" b="1" dirty="0" smtClean="0">
                  <a:solidFill>
                    <a:srgbClr val="C00000"/>
                  </a:solidFill>
                  <a:latin typeface="Arial" pitchFamily="34" charset="0"/>
                  <a:ea typeface="华文细黑" pitchFamily="2" charset="-122"/>
                  <a:cs typeface="Arial" pitchFamily="34" charset="0"/>
                </a:rPr>
                <a:t>Destination IP Address</a:t>
              </a:r>
              <a:r>
                <a:rPr kumimoji="1" lang="zh-CN" altLang="en-US" sz="1200" b="1" dirty="0" smtClean="0">
                  <a:solidFill>
                    <a:srgbClr val="C00000"/>
                  </a:solidFill>
                  <a:latin typeface="Arial" pitchFamily="34" charset="0"/>
                  <a:ea typeface="华文细黑" pitchFamily="2" charset="-122"/>
                  <a:cs typeface="Arial" pitchFamily="34" charset="0"/>
                </a:rPr>
                <a:t>：</a:t>
              </a:r>
              <a:r>
                <a:rPr kumimoji="1" lang="en-US" altLang="zh-CN" sz="1200" b="1" dirty="0" smtClean="0">
                  <a:solidFill>
                    <a:srgbClr val="C00000"/>
                  </a:solidFill>
                  <a:ea typeface="华文细黑" pitchFamily="2" charset="-122"/>
                  <a:cs typeface="Arial" charset="0"/>
                </a:rPr>
                <a:t>172.16.10.1</a:t>
              </a:r>
              <a:endParaRPr kumimoji="1" lang="en-US" altLang="zh-CN" sz="1200" b="1" dirty="0">
                <a:solidFill>
                  <a:srgbClr val="C00000"/>
                </a:solidFill>
                <a:ea typeface="华文细黑" pitchFamily="2" charset="-122"/>
                <a:cs typeface="Arial" charset="0"/>
              </a:endParaRPr>
            </a:p>
          </p:txBody>
        </p:sp>
        <p:sp>
          <p:nvSpPr>
            <p:cNvPr id="73" name="Text Box 28"/>
            <p:cNvSpPr txBox="1">
              <a:spLocks noChangeArrowheads="1"/>
            </p:cNvSpPr>
            <p:nvPr/>
          </p:nvSpPr>
          <p:spPr bwMode="auto">
            <a:xfrm>
              <a:off x="2466205" y="5388762"/>
              <a:ext cx="1000623" cy="276999"/>
            </a:xfrm>
            <a:prstGeom prst="rect">
              <a:avLst/>
            </a:prstGeom>
            <a:noFill/>
            <a:ln w="9525" cap="rnd">
              <a:noFill/>
              <a:prstDash val="sysDot"/>
              <a:miter lim="800000"/>
              <a:headEnd/>
              <a:tailEnd/>
            </a:ln>
          </p:spPr>
          <p:txBody>
            <a:bodyPr wrap="none" anchor="ctr">
              <a:spAutoFit/>
            </a:bodyPr>
            <a:lstStyle/>
            <a:p>
              <a:pPr eaLnBrk="1" hangingPunct="1"/>
              <a:r>
                <a:rPr kumimoji="1" lang="en-US" altLang="zh-CN" sz="1200" dirty="0">
                  <a:latin typeface="Arial" pitchFamily="34" charset="0"/>
                  <a:ea typeface="华文细黑" pitchFamily="2" charset="-122"/>
                  <a:cs typeface="Arial" pitchFamily="34" charset="0"/>
                </a:rPr>
                <a:t>IP  </a:t>
              </a:r>
              <a:r>
                <a:rPr kumimoji="1" lang="en-US" altLang="zh-CN" sz="1200" dirty="0" smtClean="0">
                  <a:latin typeface="Arial" pitchFamily="34" charset="0"/>
                  <a:ea typeface="华文细黑" pitchFamily="2" charset="-122"/>
                  <a:cs typeface="Arial" pitchFamily="34" charset="0"/>
                </a:rPr>
                <a:t>Options</a:t>
              </a:r>
              <a:endParaRPr kumimoji="1" lang="en-US" altLang="zh-CN" sz="1200" dirty="0">
                <a:latin typeface="Arial" pitchFamily="34" charset="0"/>
                <a:ea typeface="华文细黑" pitchFamily="2" charset="-122"/>
                <a:cs typeface="Arial" pitchFamily="34" charset="0"/>
              </a:endParaRPr>
            </a:p>
          </p:txBody>
        </p:sp>
        <p:sp>
          <p:nvSpPr>
            <p:cNvPr id="74" name="Text Box 16"/>
            <p:cNvSpPr txBox="1">
              <a:spLocks noChangeArrowheads="1"/>
            </p:cNvSpPr>
            <p:nvPr/>
          </p:nvSpPr>
          <p:spPr bwMode="auto">
            <a:xfrm>
              <a:off x="708073" y="3215433"/>
              <a:ext cx="695575" cy="276999"/>
            </a:xfrm>
            <a:prstGeom prst="rect">
              <a:avLst/>
            </a:prstGeom>
            <a:noFill/>
            <a:ln w="9525" cap="rnd">
              <a:noFill/>
              <a:prstDash val="sysDot"/>
              <a:miter lim="800000"/>
              <a:headEnd/>
              <a:tailEnd/>
            </a:ln>
          </p:spPr>
          <p:txBody>
            <a:bodyPr wrap="none" anchor="ctr">
              <a:spAutoFit/>
            </a:bodyPr>
            <a:lstStyle/>
            <a:p>
              <a:pPr eaLnBrk="1" hangingPunct="1"/>
              <a:r>
                <a:rPr kumimoji="1" lang="en-US" altLang="zh-CN" sz="1200" dirty="0">
                  <a:latin typeface="Arial" pitchFamily="34" charset="0"/>
                  <a:ea typeface="华文细黑" pitchFamily="2" charset="-122"/>
                  <a:cs typeface="Arial" pitchFamily="34" charset="0"/>
                </a:rPr>
                <a:t>V</a:t>
              </a:r>
              <a:r>
                <a:rPr kumimoji="1" lang="en-US" altLang="zh-CN" sz="1200" dirty="0" smtClean="0">
                  <a:latin typeface="Arial" pitchFamily="34" charset="0"/>
                  <a:ea typeface="华文细黑" pitchFamily="2" charset="-122"/>
                  <a:cs typeface="Arial" pitchFamily="34" charset="0"/>
                </a:rPr>
                <a:t>ersion</a:t>
              </a:r>
              <a:endParaRPr kumimoji="1" lang="en-US" altLang="zh-CN" sz="1200" dirty="0">
                <a:latin typeface="Arial" pitchFamily="34" charset="0"/>
                <a:ea typeface="华文细黑" pitchFamily="2" charset="-122"/>
                <a:cs typeface="Arial" pitchFamily="34" charset="0"/>
              </a:endParaRPr>
            </a:p>
          </p:txBody>
        </p:sp>
        <p:sp>
          <p:nvSpPr>
            <p:cNvPr id="75" name="Text Box 17"/>
            <p:cNvSpPr txBox="1">
              <a:spLocks noChangeArrowheads="1"/>
            </p:cNvSpPr>
            <p:nvPr/>
          </p:nvSpPr>
          <p:spPr bwMode="auto">
            <a:xfrm>
              <a:off x="1364752" y="3140968"/>
              <a:ext cx="686406" cy="461665"/>
            </a:xfrm>
            <a:prstGeom prst="rect">
              <a:avLst/>
            </a:prstGeom>
            <a:noFill/>
            <a:ln w="9525" cap="rnd">
              <a:noFill/>
              <a:prstDash val="sysDot"/>
              <a:miter lim="800000"/>
              <a:headEnd/>
              <a:tailEnd/>
            </a:ln>
          </p:spPr>
          <p:txBody>
            <a:bodyPr wrap="none" anchor="ctr">
              <a:spAutoFit/>
            </a:bodyPr>
            <a:lstStyle/>
            <a:p>
              <a:pPr eaLnBrk="1" hangingPunct="1"/>
              <a:r>
                <a:rPr kumimoji="1" lang="en-US" altLang="zh-CN" sz="1200" dirty="0" smtClean="0">
                  <a:latin typeface="Arial" pitchFamily="34" charset="0"/>
                  <a:ea typeface="华文细黑" pitchFamily="2" charset="-122"/>
                  <a:cs typeface="Arial" pitchFamily="34" charset="0"/>
                </a:rPr>
                <a:t>Header</a:t>
              </a:r>
              <a:endParaRPr kumimoji="1" lang="en-US" altLang="zh-CN" sz="1200" dirty="0">
                <a:latin typeface="Arial" pitchFamily="34" charset="0"/>
                <a:ea typeface="华文细黑" pitchFamily="2" charset="-122"/>
                <a:cs typeface="Arial" pitchFamily="34" charset="0"/>
              </a:endParaRPr>
            </a:p>
            <a:p>
              <a:pPr eaLnBrk="1" hangingPunct="1"/>
              <a:r>
                <a:rPr kumimoji="1" lang="en-US" altLang="zh-CN" sz="1200" dirty="0">
                  <a:latin typeface="Arial" pitchFamily="34" charset="0"/>
                  <a:ea typeface="华文细黑" pitchFamily="2" charset="-122"/>
                  <a:cs typeface="Arial" pitchFamily="34" charset="0"/>
                </a:rPr>
                <a:t>L</a:t>
              </a:r>
              <a:r>
                <a:rPr kumimoji="1" lang="en-US" altLang="zh-CN" sz="1200" dirty="0" smtClean="0">
                  <a:latin typeface="Arial" pitchFamily="34" charset="0"/>
                  <a:ea typeface="华文细黑" pitchFamily="2" charset="-122"/>
                  <a:cs typeface="Arial" pitchFamily="34" charset="0"/>
                </a:rPr>
                <a:t>ength</a:t>
              </a:r>
              <a:endParaRPr kumimoji="1" lang="en-US" altLang="zh-CN" sz="1200" dirty="0">
                <a:latin typeface="Arial" pitchFamily="34" charset="0"/>
                <a:ea typeface="华文细黑" pitchFamily="2" charset="-122"/>
                <a:cs typeface="Arial" pitchFamily="34" charset="0"/>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9"/>
          <p:cNvSpPr>
            <a:spLocks noGrp="1"/>
          </p:cNvSpPr>
          <p:nvPr>
            <p:ph type="title"/>
          </p:nvPr>
        </p:nvSpPr>
        <p:spPr/>
        <p:txBody>
          <a:bodyPr/>
          <a:lstStyle/>
          <a:p>
            <a:r>
              <a:rPr lang="zh-CN" altLang="en-US" dirty="0" smtClean="0">
                <a:latin typeface="Arial" charset="0"/>
                <a:cs typeface="Arial" charset="0"/>
              </a:rPr>
              <a:t>查找路由</a:t>
            </a:r>
          </a:p>
        </p:txBody>
      </p:sp>
      <p:sp>
        <p:nvSpPr>
          <p:cNvPr id="11267" name="灯片编号占位符 4"/>
          <p:cNvSpPr>
            <a:spLocks noGrp="1"/>
          </p:cNvSpPr>
          <p:nvPr>
            <p:ph type="sldNum" sz="quarter" idx="12"/>
          </p:nvPr>
        </p:nvSpPr>
        <p:spPr>
          <a:noFill/>
        </p:spPr>
        <p:txBody>
          <a:bodyPr/>
          <a:lstStyle/>
          <a:p>
            <a:r>
              <a:rPr lang="en-US" altLang="zh-CN" smtClean="0"/>
              <a:t>Page </a:t>
            </a:r>
            <a:fld id="{18F5C2E7-DEA2-475F-B6A9-8FCE1FB7E9FB}" type="slidenum">
              <a:rPr lang="en-US" altLang="zh-CN" smtClean="0"/>
              <a:pPr/>
              <a:t>7</a:t>
            </a:fld>
            <a:endParaRPr lang="en-US" altLang="zh-CN" smtClean="0"/>
          </a:p>
        </p:txBody>
      </p:sp>
      <p:sp>
        <p:nvSpPr>
          <p:cNvPr id="11268" name="灯片编号占位符 4"/>
          <p:cNvSpPr txBox="1">
            <a:spLocks/>
          </p:cNvSpPr>
          <p:nvPr/>
        </p:nvSpPr>
        <p:spPr bwMode="auto">
          <a:xfrm>
            <a:off x="6096000" y="6524625"/>
            <a:ext cx="1519238" cy="333375"/>
          </a:xfrm>
          <a:prstGeom prst="rect">
            <a:avLst/>
          </a:prstGeom>
          <a:noFill/>
          <a:ln w="9525" algn="ctr">
            <a:noFill/>
            <a:miter lim="800000"/>
            <a:headEnd/>
            <a:tailEnd/>
          </a:ln>
        </p:spPr>
        <p:txBody>
          <a:bodyPr lIns="0" tIns="0" rIns="0" bIns="0"/>
          <a:lstStyle/>
          <a:p>
            <a:pPr algn="l">
              <a:lnSpc>
                <a:spcPct val="85000"/>
              </a:lnSpc>
            </a:pPr>
            <a:r>
              <a:rPr lang="en-US" altLang="zh-CN" sz="1200">
                <a:latin typeface="FrutigerNext LT Bold" pitchFamily="20" charset="0"/>
                <a:ea typeface="宋体" pitchFamily="2" charset="-122"/>
              </a:rPr>
              <a:t>Page </a:t>
            </a:r>
            <a:fld id="{8A884ACD-2A28-4855-A1C2-D3DD0712CC20}" type="slidenum">
              <a:rPr lang="en-US" altLang="zh-CN" sz="1200">
                <a:latin typeface="FrutigerNext LT Bold" pitchFamily="20" charset="0"/>
                <a:ea typeface="宋体" pitchFamily="2" charset="-122"/>
              </a:rPr>
              <a:pPr algn="l">
                <a:lnSpc>
                  <a:spcPct val="85000"/>
                </a:lnSpc>
              </a:pPr>
              <a:t>7</a:t>
            </a:fld>
            <a:endParaRPr lang="en-US" altLang="zh-CN" sz="1200">
              <a:latin typeface="FrutigerNext LT Bold" pitchFamily="20" charset="0"/>
              <a:ea typeface="宋体" pitchFamily="2" charset="-122"/>
            </a:endParaRPr>
          </a:p>
        </p:txBody>
      </p:sp>
      <p:grpSp>
        <p:nvGrpSpPr>
          <p:cNvPr id="62" name="Group 61"/>
          <p:cNvGrpSpPr/>
          <p:nvPr/>
        </p:nvGrpSpPr>
        <p:grpSpPr>
          <a:xfrm>
            <a:off x="1037035" y="1539925"/>
            <a:ext cx="7135365" cy="3861757"/>
            <a:chOff x="1037035" y="1539925"/>
            <a:chExt cx="7135365" cy="3861757"/>
          </a:xfrm>
        </p:grpSpPr>
        <p:sp>
          <p:nvSpPr>
            <p:cNvPr id="61" name="Line 13"/>
            <p:cNvSpPr>
              <a:spLocks noChangeShapeType="1"/>
            </p:cNvSpPr>
            <p:nvPr/>
          </p:nvSpPr>
          <p:spPr bwMode="auto">
            <a:xfrm flipH="1" flipV="1">
              <a:off x="5906728" y="3852614"/>
              <a:ext cx="1044000" cy="80"/>
            </a:xfrm>
            <a:prstGeom prst="line">
              <a:avLst/>
            </a:prstGeom>
            <a:noFill/>
            <a:ln w="28575">
              <a:solidFill>
                <a:srgbClr val="000000"/>
              </a:solidFill>
              <a:round/>
              <a:headEnd/>
              <a:tailEnd/>
            </a:ln>
          </p:spPr>
          <p:txBody>
            <a:bodyPr/>
            <a:lstStyle/>
            <a:p>
              <a:endParaRPr lang="zh-CN" altLang="en-US"/>
            </a:p>
          </p:txBody>
        </p:sp>
        <p:sp>
          <p:nvSpPr>
            <p:cNvPr id="58" name="Line 13"/>
            <p:cNvSpPr>
              <a:spLocks noChangeShapeType="1"/>
            </p:cNvSpPr>
            <p:nvPr/>
          </p:nvSpPr>
          <p:spPr bwMode="auto">
            <a:xfrm flipH="1">
              <a:off x="2282258" y="3852614"/>
              <a:ext cx="1440160" cy="0"/>
            </a:xfrm>
            <a:prstGeom prst="line">
              <a:avLst/>
            </a:prstGeom>
            <a:noFill/>
            <a:ln w="28575">
              <a:solidFill>
                <a:srgbClr val="000000"/>
              </a:solidFill>
              <a:round/>
              <a:headEnd/>
              <a:tailEnd/>
            </a:ln>
          </p:spPr>
          <p:txBody>
            <a:bodyPr/>
            <a:lstStyle/>
            <a:p>
              <a:endParaRPr lang="zh-CN" altLang="en-US"/>
            </a:p>
          </p:txBody>
        </p:sp>
        <p:sp>
          <p:nvSpPr>
            <p:cNvPr id="11272" name="AutoShape 41"/>
            <p:cNvSpPr>
              <a:spLocks/>
            </p:cNvSpPr>
            <p:nvPr/>
          </p:nvSpPr>
          <p:spPr bwMode="auto">
            <a:xfrm rot="10800000">
              <a:off x="2233880" y="1539925"/>
              <a:ext cx="3239446" cy="1061829"/>
            </a:xfrm>
            <a:prstGeom prst="accentBorderCallout3">
              <a:avLst>
                <a:gd name="adj1" fmla="val 8625"/>
                <a:gd name="adj2" fmla="val 101273"/>
                <a:gd name="adj3" fmla="val 8625"/>
                <a:gd name="adj4" fmla="val 102736"/>
                <a:gd name="adj5" fmla="val -24431"/>
                <a:gd name="adj6" fmla="val 102736"/>
                <a:gd name="adj7" fmla="val -26854"/>
                <a:gd name="adj8" fmla="val 109242"/>
              </a:avLst>
            </a:prstGeom>
            <a:noFill/>
            <a:ln w="19050" algn="ctr">
              <a:solidFill>
                <a:srgbClr val="006699"/>
              </a:solidFill>
              <a:miter lim="800000"/>
              <a:headEnd/>
              <a:tailEnd type="arrow" w="med" len="med"/>
            </a:ln>
          </p:spPr>
          <p:txBody>
            <a:bodyPr wrap="square" anchor="ctr">
              <a:spAutoFit/>
            </a:bodyPr>
            <a:lstStyle/>
            <a:p>
              <a:pPr algn="l" defTabSz="784225">
                <a:lnSpc>
                  <a:spcPct val="150000"/>
                </a:lnSpc>
              </a:pPr>
              <a:endParaRPr lang="en-US" altLang="zh-CN" sz="1400" dirty="0" smtClean="0">
                <a:latin typeface="Courier New" pitchFamily="49" charset="0"/>
                <a:ea typeface="宋体" pitchFamily="2" charset="-122"/>
              </a:endParaRPr>
            </a:p>
            <a:p>
              <a:pPr algn="l" defTabSz="784225">
                <a:lnSpc>
                  <a:spcPct val="150000"/>
                </a:lnSpc>
              </a:pPr>
              <a:endParaRPr lang="en-US" altLang="zh-CN" sz="1400" dirty="0">
                <a:latin typeface="Courier New" pitchFamily="49" charset="0"/>
                <a:ea typeface="宋体" pitchFamily="2" charset="-122"/>
              </a:endParaRPr>
            </a:p>
            <a:p>
              <a:pPr algn="l" defTabSz="784225">
                <a:lnSpc>
                  <a:spcPct val="150000"/>
                </a:lnSpc>
              </a:pPr>
              <a:endParaRPr lang="en-US" altLang="zh-CN" sz="1400" dirty="0">
                <a:latin typeface="Courier New" pitchFamily="49" charset="0"/>
                <a:ea typeface="宋体" pitchFamily="2" charset="-122"/>
              </a:endParaRPr>
            </a:p>
          </p:txBody>
        </p:sp>
        <p:sp>
          <p:nvSpPr>
            <p:cNvPr id="11273" name="矩形 37"/>
            <p:cNvSpPr>
              <a:spLocks noChangeArrowheads="1"/>
            </p:cNvSpPr>
            <p:nvPr/>
          </p:nvSpPr>
          <p:spPr bwMode="auto">
            <a:xfrm>
              <a:off x="2376759" y="1621325"/>
              <a:ext cx="3347369" cy="923330"/>
            </a:xfrm>
            <a:prstGeom prst="rect">
              <a:avLst/>
            </a:prstGeom>
            <a:noFill/>
            <a:ln w="9525">
              <a:noFill/>
              <a:miter lim="800000"/>
              <a:headEnd/>
              <a:tailEnd/>
            </a:ln>
          </p:spPr>
          <p:txBody>
            <a:bodyPr wrap="square">
              <a:spAutoFit/>
            </a:bodyPr>
            <a:lstStyle/>
            <a:p>
              <a:pPr algn="l" defTabSz="784225">
                <a:lnSpc>
                  <a:spcPct val="150000"/>
                </a:lnSpc>
                <a:tabLst>
                  <a:tab pos="1981200" algn="l"/>
                </a:tabLst>
              </a:pPr>
              <a:r>
                <a:rPr lang="en-US" altLang="zh-CN" sz="1200" dirty="0" smtClean="0">
                  <a:ea typeface="宋体" pitchFamily="2" charset="-122"/>
                  <a:cs typeface="Arial" charset="0"/>
                </a:rPr>
                <a:t>Network/Mask   Gateway          Interface</a:t>
              </a:r>
            </a:p>
            <a:p>
              <a:pPr algn="l" defTabSz="784225">
                <a:lnSpc>
                  <a:spcPct val="150000"/>
                </a:lnSpc>
              </a:pPr>
              <a:r>
                <a:rPr lang="en-US" altLang="zh-CN" sz="1200" dirty="0" smtClean="0">
                  <a:solidFill>
                    <a:srgbClr val="990000"/>
                  </a:solidFill>
                  <a:latin typeface="Arial" pitchFamily="34" charset="0"/>
                  <a:ea typeface="宋体" pitchFamily="2" charset="-122"/>
                  <a:cs typeface="Arial" pitchFamily="34" charset="0"/>
                </a:rPr>
                <a:t> 0.0.0.0/0           10.1.1.254       10.1.1.1</a:t>
              </a:r>
              <a:r>
                <a:rPr lang="en-US" altLang="zh-CN" sz="1200" b="1" dirty="0" smtClean="0">
                  <a:solidFill>
                    <a:srgbClr val="990000"/>
                  </a:solidFill>
                  <a:latin typeface="Arial" pitchFamily="34" charset="0"/>
                  <a:ea typeface="宋体" pitchFamily="2" charset="-122"/>
                  <a:cs typeface="Arial" pitchFamily="34" charset="0"/>
                </a:rPr>
                <a:t> </a:t>
              </a:r>
            </a:p>
            <a:p>
              <a:pPr algn="l" defTabSz="784225">
                <a:lnSpc>
                  <a:spcPct val="150000"/>
                </a:lnSpc>
              </a:pPr>
              <a:r>
                <a:rPr lang="en-US" altLang="zh-CN" sz="1200" dirty="0" smtClean="0">
                  <a:latin typeface="Arial" pitchFamily="34" charset="0"/>
                  <a:ea typeface="宋体" pitchFamily="2" charset="-122"/>
                  <a:cs typeface="Arial" pitchFamily="34" charset="0"/>
                </a:rPr>
                <a:t>10.1.1.0/24         - 	             10.1.1.1    </a:t>
              </a:r>
              <a:endParaRPr lang="en-US" altLang="zh-CN" sz="1200" dirty="0">
                <a:latin typeface="Arial" pitchFamily="34" charset="0"/>
                <a:ea typeface="宋体" pitchFamily="2" charset="-122"/>
                <a:cs typeface="Arial" pitchFamily="34" charset="0"/>
              </a:endParaRPr>
            </a:p>
          </p:txBody>
        </p:sp>
        <p:sp>
          <p:nvSpPr>
            <p:cNvPr id="35" name="Line 13"/>
            <p:cNvSpPr>
              <a:spLocks noChangeShapeType="1"/>
            </p:cNvSpPr>
            <p:nvPr/>
          </p:nvSpPr>
          <p:spPr bwMode="auto">
            <a:xfrm flipH="1" flipV="1">
              <a:off x="6931773" y="3125949"/>
              <a:ext cx="576000" cy="80"/>
            </a:xfrm>
            <a:prstGeom prst="line">
              <a:avLst/>
            </a:prstGeom>
            <a:noFill/>
            <a:ln w="28575">
              <a:solidFill>
                <a:srgbClr val="000000"/>
              </a:solidFill>
              <a:round/>
              <a:headEnd/>
              <a:tailEnd/>
            </a:ln>
          </p:spPr>
          <p:txBody>
            <a:bodyPr/>
            <a:lstStyle/>
            <a:p>
              <a:endParaRPr lang="zh-CN" altLang="en-US"/>
            </a:p>
          </p:txBody>
        </p:sp>
        <p:sp>
          <p:nvSpPr>
            <p:cNvPr id="36" name="Line 13"/>
            <p:cNvSpPr>
              <a:spLocks noChangeShapeType="1"/>
            </p:cNvSpPr>
            <p:nvPr/>
          </p:nvSpPr>
          <p:spPr bwMode="auto">
            <a:xfrm flipH="1" flipV="1">
              <a:off x="6931773" y="4710125"/>
              <a:ext cx="576000" cy="80"/>
            </a:xfrm>
            <a:prstGeom prst="line">
              <a:avLst/>
            </a:prstGeom>
            <a:noFill/>
            <a:ln w="28575">
              <a:solidFill>
                <a:srgbClr val="000000"/>
              </a:solidFill>
              <a:round/>
              <a:headEnd/>
              <a:tailEnd/>
            </a:ln>
          </p:spPr>
          <p:txBody>
            <a:bodyPr/>
            <a:lstStyle/>
            <a:p>
              <a:endParaRPr lang="zh-CN" altLang="en-US"/>
            </a:p>
          </p:txBody>
        </p:sp>
        <p:sp>
          <p:nvSpPr>
            <p:cNvPr id="37" name="Line 13"/>
            <p:cNvSpPr>
              <a:spLocks noChangeShapeType="1"/>
            </p:cNvSpPr>
            <p:nvPr/>
          </p:nvSpPr>
          <p:spPr bwMode="auto">
            <a:xfrm flipH="1" flipV="1">
              <a:off x="1341926" y="3125949"/>
              <a:ext cx="936104" cy="80"/>
            </a:xfrm>
            <a:prstGeom prst="line">
              <a:avLst/>
            </a:prstGeom>
            <a:noFill/>
            <a:ln w="28575">
              <a:solidFill>
                <a:srgbClr val="000000"/>
              </a:solidFill>
              <a:round/>
              <a:headEnd/>
              <a:tailEnd/>
            </a:ln>
          </p:spPr>
          <p:txBody>
            <a:bodyPr/>
            <a:lstStyle/>
            <a:p>
              <a:endParaRPr lang="zh-CN" altLang="en-US"/>
            </a:p>
          </p:txBody>
        </p:sp>
        <p:sp>
          <p:nvSpPr>
            <p:cNvPr id="38" name="Line 13"/>
            <p:cNvSpPr>
              <a:spLocks noChangeShapeType="1"/>
            </p:cNvSpPr>
            <p:nvPr/>
          </p:nvSpPr>
          <p:spPr bwMode="auto">
            <a:xfrm flipH="1" flipV="1">
              <a:off x="1341926" y="4710125"/>
              <a:ext cx="936104" cy="80"/>
            </a:xfrm>
            <a:prstGeom prst="line">
              <a:avLst/>
            </a:prstGeom>
            <a:noFill/>
            <a:ln w="28575">
              <a:solidFill>
                <a:srgbClr val="000000"/>
              </a:solidFill>
              <a:round/>
              <a:headEnd/>
              <a:tailEnd/>
            </a:ln>
          </p:spPr>
          <p:txBody>
            <a:bodyPr/>
            <a:lstStyle/>
            <a:p>
              <a:endParaRPr lang="zh-CN" altLang="en-US"/>
            </a:p>
          </p:txBody>
        </p:sp>
        <p:sp>
          <p:nvSpPr>
            <p:cNvPr id="39" name="云形 38"/>
            <p:cNvSpPr/>
            <p:nvPr/>
          </p:nvSpPr>
          <p:spPr bwMode="auto">
            <a:xfrm>
              <a:off x="3604892" y="2980084"/>
              <a:ext cx="2160240" cy="1554758"/>
            </a:xfrm>
            <a:prstGeom prst="cloud">
              <a:avLst/>
            </a:prstGeom>
            <a:solidFill>
              <a:schemeClr val="bg2"/>
            </a:solidFill>
            <a:ln w="9525" cap="flat" cmpd="sng" algn="ctr">
              <a:noFill/>
              <a:prstDash val="solid"/>
              <a:round/>
              <a:headEnd type="none" w="med" len="med"/>
              <a:tailEnd type="none" w="med" len="med"/>
            </a:ln>
            <a:effectLst/>
          </p:spPr>
          <p:txBody>
            <a:bodyPr/>
            <a:lstStyle/>
            <a:p>
              <a:pPr defTabSz="784225">
                <a:defRPr/>
              </a:pPr>
              <a:endParaRPr lang="en-US" altLang="zh-CN" sz="1800" dirty="0" smtClean="0">
                <a:latin typeface="Arial" pitchFamily="34" charset="0"/>
                <a:ea typeface="宋体" pitchFamily="2" charset="-122"/>
                <a:cs typeface="Arial" pitchFamily="34" charset="0"/>
              </a:endParaRPr>
            </a:p>
            <a:p>
              <a:pPr defTabSz="784225">
                <a:defRPr/>
              </a:pPr>
              <a:r>
                <a:rPr lang="en-US" altLang="zh-CN" sz="1800" dirty="0" smtClean="0">
                  <a:latin typeface="Arial" pitchFamily="34" charset="0"/>
                  <a:ea typeface="宋体" pitchFamily="2" charset="-122"/>
                  <a:cs typeface="Arial" pitchFamily="34" charset="0"/>
                </a:rPr>
                <a:t>     Internet</a:t>
              </a:r>
              <a:endParaRPr lang="zh-CN" altLang="en-US" sz="1800" dirty="0">
                <a:latin typeface="Arial" pitchFamily="34" charset="0"/>
                <a:ea typeface="宋体" pitchFamily="2" charset="-122"/>
                <a:cs typeface="Arial" pitchFamily="34" charset="0"/>
              </a:endParaRPr>
            </a:p>
          </p:txBody>
        </p:sp>
        <p:pic>
          <p:nvPicPr>
            <p:cNvPr id="40" name="Picture 1950" descr="图片693"/>
            <p:cNvPicPr>
              <a:picLocks noChangeAspect="1" noChangeArrowheads="1"/>
            </p:cNvPicPr>
            <p:nvPr/>
          </p:nvPicPr>
          <p:blipFill>
            <a:blip r:embed="rId3" cstate="print"/>
            <a:srcRect/>
            <a:stretch>
              <a:fillRect/>
            </a:stretch>
          </p:blipFill>
          <p:spPr bwMode="auto">
            <a:xfrm>
              <a:off x="1037035" y="2649637"/>
              <a:ext cx="931863" cy="908050"/>
            </a:xfrm>
            <a:prstGeom prst="rect">
              <a:avLst/>
            </a:prstGeom>
            <a:noFill/>
            <a:ln w="9525">
              <a:noFill/>
              <a:miter lim="800000"/>
              <a:headEnd/>
              <a:tailEnd/>
            </a:ln>
          </p:spPr>
        </p:pic>
        <p:pic>
          <p:nvPicPr>
            <p:cNvPr id="41" name="Picture 1950" descr="图片693"/>
            <p:cNvPicPr>
              <a:picLocks noChangeAspect="1" noChangeArrowheads="1"/>
            </p:cNvPicPr>
            <p:nvPr/>
          </p:nvPicPr>
          <p:blipFill>
            <a:blip r:embed="rId3" cstate="print"/>
            <a:srcRect/>
            <a:stretch>
              <a:fillRect/>
            </a:stretch>
          </p:blipFill>
          <p:spPr bwMode="auto">
            <a:xfrm>
              <a:off x="1037035" y="4195862"/>
              <a:ext cx="931863" cy="908050"/>
            </a:xfrm>
            <a:prstGeom prst="rect">
              <a:avLst/>
            </a:prstGeom>
            <a:noFill/>
            <a:ln w="9525">
              <a:noFill/>
              <a:miter lim="800000"/>
              <a:headEnd/>
              <a:tailEnd/>
            </a:ln>
          </p:spPr>
        </p:pic>
        <p:sp>
          <p:nvSpPr>
            <p:cNvPr id="42" name="TextBox 8"/>
            <p:cNvSpPr txBox="1">
              <a:spLocks noChangeArrowheads="1"/>
            </p:cNvSpPr>
            <p:nvPr/>
          </p:nvSpPr>
          <p:spPr bwMode="auto">
            <a:xfrm>
              <a:off x="1210266" y="2373412"/>
              <a:ext cx="629852" cy="276999"/>
            </a:xfrm>
            <a:prstGeom prst="rect">
              <a:avLst/>
            </a:prstGeom>
            <a:noFill/>
            <a:ln w="9525">
              <a:noFill/>
              <a:miter lim="800000"/>
              <a:headEnd/>
              <a:tailEnd/>
            </a:ln>
          </p:spPr>
          <p:txBody>
            <a:bodyPr wrap="none">
              <a:spAutoFit/>
            </a:bodyPr>
            <a:lstStyle/>
            <a:p>
              <a:r>
                <a:rPr lang="zh-CN" altLang="en-US" sz="1200" dirty="0" smtClean="0">
                  <a:ea typeface="华文细黑" pitchFamily="2" charset="-122"/>
                  <a:cs typeface="Arial" charset="0"/>
                </a:rPr>
                <a:t>主机 </a:t>
              </a:r>
              <a:r>
                <a:rPr lang="en-US" altLang="zh-CN" sz="1200" dirty="0" smtClean="0">
                  <a:ea typeface="华文细黑" pitchFamily="2" charset="-122"/>
                  <a:cs typeface="Arial" charset="0"/>
                </a:rPr>
                <a:t>A</a:t>
              </a:r>
              <a:endParaRPr lang="zh-CN" altLang="en-US" sz="1200" dirty="0">
                <a:ea typeface="华文细黑" pitchFamily="2" charset="-122"/>
                <a:cs typeface="Arial" charset="0"/>
              </a:endParaRPr>
            </a:p>
          </p:txBody>
        </p:sp>
        <p:sp>
          <p:nvSpPr>
            <p:cNvPr id="43" name="TextBox 9"/>
            <p:cNvSpPr txBox="1">
              <a:spLocks noChangeArrowheads="1"/>
            </p:cNvSpPr>
            <p:nvPr/>
          </p:nvSpPr>
          <p:spPr bwMode="auto">
            <a:xfrm>
              <a:off x="1211590" y="3945037"/>
              <a:ext cx="638316" cy="276999"/>
            </a:xfrm>
            <a:prstGeom prst="rect">
              <a:avLst/>
            </a:prstGeom>
            <a:noFill/>
            <a:ln w="9525">
              <a:noFill/>
              <a:miter lim="800000"/>
              <a:headEnd/>
              <a:tailEnd/>
            </a:ln>
          </p:spPr>
          <p:txBody>
            <a:bodyPr wrap="none">
              <a:spAutoFit/>
            </a:bodyPr>
            <a:lstStyle/>
            <a:p>
              <a:r>
                <a:rPr lang="zh-CN" altLang="en-US" sz="1200" dirty="0" smtClean="0">
                  <a:ea typeface="华文细黑" pitchFamily="2" charset="-122"/>
                  <a:cs typeface="Arial" charset="0"/>
                </a:rPr>
                <a:t>主机 </a:t>
              </a:r>
              <a:r>
                <a:rPr lang="en-US" altLang="zh-CN" sz="1200" dirty="0" smtClean="0">
                  <a:ea typeface="华文细黑" pitchFamily="2" charset="-122"/>
                  <a:cs typeface="Arial" charset="0"/>
                </a:rPr>
                <a:t>B</a:t>
              </a:r>
              <a:endParaRPr lang="zh-CN" altLang="en-US" sz="1200" dirty="0">
                <a:ea typeface="华文细黑" pitchFamily="2" charset="-122"/>
                <a:cs typeface="Arial" charset="0"/>
              </a:endParaRPr>
            </a:p>
          </p:txBody>
        </p:sp>
        <p:pic>
          <p:nvPicPr>
            <p:cNvPr id="44" name="Picture 1939" descr="图片682"/>
            <p:cNvPicPr>
              <a:picLocks noChangeAspect="1" noChangeArrowheads="1"/>
            </p:cNvPicPr>
            <p:nvPr/>
          </p:nvPicPr>
          <p:blipFill>
            <a:blip r:embed="rId4" cstate="print"/>
            <a:srcRect/>
            <a:stretch>
              <a:fillRect/>
            </a:stretch>
          </p:blipFill>
          <p:spPr bwMode="auto">
            <a:xfrm>
              <a:off x="7292483" y="2704034"/>
              <a:ext cx="500063" cy="798513"/>
            </a:xfrm>
            <a:prstGeom prst="rect">
              <a:avLst/>
            </a:prstGeom>
            <a:noFill/>
            <a:ln w="9525">
              <a:noFill/>
              <a:miter lim="800000"/>
              <a:headEnd/>
              <a:tailEnd/>
            </a:ln>
          </p:spPr>
        </p:pic>
        <p:pic>
          <p:nvPicPr>
            <p:cNvPr id="45" name="Picture 1939" descr="图片682"/>
            <p:cNvPicPr>
              <a:picLocks noChangeAspect="1" noChangeArrowheads="1"/>
            </p:cNvPicPr>
            <p:nvPr/>
          </p:nvPicPr>
          <p:blipFill>
            <a:blip r:embed="rId4" cstate="print"/>
            <a:srcRect/>
            <a:stretch>
              <a:fillRect/>
            </a:stretch>
          </p:blipFill>
          <p:spPr bwMode="auto">
            <a:xfrm>
              <a:off x="7284546" y="4250259"/>
              <a:ext cx="500062" cy="798513"/>
            </a:xfrm>
            <a:prstGeom prst="rect">
              <a:avLst/>
            </a:prstGeom>
            <a:noFill/>
            <a:ln w="9525">
              <a:noFill/>
              <a:miter lim="800000"/>
              <a:headEnd/>
              <a:tailEnd/>
            </a:ln>
          </p:spPr>
        </p:pic>
        <p:sp>
          <p:nvSpPr>
            <p:cNvPr id="46" name="TextBox 8"/>
            <p:cNvSpPr txBox="1">
              <a:spLocks noChangeArrowheads="1"/>
            </p:cNvSpPr>
            <p:nvPr/>
          </p:nvSpPr>
          <p:spPr bwMode="auto">
            <a:xfrm>
              <a:off x="7096972" y="2372638"/>
              <a:ext cx="783741" cy="276999"/>
            </a:xfrm>
            <a:prstGeom prst="rect">
              <a:avLst/>
            </a:prstGeom>
            <a:noFill/>
            <a:ln w="9525">
              <a:noFill/>
              <a:miter lim="800000"/>
              <a:headEnd/>
              <a:tailEnd/>
            </a:ln>
          </p:spPr>
          <p:txBody>
            <a:bodyPr wrap="none">
              <a:spAutoFit/>
            </a:bodyPr>
            <a:lstStyle/>
            <a:p>
              <a:r>
                <a:rPr lang="zh-CN" altLang="en-US" sz="1200" dirty="0" smtClean="0">
                  <a:ea typeface="华文细黑" pitchFamily="2" charset="-122"/>
                  <a:cs typeface="Arial" charset="0"/>
                </a:rPr>
                <a:t>服务器</a:t>
              </a:r>
              <a:r>
                <a:rPr lang="en-US" altLang="zh-CN" sz="1200" dirty="0" smtClean="0">
                  <a:ea typeface="华文细黑" pitchFamily="2" charset="-122"/>
                  <a:cs typeface="Arial" charset="0"/>
                </a:rPr>
                <a:t> </a:t>
              </a:r>
              <a:r>
                <a:rPr lang="en-US" altLang="zh-CN" sz="1200" dirty="0">
                  <a:ea typeface="华文细黑" pitchFamily="2" charset="-122"/>
                  <a:cs typeface="Arial" charset="0"/>
                </a:rPr>
                <a:t>A</a:t>
              </a:r>
              <a:endParaRPr lang="zh-CN" altLang="en-US" sz="1200" dirty="0">
                <a:ea typeface="华文细黑" pitchFamily="2" charset="-122"/>
                <a:cs typeface="Arial" charset="0"/>
              </a:endParaRPr>
            </a:p>
          </p:txBody>
        </p:sp>
        <p:sp>
          <p:nvSpPr>
            <p:cNvPr id="47" name="TextBox 8"/>
            <p:cNvSpPr txBox="1">
              <a:spLocks noChangeArrowheads="1"/>
            </p:cNvSpPr>
            <p:nvPr/>
          </p:nvSpPr>
          <p:spPr bwMode="auto">
            <a:xfrm>
              <a:off x="7096972" y="3962922"/>
              <a:ext cx="792205" cy="276999"/>
            </a:xfrm>
            <a:prstGeom prst="rect">
              <a:avLst/>
            </a:prstGeom>
            <a:noFill/>
            <a:ln w="9525">
              <a:noFill/>
              <a:miter lim="800000"/>
              <a:headEnd/>
              <a:tailEnd/>
            </a:ln>
          </p:spPr>
          <p:txBody>
            <a:bodyPr wrap="none">
              <a:spAutoFit/>
            </a:bodyPr>
            <a:lstStyle/>
            <a:p>
              <a:r>
                <a:rPr lang="zh-CN" altLang="en-US" sz="1200" dirty="0" smtClean="0">
                  <a:ea typeface="华文细黑" pitchFamily="2" charset="-122"/>
                  <a:cs typeface="Arial" charset="0"/>
                </a:rPr>
                <a:t>服务器</a:t>
              </a:r>
              <a:r>
                <a:rPr lang="en-US" altLang="zh-CN" sz="1200" dirty="0" smtClean="0">
                  <a:ea typeface="华文细黑" pitchFamily="2" charset="-122"/>
                  <a:cs typeface="Arial" charset="0"/>
                </a:rPr>
                <a:t> B</a:t>
              </a:r>
              <a:endParaRPr lang="zh-CN" altLang="en-US" sz="1200" dirty="0">
                <a:ea typeface="华文细黑" pitchFamily="2" charset="-122"/>
                <a:cs typeface="Arial" charset="0"/>
              </a:endParaRPr>
            </a:p>
          </p:txBody>
        </p:sp>
        <p:sp>
          <p:nvSpPr>
            <p:cNvPr id="48" name="Line 13"/>
            <p:cNvSpPr>
              <a:spLocks noChangeShapeType="1"/>
            </p:cNvSpPr>
            <p:nvPr/>
          </p:nvSpPr>
          <p:spPr bwMode="auto">
            <a:xfrm>
              <a:off x="2286398" y="2721074"/>
              <a:ext cx="0" cy="2160588"/>
            </a:xfrm>
            <a:prstGeom prst="line">
              <a:avLst/>
            </a:prstGeom>
            <a:noFill/>
            <a:ln w="28575">
              <a:solidFill>
                <a:srgbClr val="000000"/>
              </a:solidFill>
              <a:round/>
              <a:headEnd/>
              <a:tailEnd/>
            </a:ln>
          </p:spPr>
          <p:txBody>
            <a:bodyPr/>
            <a:lstStyle/>
            <a:p>
              <a:endParaRPr lang="zh-CN" altLang="en-US"/>
            </a:p>
          </p:txBody>
        </p:sp>
        <p:sp>
          <p:nvSpPr>
            <p:cNvPr id="49" name="Line 13"/>
            <p:cNvSpPr>
              <a:spLocks noChangeShapeType="1"/>
            </p:cNvSpPr>
            <p:nvPr/>
          </p:nvSpPr>
          <p:spPr bwMode="auto">
            <a:xfrm>
              <a:off x="6932121" y="2810397"/>
              <a:ext cx="0" cy="2160587"/>
            </a:xfrm>
            <a:prstGeom prst="line">
              <a:avLst/>
            </a:prstGeom>
            <a:noFill/>
            <a:ln w="28575">
              <a:solidFill>
                <a:srgbClr val="000000"/>
              </a:solidFill>
              <a:round/>
              <a:headEnd/>
              <a:tailEnd/>
            </a:ln>
          </p:spPr>
          <p:txBody>
            <a:bodyPr/>
            <a:lstStyle/>
            <a:p>
              <a:endParaRPr lang="zh-CN" altLang="en-US"/>
            </a:p>
          </p:txBody>
        </p:sp>
        <p:pic>
          <p:nvPicPr>
            <p:cNvPr id="50" name="Picture 1439" descr="图片35"/>
            <p:cNvPicPr>
              <a:picLocks noChangeAspect="1" noChangeArrowheads="1"/>
            </p:cNvPicPr>
            <p:nvPr/>
          </p:nvPicPr>
          <p:blipFill>
            <a:blip r:embed="rId5" cstate="print"/>
            <a:srcRect/>
            <a:stretch>
              <a:fillRect/>
            </a:stretch>
          </p:blipFill>
          <p:spPr bwMode="auto">
            <a:xfrm>
              <a:off x="3341439" y="3484140"/>
              <a:ext cx="798513" cy="725487"/>
            </a:xfrm>
            <a:prstGeom prst="rect">
              <a:avLst/>
            </a:prstGeom>
            <a:noFill/>
            <a:ln w="9525">
              <a:noFill/>
              <a:miter lim="800000"/>
              <a:headEnd/>
              <a:tailEnd/>
            </a:ln>
          </p:spPr>
        </p:pic>
        <p:pic>
          <p:nvPicPr>
            <p:cNvPr id="51" name="Picture 1439" descr="图片35"/>
            <p:cNvPicPr>
              <a:picLocks noChangeAspect="1" noChangeArrowheads="1"/>
            </p:cNvPicPr>
            <p:nvPr/>
          </p:nvPicPr>
          <p:blipFill>
            <a:blip r:embed="rId5" cstate="print"/>
            <a:srcRect/>
            <a:stretch>
              <a:fillRect/>
            </a:stretch>
          </p:blipFill>
          <p:spPr bwMode="auto">
            <a:xfrm>
              <a:off x="5358225" y="3484140"/>
              <a:ext cx="798513" cy="725487"/>
            </a:xfrm>
            <a:prstGeom prst="rect">
              <a:avLst/>
            </a:prstGeom>
            <a:noFill/>
            <a:ln w="9525">
              <a:noFill/>
              <a:miter lim="800000"/>
              <a:headEnd/>
              <a:tailEnd/>
            </a:ln>
          </p:spPr>
        </p:pic>
        <p:sp>
          <p:nvSpPr>
            <p:cNvPr id="52" name="TextBox 8"/>
            <p:cNvSpPr txBox="1">
              <a:spLocks noChangeArrowheads="1"/>
            </p:cNvSpPr>
            <p:nvPr/>
          </p:nvSpPr>
          <p:spPr bwMode="auto">
            <a:xfrm>
              <a:off x="1038396" y="3542720"/>
              <a:ext cx="954088" cy="276225"/>
            </a:xfrm>
            <a:prstGeom prst="rect">
              <a:avLst/>
            </a:prstGeom>
            <a:noFill/>
            <a:ln w="9525">
              <a:noFill/>
              <a:miter lim="800000"/>
              <a:headEnd/>
              <a:tailEnd/>
            </a:ln>
          </p:spPr>
          <p:txBody>
            <a:bodyPr wrap="none">
              <a:spAutoFit/>
            </a:bodyPr>
            <a:lstStyle/>
            <a:p>
              <a:r>
                <a:rPr lang="en-US" altLang="zh-CN" sz="1200" dirty="0">
                  <a:ea typeface="宋体" pitchFamily="2" charset="-122"/>
                  <a:cs typeface="Arial" charset="0"/>
                </a:rPr>
                <a:t>10.1.1.1/24</a:t>
              </a:r>
              <a:endParaRPr lang="zh-CN" altLang="en-US" sz="1200" dirty="0">
                <a:ea typeface="宋体" pitchFamily="2" charset="-122"/>
                <a:cs typeface="Arial" charset="0"/>
              </a:endParaRPr>
            </a:p>
          </p:txBody>
        </p:sp>
        <p:sp>
          <p:nvSpPr>
            <p:cNvPr id="53" name="TextBox 8"/>
            <p:cNvSpPr txBox="1">
              <a:spLocks noChangeArrowheads="1"/>
            </p:cNvSpPr>
            <p:nvPr/>
          </p:nvSpPr>
          <p:spPr bwMode="auto">
            <a:xfrm>
              <a:off x="1111421" y="5125457"/>
              <a:ext cx="952500" cy="276225"/>
            </a:xfrm>
            <a:prstGeom prst="rect">
              <a:avLst/>
            </a:prstGeom>
            <a:noFill/>
            <a:ln w="9525">
              <a:noFill/>
              <a:miter lim="800000"/>
              <a:headEnd/>
              <a:tailEnd/>
            </a:ln>
          </p:spPr>
          <p:txBody>
            <a:bodyPr wrap="none">
              <a:spAutoFit/>
            </a:bodyPr>
            <a:lstStyle/>
            <a:p>
              <a:r>
                <a:rPr lang="en-US" altLang="zh-CN" sz="1200">
                  <a:ea typeface="宋体" pitchFamily="2" charset="-122"/>
                  <a:cs typeface="Arial" charset="0"/>
                </a:rPr>
                <a:t>10.1.1.2/24</a:t>
              </a:r>
              <a:endParaRPr lang="zh-CN" altLang="en-US" sz="1200">
                <a:ea typeface="宋体" pitchFamily="2" charset="-122"/>
                <a:cs typeface="Arial" charset="0"/>
              </a:endParaRPr>
            </a:p>
          </p:txBody>
        </p:sp>
        <p:sp>
          <p:nvSpPr>
            <p:cNvPr id="54" name="TextBox 8"/>
            <p:cNvSpPr txBox="1">
              <a:spLocks noChangeArrowheads="1"/>
            </p:cNvSpPr>
            <p:nvPr/>
          </p:nvSpPr>
          <p:spPr bwMode="auto">
            <a:xfrm>
              <a:off x="6965016" y="3531122"/>
              <a:ext cx="1207383"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172.16.10.1/24</a:t>
              </a:r>
              <a:endParaRPr lang="zh-CN" altLang="en-US" sz="1200" dirty="0">
                <a:ea typeface="宋体" pitchFamily="2" charset="-122"/>
                <a:cs typeface="Arial" charset="0"/>
              </a:endParaRPr>
            </a:p>
          </p:txBody>
        </p:sp>
        <p:sp>
          <p:nvSpPr>
            <p:cNvPr id="55" name="TextBox 8"/>
            <p:cNvSpPr txBox="1">
              <a:spLocks noChangeArrowheads="1"/>
            </p:cNvSpPr>
            <p:nvPr/>
          </p:nvSpPr>
          <p:spPr bwMode="auto">
            <a:xfrm>
              <a:off x="6965017" y="5113859"/>
              <a:ext cx="1207383"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172.16.10.2/24</a:t>
              </a:r>
              <a:endParaRPr lang="zh-CN" altLang="en-US" sz="1200" dirty="0">
                <a:ea typeface="宋体" pitchFamily="2" charset="-122"/>
                <a:cs typeface="Arial" charset="0"/>
              </a:endParaRPr>
            </a:p>
          </p:txBody>
        </p:sp>
        <p:sp>
          <p:nvSpPr>
            <p:cNvPr id="56" name="TextBox 8"/>
            <p:cNvSpPr txBox="1">
              <a:spLocks noChangeArrowheads="1"/>
            </p:cNvSpPr>
            <p:nvPr/>
          </p:nvSpPr>
          <p:spPr bwMode="auto">
            <a:xfrm>
              <a:off x="3344621" y="3242004"/>
              <a:ext cx="478271"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RTA</a:t>
              </a:r>
              <a:endParaRPr lang="zh-CN" altLang="en-US" sz="1200" dirty="0">
                <a:ea typeface="宋体" pitchFamily="2" charset="-122"/>
                <a:cs typeface="Arial" charset="0"/>
              </a:endParaRPr>
            </a:p>
          </p:txBody>
        </p:sp>
        <p:sp>
          <p:nvSpPr>
            <p:cNvPr id="57" name="TextBox 8"/>
            <p:cNvSpPr txBox="1">
              <a:spLocks noChangeArrowheads="1"/>
            </p:cNvSpPr>
            <p:nvPr/>
          </p:nvSpPr>
          <p:spPr bwMode="auto">
            <a:xfrm>
              <a:off x="5695100" y="3242004"/>
              <a:ext cx="489686"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RTB</a:t>
              </a:r>
              <a:endParaRPr lang="zh-CN" altLang="en-US" sz="1200" dirty="0">
                <a:ea typeface="宋体" pitchFamily="2" charset="-122"/>
                <a:cs typeface="Arial" charset="0"/>
              </a:endParaRPr>
            </a:p>
          </p:txBody>
        </p:sp>
        <p:sp>
          <p:nvSpPr>
            <p:cNvPr id="59" name="TextBox 8"/>
            <p:cNvSpPr txBox="1">
              <a:spLocks noChangeArrowheads="1"/>
            </p:cNvSpPr>
            <p:nvPr/>
          </p:nvSpPr>
          <p:spPr bwMode="auto">
            <a:xfrm>
              <a:off x="2282257" y="3857567"/>
              <a:ext cx="1122423"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10.1.1.254/24</a:t>
              </a:r>
              <a:endParaRPr lang="zh-CN" altLang="en-US" sz="1200" dirty="0">
                <a:ea typeface="宋体" pitchFamily="2" charset="-122"/>
                <a:cs typeface="Arial" charset="0"/>
              </a:endParaRPr>
            </a:p>
          </p:txBody>
        </p:sp>
        <p:sp>
          <p:nvSpPr>
            <p:cNvPr id="60" name="TextBox 8"/>
            <p:cNvSpPr txBox="1">
              <a:spLocks noChangeArrowheads="1"/>
            </p:cNvSpPr>
            <p:nvPr/>
          </p:nvSpPr>
          <p:spPr bwMode="auto">
            <a:xfrm>
              <a:off x="2862483" y="3599128"/>
              <a:ext cx="500458"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E0/0</a:t>
              </a:r>
              <a:endParaRPr lang="zh-CN" altLang="en-US" sz="1200" dirty="0">
                <a:ea typeface="宋体" pitchFamily="2" charset="-122"/>
                <a:cs typeface="Arial" charset="0"/>
              </a:endParaRPr>
            </a:p>
          </p:txBody>
        </p:sp>
      </p:grpSp>
      <p:sp>
        <p:nvSpPr>
          <p:cNvPr id="69" name="Rectangle 3"/>
          <p:cNvSpPr>
            <a:spLocks noGrp="1" noChangeArrowheads="1"/>
          </p:cNvSpPr>
          <p:nvPr>
            <p:ph type="body" idx="4294967295"/>
          </p:nvPr>
        </p:nvSpPr>
        <p:spPr bwMode="auto">
          <a:xfrm>
            <a:off x="760413" y="5805264"/>
            <a:ext cx="7627937" cy="504056"/>
          </a:xfrm>
          <a:prstGeom prst="rect">
            <a:avLst/>
          </a:prstGeom>
          <a:noFill/>
          <a:ln>
            <a:miter lim="800000"/>
            <a:headEnd/>
            <a:tailEnd/>
          </a:ln>
        </p:spPr>
        <p:txBody>
          <a:bodyPr/>
          <a:lstStyle/>
          <a:p>
            <a:pPr eaLnBrk="1" hangingPunct="1">
              <a:buClrTx/>
              <a:buSzPct val="80000"/>
            </a:pPr>
            <a:r>
              <a:rPr lang="zh-CN" altLang="en-US" sz="1800" dirty="0" smtClean="0">
                <a:latin typeface="Arial" charset="0"/>
                <a:cs typeface="Arial" charset="0"/>
              </a:rPr>
              <a:t>主机</a:t>
            </a:r>
            <a:r>
              <a:rPr lang="en-US" altLang="zh-CN" sz="1800" dirty="0" smtClean="0">
                <a:latin typeface="Arial" charset="0"/>
                <a:cs typeface="Arial" charset="0"/>
              </a:rPr>
              <a:t>A</a:t>
            </a:r>
            <a:r>
              <a:rPr lang="zh-CN" altLang="en-US" sz="1800" dirty="0" smtClean="0">
                <a:latin typeface="Arial" charset="0"/>
                <a:cs typeface="Arial" charset="0"/>
              </a:rPr>
              <a:t>必须要拥有到达目的地的路由。</a:t>
            </a:r>
            <a:endParaRPr lang="en-US" altLang="zh-CN" sz="18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9"/>
          <p:cNvSpPr>
            <a:spLocks noGrp="1"/>
          </p:cNvSpPr>
          <p:nvPr>
            <p:ph type="title"/>
          </p:nvPr>
        </p:nvSpPr>
        <p:spPr/>
        <p:txBody>
          <a:bodyPr/>
          <a:lstStyle/>
          <a:p>
            <a:r>
              <a:rPr lang="en-US" altLang="zh-CN" smtClean="0">
                <a:latin typeface="Arial" charset="0"/>
                <a:cs typeface="Arial" charset="0"/>
              </a:rPr>
              <a:t>ARP</a:t>
            </a:r>
            <a:endParaRPr lang="zh-CN" altLang="en-US" smtClean="0">
              <a:latin typeface="Arial" charset="0"/>
              <a:cs typeface="Arial" charset="0"/>
            </a:endParaRPr>
          </a:p>
        </p:txBody>
      </p:sp>
      <p:sp>
        <p:nvSpPr>
          <p:cNvPr id="12291" name="灯片编号占位符 4"/>
          <p:cNvSpPr>
            <a:spLocks noGrp="1"/>
          </p:cNvSpPr>
          <p:nvPr>
            <p:ph type="sldNum" sz="quarter" idx="12"/>
          </p:nvPr>
        </p:nvSpPr>
        <p:spPr>
          <a:noFill/>
        </p:spPr>
        <p:txBody>
          <a:bodyPr/>
          <a:lstStyle/>
          <a:p>
            <a:r>
              <a:rPr lang="en-US" altLang="zh-CN" smtClean="0"/>
              <a:t>Page </a:t>
            </a:r>
            <a:fld id="{C9690E82-F9A4-4078-97EC-592B8D278D19}" type="slidenum">
              <a:rPr lang="en-US" altLang="zh-CN" smtClean="0"/>
              <a:pPr/>
              <a:t>8</a:t>
            </a:fld>
            <a:endParaRPr lang="en-US" altLang="zh-CN" smtClean="0"/>
          </a:p>
        </p:txBody>
      </p:sp>
      <p:grpSp>
        <p:nvGrpSpPr>
          <p:cNvPr id="22" name="Group 21"/>
          <p:cNvGrpSpPr/>
          <p:nvPr/>
        </p:nvGrpSpPr>
        <p:grpSpPr>
          <a:xfrm>
            <a:off x="945988" y="1527420"/>
            <a:ext cx="7069300" cy="3455796"/>
            <a:chOff x="945988" y="1527420"/>
            <a:chExt cx="7069300" cy="3455796"/>
          </a:xfrm>
        </p:grpSpPr>
        <p:sp>
          <p:nvSpPr>
            <p:cNvPr id="25" name="Line 13"/>
            <p:cNvSpPr>
              <a:spLocks noChangeShapeType="1"/>
            </p:cNvSpPr>
            <p:nvPr/>
          </p:nvSpPr>
          <p:spPr bwMode="auto">
            <a:xfrm flipH="1" flipV="1">
              <a:off x="2464716" y="3429000"/>
              <a:ext cx="1764000" cy="80"/>
            </a:xfrm>
            <a:prstGeom prst="line">
              <a:avLst/>
            </a:prstGeom>
            <a:noFill/>
            <a:ln w="28575">
              <a:solidFill>
                <a:srgbClr val="000000"/>
              </a:solidFill>
              <a:round/>
              <a:headEnd/>
              <a:tailEnd/>
            </a:ln>
          </p:spPr>
          <p:txBody>
            <a:bodyPr/>
            <a:lstStyle/>
            <a:p>
              <a:endParaRPr lang="zh-CN" altLang="en-US"/>
            </a:p>
          </p:txBody>
        </p:sp>
        <p:sp>
          <p:nvSpPr>
            <p:cNvPr id="26" name="Line 13"/>
            <p:cNvSpPr>
              <a:spLocks noChangeShapeType="1"/>
            </p:cNvSpPr>
            <p:nvPr/>
          </p:nvSpPr>
          <p:spPr bwMode="auto">
            <a:xfrm flipH="1" flipV="1">
              <a:off x="1513798" y="2492896"/>
              <a:ext cx="936104" cy="80"/>
            </a:xfrm>
            <a:prstGeom prst="line">
              <a:avLst/>
            </a:prstGeom>
            <a:noFill/>
            <a:ln w="28575">
              <a:solidFill>
                <a:srgbClr val="000000"/>
              </a:solidFill>
              <a:round/>
              <a:headEnd/>
              <a:tailEnd/>
            </a:ln>
          </p:spPr>
          <p:txBody>
            <a:bodyPr/>
            <a:lstStyle/>
            <a:p>
              <a:endParaRPr lang="zh-CN" altLang="en-US"/>
            </a:p>
          </p:txBody>
        </p:sp>
        <p:sp>
          <p:nvSpPr>
            <p:cNvPr id="27" name="Line 13"/>
            <p:cNvSpPr>
              <a:spLocks noChangeShapeType="1"/>
            </p:cNvSpPr>
            <p:nvPr/>
          </p:nvSpPr>
          <p:spPr bwMode="auto">
            <a:xfrm flipH="1" flipV="1">
              <a:off x="1513798" y="4077072"/>
              <a:ext cx="936104" cy="80"/>
            </a:xfrm>
            <a:prstGeom prst="line">
              <a:avLst/>
            </a:prstGeom>
            <a:noFill/>
            <a:ln w="28575">
              <a:solidFill>
                <a:srgbClr val="000000"/>
              </a:solidFill>
              <a:round/>
              <a:headEnd/>
              <a:tailEnd/>
            </a:ln>
          </p:spPr>
          <p:txBody>
            <a:bodyPr/>
            <a:lstStyle/>
            <a:p>
              <a:endParaRPr lang="zh-CN" altLang="en-US"/>
            </a:p>
          </p:txBody>
        </p:sp>
        <p:sp>
          <p:nvSpPr>
            <p:cNvPr id="10" name="云形 9"/>
            <p:cNvSpPr/>
            <p:nvPr/>
          </p:nvSpPr>
          <p:spPr bwMode="auto">
            <a:xfrm rot="478201">
              <a:off x="4343400" y="2490788"/>
              <a:ext cx="3671888" cy="2376487"/>
            </a:xfrm>
            <a:prstGeom prst="cloud">
              <a:avLst/>
            </a:prstGeom>
            <a:solidFill>
              <a:schemeClr val="bg2"/>
            </a:solidFill>
            <a:ln w="9525" cap="flat" cmpd="sng" algn="ctr">
              <a:noFill/>
              <a:prstDash val="solid"/>
              <a:round/>
              <a:headEnd type="none" w="med" len="med"/>
              <a:tailEnd type="none" w="med" len="med"/>
            </a:ln>
            <a:effectLst/>
          </p:spPr>
          <p:txBody>
            <a:bodyPr/>
            <a:lstStyle/>
            <a:p>
              <a:pPr defTabSz="784225">
                <a:defRPr/>
              </a:pPr>
              <a:endParaRPr lang="zh-CN" altLang="en-US" sz="1200" dirty="0">
                <a:latin typeface="Arial" pitchFamily="34" charset="0"/>
                <a:cs typeface="Arial" pitchFamily="34" charset="0"/>
              </a:endParaRPr>
            </a:p>
          </p:txBody>
        </p:sp>
        <p:pic>
          <p:nvPicPr>
            <p:cNvPr id="12302" name="Picture 1950" descr="图片693"/>
            <p:cNvPicPr>
              <a:picLocks noChangeAspect="1" noChangeArrowheads="1"/>
            </p:cNvPicPr>
            <p:nvPr/>
          </p:nvPicPr>
          <p:blipFill>
            <a:blip r:embed="rId3" cstate="print"/>
            <a:srcRect/>
            <a:stretch>
              <a:fillRect/>
            </a:stretch>
          </p:blipFill>
          <p:spPr bwMode="auto">
            <a:xfrm>
              <a:off x="1208916" y="1887387"/>
              <a:ext cx="932010" cy="907866"/>
            </a:xfrm>
            <a:prstGeom prst="rect">
              <a:avLst/>
            </a:prstGeom>
            <a:noFill/>
            <a:ln w="9525">
              <a:noFill/>
              <a:miter lim="800000"/>
              <a:headEnd/>
              <a:tailEnd/>
            </a:ln>
          </p:spPr>
        </p:pic>
        <p:pic>
          <p:nvPicPr>
            <p:cNvPr id="12303" name="Picture 1950" descr="图片693"/>
            <p:cNvPicPr>
              <a:picLocks noChangeAspect="1" noChangeArrowheads="1"/>
            </p:cNvPicPr>
            <p:nvPr/>
          </p:nvPicPr>
          <p:blipFill>
            <a:blip r:embed="rId3" cstate="print"/>
            <a:srcRect/>
            <a:stretch>
              <a:fillRect/>
            </a:stretch>
          </p:blipFill>
          <p:spPr bwMode="auto">
            <a:xfrm>
              <a:off x="1208916" y="3649699"/>
              <a:ext cx="932011" cy="907866"/>
            </a:xfrm>
            <a:prstGeom prst="rect">
              <a:avLst/>
            </a:prstGeom>
            <a:noFill/>
            <a:ln w="9525">
              <a:noFill/>
              <a:miter lim="800000"/>
              <a:headEnd/>
              <a:tailEnd/>
            </a:ln>
          </p:spPr>
        </p:pic>
        <p:sp>
          <p:nvSpPr>
            <p:cNvPr id="12304" name="TextBox 8"/>
            <p:cNvSpPr txBox="1">
              <a:spLocks noChangeArrowheads="1"/>
            </p:cNvSpPr>
            <p:nvPr/>
          </p:nvSpPr>
          <p:spPr bwMode="auto">
            <a:xfrm>
              <a:off x="1387035" y="1527420"/>
              <a:ext cx="629852" cy="276999"/>
            </a:xfrm>
            <a:prstGeom prst="rect">
              <a:avLst/>
            </a:prstGeom>
            <a:noFill/>
            <a:ln w="9525">
              <a:noFill/>
              <a:miter lim="800000"/>
              <a:headEnd/>
              <a:tailEnd/>
            </a:ln>
          </p:spPr>
          <p:txBody>
            <a:bodyPr wrap="none">
              <a:spAutoFit/>
            </a:bodyPr>
            <a:lstStyle/>
            <a:p>
              <a:r>
                <a:rPr lang="zh-CN" altLang="en-US" sz="1200" dirty="0" smtClean="0">
                  <a:ea typeface="华文细黑" pitchFamily="2" charset="-122"/>
                  <a:cs typeface="Arial" charset="0"/>
                </a:rPr>
                <a:t>主机 </a:t>
              </a:r>
              <a:r>
                <a:rPr lang="en-US" altLang="zh-CN" sz="1200" dirty="0" smtClean="0">
                  <a:ea typeface="华文细黑" pitchFamily="2" charset="-122"/>
                  <a:cs typeface="Arial" charset="0"/>
                </a:rPr>
                <a:t>A</a:t>
              </a:r>
              <a:endParaRPr lang="zh-CN" altLang="en-US" sz="1200" dirty="0">
                <a:ea typeface="华文细黑" pitchFamily="2" charset="-122"/>
                <a:cs typeface="Arial" charset="0"/>
              </a:endParaRPr>
            </a:p>
          </p:txBody>
        </p:sp>
        <p:sp>
          <p:nvSpPr>
            <p:cNvPr id="12305" name="TextBox 9"/>
            <p:cNvSpPr txBox="1">
              <a:spLocks noChangeArrowheads="1"/>
            </p:cNvSpPr>
            <p:nvPr/>
          </p:nvSpPr>
          <p:spPr bwMode="auto">
            <a:xfrm>
              <a:off x="1383599" y="3399248"/>
              <a:ext cx="638316" cy="276999"/>
            </a:xfrm>
            <a:prstGeom prst="rect">
              <a:avLst/>
            </a:prstGeom>
            <a:noFill/>
            <a:ln w="9525">
              <a:noFill/>
              <a:miter lim="800000"/>
              <a:headEnd/>
              <a:tailEnd/>
            </a:ln>
          </p:spPr>
          <p:txBody>
            <a:bodyPr wrap="none">
              <a:spAutoFit/>
            </a:bodyPr>
            <a:lstStyle/>
            <a:p>
              <a:r>
                <a:rPr lang="zh-CN" altLang="en-US" sz="1200" dirty="0" smtClean="0">
                  <a:ea typeface="华文细黑" pitchFamily="2" charset="-122"/>
                  <a:cs typeface="Arial" charset="0"/>
                </a:rPr>
                <a:t>主机</a:t>
              </a:r>
              <a:r>
                <a:rPr lang="en-US" altLang="zh-CN" sz="1200" dirty="0" smtClean="0">
                  <a:ea typeface="华文细黑" pitchFamily="2" charset="-122"/>
                  <a:cs typeface="Arial" charset="0"/>
                </a:rPr>
                <a:t> </a:t>
              </a:r>
              <a:r>
                <a:rPr lang="en-US" altLang="zh-CN" sz="1200" dirty="0">
                  <a:ea typeface="华文细黑" pitchFamily="2" charset="-122"/>
                  <a:cs typeface="Arial" charset="0"/>
                </a:rPr>
                <a:t>B</a:t>
              </a:r>
              <a:endParaRPr lang="zh-CN" altLang="en-US" sz="1200" dirty="0">
                <a:ea typeface="华文细黑" pitchFamily="2" charset="-122"/>
                <a:cs typeface="Arial" charset="0"/>
              </a:endParaRPr>
            </a:p>
          </p:txBody>
        </p:sp>
        <p:sp>
          <p:nvSpPr>
            <p:cNvPr id="12307" name="Line 13"/>
            <p:cNvSpPr>
              <a:spLocks noChangeShapeType="1"/>
            </p:cNvSpPr>
            <p:nvPr/>
          </p:nvSpPr>
          <p:spPr bwMode="auto">
            <a:xfrm>
              <a:off x="2457885" y="2175600"/>
              <a:ext cx="0" cy="2159561"/>
            </a:xfrm>
            <a:prstGeom prst="line">
              <a:avLst/>
            </a:prstGeom>
            <a:noFill/>
            <a:ln w="28575">
              <a:solidFill>
                <a:srgbClr val="000000"/>
              </a:solidFill>
              <a:round/>
              <a:headEnd/>
              <a:tailEnd/>
            </a:ln>
          </p:spPr>
          <p:txBody>
            <a:bodyPr/>
            <a:lstStyle/>
            <a:p>
              <a:endParaRPr lang="zh-CN" altLang="en-US"/>
            </a:p>
          </p:txBody>
        </p:sp>
        <p:pic>
          <p:nvPicPr>
            <p:cNvPr id="12308" name="Picture 1439" descr="图片35"/>
            <p:cNvPicPr>
              <a:picLocks noChangeAspect="1" noChangeArrowheads="1"/>
            </p:cNvPicPr>
            <p:nvPr/>
          </p:nvPicPr>
          <p:blipFill>
            <a:blip r:embed="rId4" cstate="print"/>
            <a:srcRect/>
            <a:stretch>
              <a:fillRect/>
            </a:stretch>
          </p:blipFill>
          <p:spPr bwMode="auto">
            <a:xfrm>
              <a:off x="3873827" y="3039282"/>
              <a:ext cx="798640" cy="725342"/>
            </a:xfrm>
            <a:prstGeom prst="rect">
              <a:avLst/>
            </a:prstGeom>
            <a:noFill/>
            <a:ln w="9525">
              <a:noFill/>
              <a:miter lim="800000"/>
              <a:headEnd/>
              <a:tailEnd/>
            </a:ln>
          </p:spPr>
        </p:pic>
        <p:sp>
          <p:nvSpPr>
            <p:cNvPr id="12309" name="TextBox 8"/>
            <p:cNvSpPr txBox="1">
              <a:spLocks noChangeArrowheads="1"/>
            </p:cNvSpPr>
            <p:nvPr/>
          </p:nvSpPr>
          <p:spPr bwMode="auto">
            <a:xfrm>
              <a:off x="945988" y="2806371"/>
              <a:ext cx="1511952" cy="461665"/>
            </a:xfrm>
            <a:prstGeom prst="rect">
              <a:avLst/>
            </a:prstGeom>
            <a:noFill/>
            <a:ln w="9525">
              <a:noFill/>
              <a:miter lim="800000"/>
              <a:headEnd/>
              <a:tailEnd/>
            </a:ln>
          </p:spPr>
          <p:txBody>
            <a:bodyPr wrap="none">
              <a:spAutoFit/>
            </a:bodyPr>
            <a:lstStyle/>
            <a:p>
              <a:r>
                <a:rPr lang="en-US" altLang="zh-CN" sz="1200" dirty="0">
                  <a:ea typeface="宋体" pitchFamily="2" charset="-122"/>
                  <a:cs typeface="Arial" charset="0"/>
                </a:rPr>
                <a:t>10.1.1.1/24</a:t>
              </a:r>
            </a:p>
            <a:p>
              <a:r>
                <a:rPr lang="en-US" altLang="zh-CN" sz="1200" dirty="0" smtClean="0">
                  <a:ea typeface="宋体" pitchFamily="2" charset="-122"/>
                  <a:cs typeface="Arial" charset="0"/>
                </a:rPr>
                <a:t>00-01-02-03-04-05</a:t>
              </a:r>
              <a:endParaRPr lang="zh-CN" altLang="en-US" sz="1200" dirty="0">
                <a:ea typeface="宋体" pitchFamily="2" charset="-122"/>
                <a:cs typeface="Arial" charset="0"/>
              </a:endParaRPr>
            </a:p>
          </p:txBody>
        </p:sp>
        <p:sp>
          <p:nvSpPr>
            <p:cNvPr id="12310" name="TextBox 8"/>
            <p:cNvSpPr txBox="1">
              <a:spLocks noChangeArrowheads="1"/>
            </p:cNvSpPr>
            <p:nvPr/>
          </p:nvSpPr>
          <p:spPr bwMode="auto">
            <a:xfrm>
              <a:off x="971636" y="4521551"/>
              <a:ext cx="1460656" cy="461665"/>
            </a:xfrm>
            <a:prstGeom prst="rect">
              <a:avLst/>
            </a:prstGeom>
            <a:noFill/>
            <a:ln w="9525">
              <a:noFill/>
              <a:miter lim="800000"/>
              <a:headEnd/>
              <a:tailEnd/>
            </a:ln>
          </p:spPr>
          <p:txBody>
            <a:bodyPr wrap="none">
              <a:spAutoFit/>
            </a:bodyPr>
            <a:lstStyle/>
            <a:p>
              <a:r>
                <a:rPr lang="en-US" altLang="zh-CN" sz="1200" dirty="0">
                  <a:ea typeface="宋体" pitchFamily="2" charset="-122"/>
                  <a:cs typeface="Arial" charset="0"/>
                </a:rPr>
                <a:t>10.1.1.2/24</a:t>
              </a:r>
            </a:p>
            <a:p>
              <a:r>
                <a:rPr lang="en-US" altLang="zh-CN" sz="1200" dirty="0" smtClean="0">
                  <a:ea typeface="宋体" pitchFamily="2" charset="-122"/>
                  <a:cs typeface="Arial" charset="0"/>
                </a:rPr>
                <a:t>00-01-02-03-04-06</a:t>
              </a:r>
              <a:endParaRPr lang="zh-CN" altLang="en-US" sz="1200" dirty="0">
                <a:ea typeface="宋体" pitchFamily="2" charset="-122"/>
                <a:cs typeface="Arial" charset="0"/>
              </a:endParaRPr>
            </a:p>
          </p:txBody>
        </p:sp>
        <p:sp>
          <p:nvSpPr>
            <p:cNvPr id="12311" name="TextBox 8"/>
            <p:cNvSpPr txBox="1">
              <a:spLocks noChangeArrowheads="1"/>
            </p:cNvSpPr>
            <p:nvPr/>
          </p:nvSpPr>
          <p:spPr bwMode="auto">
            <a:xfrm>
              <a:off x="2642298" y="3458028"/>
              <a:ext cx="1460656" cy="646331"/>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10.1.1.254/24</a:t>
              </a:r>
              <a:endParaRPr lang="en-US" altLang="zh-CN" sz="1200" dirty="0">
                <a:ea typeface="宋体" pitchFamily="2" charset="-122"/>
                <a:cs typeface="Arial" charset="0"/>
              </a:endParaRPr>
            </a:p>
            <a:p>
              <a:r>
                <a:rPr lang="en-US" altLang="zh-CN" sz="1200" dirty="0" smtClean="0">
                  <a:ea typeface="宋体" pitchFamily="2" charset="-122"/>
                  <a:cs typeface="Arial" charset="0"/>
                </a:rPr>
                <a:t>00-01-02-03-04-08</a:t>
              </a:r>
              <a:endParaRPr lang="zh-CN" altLang="en-US" sz="1200" dirty="0">
                <a:ea typeface="宋体" pitchFamily="2" charset="-122"/>
                <a:cs typeface="Arial" charset="0"/>
              </a:endParaRPr>
            </a:p>
            <a:p>
              <a:endParaRPr lang="zh-CN" altLang="en-US" sz="1200" dirty="0">
                <a:ea typeface="宋体" pitchFamily="2" charset="-122"/>
                <a:cs typeface="Arial" charset="0"/>
              </a:endParaRPr>
            </a:p>
          </p:txBody>
        </p:sp>
        <p:sp>
          <p:nvSpPr>
            <p:cNvPr id="12294" name="矩形 40"/>
            <p:cNvSpPr>
              <a:spLocks noChangeArrowheads="1"/>
            </p:cNvSpPr>
            <p:nvPr/>
          </p:nvSpPr>
          <p:spPr bwMode="auto">
            <a:xfrm>
              <a:off x="5638800" y="3419153"/>
              <a:ext cx="966788" cy="369887"/>
            </a:xfrm>
            <a:prstGeom prst="rect">
              <a:avLst/>
            </a:prstGeom>
            <a:noFill/>
            <a:ln w="9525">
              <a:noFill/>
              <a:miter lim="800000"/>
              <a:headEnd/>
              <a:tailEnd/>
            </a:ln>
          </p:spPr>
          <p:txBody>
            <a:bodyPr wrap="none">
              <a:spAutoFit/>
            </a:bodyPr>
            <a:lstStyle/>
            <a:p>
              <a:pPr defTabSz="784225"/>
              <a:r>
                <a:rPr lang="en-US" altLang="zh-CN" sz="1800" dirty="0">
                  <a:ea typeface="宋体" pitchFamily="2" charset="-122"/>
                </a:rPr>
                <a:t>Internet</a:t>
              </a:r>
              <a:endParaRPr lang="zh-CN" altLang="en-US" sz="1800" dirty="0">
                <a:ea typeface="宋体" pitchFamily="2" charset="-122"/>
              </a:endParaRPr>
            </a:p>
          </p:txBody>
        </p:sp>
        <p:sp>
          <p:nvSpPr>
            <p:cNvPr id="24" name="AutoShape 28"/>
            <p:cNvSpPr>
              <a:spLocks/>
            </p:cNvSpPr>
            <p:nvPr/>
          </p:nvSpPr>
          <p:spPr bwMode="auto">
            <a:xfrm flipH="1">
              <a:off x="2670176" y="1557329"/>
              <a:ext cx="5286200" cy="954107"/>
            </a:xfrm>
            <a:prstGeom prst="accentBorderCallout3">
              <a:avLst>
                <a:gd name="adj1" fmla="val 14088"/>
                <a:gd name="adj2" fmla="val 101218"/>
                <a:gd name="adj3" fmla="val 14088"/>
                <a:gd name="adj4" fmla="val 103042"/>
                <a:gd name="adj5" fmla="val 14269"/>
                <a:gd name="adj6" fmla="val 103103"/>
                <a:gd name="adj7" fmla="val 43028"/>
                <a:gd name="adj8" fmla="val 110269"/>
              </a:avLst>
            </a:prstGeom>
            <a:noFill/>
            <a:ln w="19050" algn="ctr">
              <a:solidFill>
                <a:srgbClr val="006699"/>
              </a:solidFill>
              <a:miter lim="800000"/>
              <a:headEnd/>
              <a:tailEnd type="arrow" w="med" len="med"/>
            </a:ln>
          </p:spPr>
          <p:txBody>
            <a:bodyPr wrap="square" anchor="ctr">
              <a:spAutoFit/>
            </a:bodyPr>
            <a:lstStyle/>
            <a:p>
              <a:pPr marL="287338" algn="l"/>
              <a:r>
                <a:rPr lang="en-US" altLang="zh-CN" sz="1400" dirty="0">
                  <a:latin typeface="Courier New" pitchFamily="49" charset="0"/>
                  <a:cs typeface="Courier New" pitchFamily="49" charset="0"/>
                </a:rPr>
                <a:t>Host A</a:t>
              </a:r>
              <a:r>
                <a:rPr lang="en-US" altLang="zh-CN" sz="1400" dirty="0" smtClean="0">
                  <a:latin typeface="Courier New" pitchFamily="49" charset="0"/>
                  <a:cs typeface="Courier New" pitchFamily="49" charset="0"/>
                </a:rPr>
                <a:t>&gt; </a:t>
              </a:r>
              <a:r>
                <a:rPr lang="en-US" altLang="zh-CN" sz="1400" dirty="0" err="1" smtClean="0">
                  <a:latin typeface="Courier New" pitchFamily="49" charset="0"/>
                  <a:cs typeface="Courier New" pitchFamily="49" charset="0"/>
                </a:rPr>
                <a:t>arp</a:t>
              </a:r>
              <a:r>
                <a:rPr lang="en-US" altLang="zh-CN" sz="1400" dirty="0" smtClean="0">
                  <a:latin typeface="Courier New" pitchFamily="49" charset="0"/>
                  <a:cs typeface="Courier New" pitchFamily="49" charset="0"/>
                </a:rPr>
                <a:t> </a:t>
              </a:r>
              <a:r>
                <a:rPr lang="en-US" altLang="zh-CN" sz="1400" dirty="0">
                  <a:latin typeface="Courier New" pitchFamily="49" charset="0"/>
                  <a:cs typeface="Courier New" pitchFamily="49" charset="0"/>
                </a:rPr>
                <a:t>-a</a:t>
              </a:r>
              <a:endParaRPr lang="zh-CN" altLang="en-US" sz="1400" dirty="0">
                <a:latin typeface="Courier New" pitchFamily="49" charset="0"/>
                <a:cs typeface="Courier New" pitchFamily="49" charset="0"/>
              </a:endParaRPr>
            </a:p>
            <a:p>
              <a:pPr marL="287338" algn="l"/>
              <a:r>
                <a:rPr lang="en-US" altLang="zh-CN" sz="1400" dirty="0">
                  <a:latin typeface="Courier New" pitchFamily="49" charset="0"/>
                  <a:cs typeface="Courier New" pitchFamily="49" charset="0"/>
                </a:rPr>
                <a:t>Internet address  Physical address </a:t>
              </a:r>
              <a:r>
                <a:rPr lang="en-US" altLang="zh-CN" sz="1400" dirty="0" smtClean="0">
                  <a:latin typeface="Courier New" pitchFamily="49" charset="0"/>
                  <a:cs typeface="Courier New" pitchFamily="49" charset="0"/>
                </a:rPr>
                <a:t>   Type</a:t>
              </a:r>
              <a:endParaRPr lang="en-US" altLang="zh-CN" sz="1400" dirty="0">
                <a:latin typeface="Courier New" pitchFamily="49" charset="0"/>
                <a:cs typeface="Courier New" pitchFamily="49" charset="0"/>
              </a:endParaRPr>
            </a:p>
            <a:p>
              <a:pPr marL="287338" algn="l"/>
              <a:r>
                <a:rPr lang="en-US" altLang="zh-CN" sz="1400" dirty="0" smtClean="0">
                  <a:latin typeface="Courier New" pitchFamily="49" charset="0"/>
                  <a:cs typeface="Courier New" pitchFamily="49" charset="0"/>
                </a:rPr>
                <a:t>10.1.1.254        00-01-02-03-04-08   Dynamic      10.1.1.2          00-01-02-03-04-06   Dynamic</a:t>
              </a:r>
              <a:endParaRPr lang="en-US" altLang="zh-CN" sz="1400" dirty="0">
                <a:latin typeface="Courier New" pitchFamily="49" charset="0"/>
                <a:cs typeface="Courier New" pitchFamily="49" charset="0"/>
              </a:endParaRPr>
            </a:p>
          </p:txBody>
        </p:sp>
        <p:sp>
          <p:nvSpPr>
            <p:cNvPr id="20" name="TextBox 8"/>
            <p:cNvSpPr txBox="1">
              <a:spLocks noChangeArrowheads="1"/>
            </p:cNvSpPr>
            <p:nvPr/>
          </p:nvSpPr>
          <p:spPr bwMode="auto">
            <a:xfrm>
              <a:off x="3995936" y="2780928"/>
              <a:ext cx="478271"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RTA</a:t>
              </a:r>
              <a:endParaRPr lang="zh-CN" altLang="en-US" sz="1200" dirty="0">
                <a:ea typeface="宋体" pitchFamily="2" charset="-122"/>
                <a:cs typeface="Arial" charset="0"/>
              </a:endParaRPr>
            </a:p>
          </p:txBody>
        </p:sp>
        <p:sp>
          <p:nvSpPr>
            <p:cNvPr id="21" name="TextBox 8"/>
            <p:cNvSpPr txBox="1">
              <a:spLocks noChangeArrowheads="1"/>
            </p:cNvSpPr>
            <p:nvPr/>
          </p:nvSpPr>
          <p:spPr bwMode="auto">
            <a:xfrm>
              <a:off x="3347864" y="3140968"/>
              <a:ext cx="500458"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E0/0</a:t>
              </a:r>
              <a:endParaRPr lang="zh-CN" altLang="en-US" sz="1200" dirty="0">
                <a:ea typeface="宋体" pitchFamily="2" charset="-122"/>
                <a:cs typeface="Arial" charset="0"/>
              </a:endParaRPr>
            </a:p>
          </p:txBody>
        </p:sp>
      </p:grpSp>
      <p:sp>
        <p:nvSpPr>
          <p:cNvPr id="28" name="Rectangle 3"/>
          <p:cNvSpPr>
            <a:spLocks noGrp="1" noChangeArrowheads="1"/>
          </p:cNvSpPr>
          <p:nvPr>
            <p:ph type="body" idx="4294967295"/>
          </p:nvPr>
        </p:nvSpPr>
        <p:spPr bwMode="auto">
          <a:xfrm>
            <a:off x="760413" y="5373216"/>
            <a:ext cx="7627937" cy="936104"/>
          </a:xfrm>
          <a:prstGeom prst="rect">
            <a:avLst/>
          </a:prstGeom>
          <a:noFill/>
          <a:ln>
            <a:miter lim="800000"/>
            <a:headEnd/>
            <a:tailEnd/>
          </a:ln>
        </p:spPr>
        <p:txBody>
          <a:bodyPr/>
          <a:lstStyle/>
          <a:p>
            <a:pPr eaLnBrk="1" hangingPunct="1">
              <a:buClrTx/>
              <a:buSzPct val="80000"/>
            </a:pPr>
            <a:r>
              <a:rPr lang="zh-CN" altLang="en-US" sz="1800" dirty="0" smtClean="0">
                <a:latin typeface="Arial" charset="0"/>
                <a:cs typeface="Arial" charset="0"/>
              </a:rPr>
              <a:t>通过</a:t>
            </a:r>
            <a:r>
              <a:rPr lang="en-US" altLang="zh-CN" sz="1800" dirty="0" smtClean="0">
                <a:latin typeface="Arial" charset="0"/>
                <a:cs typeface="Arial" charset="0"/>
              </a:rPr>
              <a:t>ARP</a:t>
            </a:r>
            <a:r>
              <a:rPr lang="zh-CN" altLang="en-US" sz="1800" dirty="0" smtClean="0">
                <a:latin typeface="Arial" charset="0"/>
                <a:cs typeface="Arial" charset="0"/>
              </a:rPr>
              <a:t>缓存表找到下一跳的</a:t>
            </a:r>
            <a:r>
              <a:rPr lang="en-US" altLang="zh-CN" sz="1800" dirty="0" smtClean="0">
                <a:latin typeface="Arial" charset="0"/>
                <a:cs typeface="Arial" charset="0"/>
              </a:rPr>
              <a:t>MAC</a:t>
            </a:r>
            <a:r>
              <a:rPr lang="zh-CN" altLang="en-US" sz="1800" dirty="0" smtClean="0">
                <a:latin typeface="Arial" charset="0"/>
                <a:cs typeface="Arial" charset="0"/>
              </a:rPr>
              <a:t>地址。</a:t>
            </a:r>
            <a:endParaRPr lang="en-US" altLang="zh-CN" sz="1800" dirty="0" smtClean="0">
              <a:latin typeface="Arial" charset="0"/>
              <a:cs typeface="Arial" charset="0"/>
            </a:endParaRPr>
          </a:p>
          <a:p>
            <a:pPr eaLnBrk="1" hangingPunct="1">
              <a:buClrTx/>
              <a:buSzPct val="80000"/>
            </a:pPr>
            <a:r>
              <a:rPr lang="zh-CN" altLang="en-US" sz="1800" dirty="0" smtClean="0">
                <a:latin typeface="Arial" charset="0"/>
                <a:cs typeface="Arial" charset="0"/>
              </a:rPr>
              <a:t>如果表项里没有下一跳的</a:t>
            </a:r>
            <a:r>
              <a:rPr lang="en-US" altLang="zh-CN" sz="1800" dirty="0" smtClean="0">
                <a:latin typeface="Arial" charset="0"/>
                <a:cs typeface="Arial" charset="0"/>
              </a:rPr>
              <a:t>MAC</a:t>
            </a:r>
            <a:r>
              <a:rPr lang="zh-CN" altLang="en-US" sz="1800" dirty="0" smtClean="0">
                <a:latin typeface="Arial" charset="0"/>
                <a:cs typeface="Arial" charset="0"/>
              </a:rPr>
              <a:t>地址，主机</a:t>
            </a:r>
            <a:r>
              <a:rPr lang="en-US" altLang="zh-CN" sz="1800" dirty="0" smtClean="0">
                <a:latin typeface="Arial" charset="0"/>
                <a:cs typeface="Arial" charset="0"/>
              </a:rPr>
              <a:t>A</a:t>
            </a:r>
            <a:r>
              <a:rPr lang="zh-CN" altLang="en-US" sz="1800" dirty="0" smtClean="0">
                <a:latin typeface="Arial" charset="0"/>
                <a:cs typeface="Arial" charset="0"/>
              </a:rPr>
              <a:t>会发送</a:t>
            </a:r>
            <a:r>
              <a:rPr lang="en-US" altLang="zh-CN" sz="1800" dirty="0" smtClean="0">
                <a:latin typeface="Arial" charset="0"/>
                <a:cs typeface="Arial" charset="0"/>
              </a:rPr>
              <a:t>ARP</a:t>
            </a:r>
            <a:r>
              <a:rPr lang="zh-CN" altLang="en-US" sz="1800" dirty="0" smtClean="0">
                <a:latin typeface="Arial" charset="0"/>
                <a:cs typeface="Arial" charset="0"/>
              </a:rPr>
              <a:t>请求。</a:t>
            </a:r>
            <a:endParaRPr lang="en-US" altLang="zh-CN" sz="18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4" descr="1"/>
          <p:cNvPicPr>
            <a:picLocks noChangeAspect="1" noChangeArrowheads="1"/>
          </p:cNvPicPr>
          <p:nvPr/>
        </p:nvPicPr>
        <p:blipFill>
          <a:blip r:embed="rId3" cstate="print"/>
          <a:srcRect/>
          <a:stretch>
            <a:fillRect/>
          </a:stretch>
        </p:blipFill>
        <p:spPr bwMode="auto">
          <a:xfrm>
            <a:off x="5652120" y="3573016"/>
            <a:ext cx="2664296" cy="597689"/>
          </a:xfrm>
          <a:prstGeom prst="rect">
            <a:avLst/>
          </a:prstGeom>
          <a:noFill/>
          <a:ln w="9525">
            <a:noFill/>
            <a:miter lim="800000"/>
            <a:headEnd/>
            <a:tailEnd/>
          </a:ln>
        </p:spPr>
      </p:pic>
      <p:sp>
        <p:nvSpPr>
          <p:cNvPr id="15363" name="标题 9"/>
          <p:cNvSpPr>
            <a:spLocks noGrp="1"/>
          </p:cNvSpPr>
          <p:nvPr>
            <p:ph type="title"/>
          </p:nvPr>
        </p:nvSpPr>
        <p:spPr/>
        <p:txBody>
          <a:bodyPr/>
          <a:lstStyle/>
          <a:p>
            <a:r>
              <a:rPr lang="zh-CN" altLang="en-US" dirty="0" smtClean="0">
                <a:latin typeface="Arial" charset="0"/>
                <a:cs typeface="Arial" charset="0"/>
              </a:rPr>
              <a:t>以太网封装</a:t>
            </a:r>
          </a:p>
        </p:txBody>
      </p:sp>
      <p:sp>
        <p:nvSpPr>
          <p:cNvPr id="15364" name="灯片编号占位符 4"/>
          <p:cNvSpPr>
            <a:spLocks noGrp="1"/>
          </p:cNvSpPr>
          <p:nvPr>
            <p:ph type="sldNum" sz="quarter" idx="12"/>
          </p:nvPr>
        </p:nvSpPr>
        <p:spPr>
          <a:noFill/>
        </p:spPr>
        <p:txBody>
          <a:bodyPr/>
          <a:lstStyle/>
          <a:p>
            <a:r>
              <a:rPr lang="en-US" altLang="zh-CN" smtClean="0"/>
              <a:t>Page </a:t>
            </a:r>
            <a:fld id="{4B519918-47F5-4CE0-BDF8-59D08F585A72}" type="slidenum">
              <a:rPr lang="en-US" altLang="zh-CN" smtClean="0"/>
              <a:pPr/>
              <a:t>9</a:t>
            </a:fld>
            <a:endParaRPr lang="en-US" altLang="zh-CN" smtClean="0"/>
          </a:p>
        </p:txBody>
      </p:sp>
      <p:sp>
        <p:nvSpPr>
          <p:cNvPr id="15365" name="TextBox 38"/>
          <p:cNvSpPr txBox="1">
            <a:spLocks noChangeArrowheads="1"/>
          </p:cNvSpPr>
          <p:nvPr/>
        </p:nvSpPr>
        <p:spPr bwMode="auto">
          <a:xfrm>
            <a:off x="6430532" y="1557338"/>
            <a:ext cx="877164" cy="369332"/>
          </a:xfrm>
          <a:prstGeom prst="rect">
            <a:avLst/>
          </a:prstGeom>
          <a:noFill/>
          <a:ln w="9525">
            <a:noFill/>
            <a:miter lim="800000"/>
            <a:headEnd/>
            <a:tailEnd/>
          </a:ln>
        </p:spPr>
        <p:txBody>
          <a:bodyPr wrap="none">
            <a:spAutoFit/>
          </a:bodyPr>
          <a:lstStyle/>
          <a:p>
            <a:r>
              <a:rPr lang="zh-CN" altLang="en-US" sz="1800" dirty="0" smtClean="0">
                <a:latin typeface="华文细黑" pitchFamily="2" charset="-122"/>
                <a:ea typeface="华文细黑" pitchFamily="2" charset="-122"/>
              </a:rPr>
              <a:t>数据帧</a:t>
            </a:r>
            <a:endParaRPr lang="zh-CN" altLang="en-US" sz="1800" dirty="0">
              <a:latin typeface="华文细黑" pitchFamily="2" charset="-122"/>
              <a:ea typeface="华文细黑" pitchFamily="2" charset="-122"/>
            </a:endParaRPr>
          </a:p>
        </p:txBody>
      </p:sp>
      <p:sp>
        <p:nvSpPr>
          <p:cNvPr id="46" name="任意多边形 45"/>
          <p:cNvSpPr/>
          <p:nvPr/>
        </p:nvSpPr>
        <p:spPr bwMode="auto">
          <a:xfrm>
            <a:off x="755651" y="3141008"/>
            <a:ext cx="3311524" cy="504751"/>
          </a:xfrm>
          <a:custGeom>
            <a:avLst/>
            <a:gdLst>
              <a:gd name="connsiteX0" fmla="*/ 693683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693683 w 3799490"/>
              <a:gd name="connsiteY4" fmla="*/ 0 h 1497724"/>
              <a:gd name="connsiteX0" fmla="*/ 948279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833339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70690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770911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799490"/>
              <a:gd name="connsiteY0" fmla="*/ 0 h 1497724"/>
              <a:gd name="connsiteX1" fmla="*/ 1474701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500052"/>
              <a:gd name="connsiteY0" fmla="*/ 0 h 1497724"/>
              <a:gd name="connsiteX1" fmla="*/ 1474701 w 3500052"/>
              <a:gd name="connsiteY1" fmla="*/ 0 h 1497724"/>
              <a:gd name="connsiteX2" fmla="*/ 3500052 w 3500052"/>
              <a:gd name="connsiteY2" fmla="*/ 1497724 h 1497724"/>
              <a:gd name="connsiteX3" fmla="*/ 0 w 3500052"/>
              <a:gd name="connsiteY3" fmla="*/ 1497724 h 1497724"/>
              <a:gd name="connsiteX4" fmla="*/ 770911 w 3500052"/>
              <a:gd name="connsiteY4" fmla="*/ 0 h 1497724"/>
              <a:gd name="connsiteX0" fmla="*/ 770911 w 3500052"/>
              <a:gd name="connsiteY0" fmla="*/ 3 h 1497727"/>
              <a:gd name="connsiteX1" fmla="*/ 2216331 w 3500052"/>
              <a:gd name="connsiteY1" fmla="*/ 0 h 1497727"/>
              <a:gd name="connsiteX2" fmla="*/ 3500052 w 3500052"/>
              <a:gd name="connsiteY2" fmla="*/ 1497727 h 1497727"/>
              <a:gd name="connsiteX3" fmla="*/ 0 w 3500052"/>
              <a:gd name="connsiteY3" fmla="*/ 1497727 h 1497727"/>
              <a:gd name="connsiteX4" fmla="*/ 770911 w 3500052"/>
              <a:gd name="connsiteY4" fmla="*/ 3 h 1497727"/>
              <a:gd name="connsiteX0" fmla="*/ 770911 w 2987278"/>
              <a:gd name="connsiteY0" fmla="*/ 3 h 1497727"/>
              <a:gd name="connsiteX1" fmla="*/ 2216331 w 2987278"/>
              <a:gd name="connsiteY1" fmla="*/ 0 h 1497727"/>
              <a:gd name="connsiteX2" fmla="*/ 2987278 w 2987278"/>
              <a:gd name="connsiteY2" fmla="*/ 1497727 h 1497727"/>
              <a:gd name="connsiteX3" fmla="*/ 0 w 2987278"/>
              <a:gd name="connsiteY3" fmla="*/ 1497727 h 1497727"/>
              <a:gd name="connsiteX4" fmla="*/ 770911 w 2987278"/>
              <a:gd name="connsiteY4" fmla="*/ 3 h 1497727"/>
              <a:gd name="connsiteX0" fmla="*/ 68691 w 2987278"/>
              <a:gd name="connsiteY0" fmla="*/ 0 h 2995447"/>
              <a:gd name="connsiteX1" fmla="*/ 2216331 w 2987278"/>
              <a:gd name="connsiteY1" fmla="*/ 1497720 h 2995447"/>
              <a:gd name="connsiteX2" fmla="*/ 2987278 w 2987278"/>
              <a:gd name="connsiteY2" fmla="*/ 2995447 h 2995447"/>
              <a:gd name="connsiteX3" fmla="*/ 0 w 2987278"/>
              <a:gd name="connsiteY3" fmla="*/ 2995447 h 2995447"/>
              <a:gd name="connsiteX4" fmla="*/ 68691 w 2987278"/>
              <a:gd name="connsiteY4" fmla="*/ 0 h 2995447"/>
              <a:gd name="connsiteX0" fmla="*/ 68691 w 2987278"/>
              <a:gd name="connsiteY0" fmla="*/ 0 h 2995447"/>
              <a:gd name="connsiteX1" fmla="*/ 1059909 w 2987278"/>
              <a:gd name="connsiteY1" fmla="*/ 0 h 2995447"/>
              <a:gd name="connsiteX2" fmla="*/ 2987278 w 2987278"/>
              <a:gd name="connsiteY2" fmla="*/ 2995447 h 2995447"/>
              <a:gd name="connsiteX3" fmla="*/ 0 w 2987278"/>
              <a:gd name="connsiteY3" fmla="*/ 2995447 h 2995447"/>
              <a:gd name="connsiteX4" fmla="*/ 68691 w 2987278"/>
              <a:gd name="connsiteY4" fmla="*/ 0 h 2995447"/>
              <a:gd name="connsiteX0" fmla="*/ 68691 w 2987278"/>
              <a:gd name="connsiteY0" fmla="*/ 0 h 2995447"/>
              <a:gd name="connsiteX1" fmla="*/ 1610586 w 2987278"/>
              <a:gd name="connsiteY1" fmla="*/ 0 h 2995447"/>
              <a:gd name="connsiteX2" fmla="*/ 2987278 w 2987278"/>
              <a:gd name="connsiteY2" fmla="*/ 2995447 h 2995447"/>
              <a:gd name="connsiteX3" fmla="*/ 0 w 2987278"/>
              <a:gd name="connsiteY3" fmla="*/ 2995447 h 2995447"/>
              <a:gd name="connsiteX4" fmla="*/ 68691 w 2987278"/>
              <a:gd name="connsiteY4" fmla="*/ 0 h 2995447"/>
              <a:gd name="connsiteX0" fmla="*/ 674435 w 2987278"/>
              <a:gd name="connsiteY0" fmla="*/ 0 h 2995447"/>
              <a:gd name="connsiteX1" fmla="*/ 1610586 w 2987278"/>
              <a:gd name="connsiteY1" fmla="*/ 0 h 2995447"/>
              <a:gd name="connsiteX2" fmla="*/ 2987278 w 2987278"/>
              <a:gd name="connsiteY2" fmla="*/ 2995447 h 2995447"/>
              <a:gd name="connsiteX3" fmla="*/ 0 w 2987278"/>
              <a:gd name="connsiteY3" fmla="*/ 2995447 h 2995447"/>
              <a:gd name="connsiteX4" fmla="*/ 674435 w 2987278"/>
              <a:gd name="connsiteY4" fmla="*/ 0 h 2995447"/>
              <a:gd name="connsiteX0" fmla="*/ 674435 w 2161263"/>
              <a:gd name="connsiteY0" fmla="*/ 0 h 2995447"/>
              <a:gd name="connsiteX1" fmla="*/ 1610586 w 2161263"/>
              <a:gd name="connsiteY1" fmla="*/ 0 h 2995447"/>
              <a:gd name="connsiteX2" fmla="*/ 2161263 w 2161263"/>
              <a:gd name="connsiteY2" fmla="*/ 2995447 h 2995447"/>
              <a:gd name="connsiteX3" fmla="*/ 0 w 2161263"/>
              <a:gd name="connsiteY3" fmla="*/ 2995447 h 2995447"/>
              <a:gd name="connsiteX4" fmla="*/ 674435 w 2161263"/>
              <a:gd name="connsiteY4" fmla="*/ 0 h 2995447"/>
              <a:gd name="connsiteX0" fmla="*/ 598574 w 2161263"/>
              <a:gd name="connsiteY0" fmla="*/ 440 h 2995447"/>
              <a:gd name="connsiteX1" fmla="*/ 1610586 w 2161263"/>
              <a:gd name="connsiteY1" fmla="*/ 0 h 2995447"/>
              <a:gd name="connsiteX2" fmla="*/ 2161263 w 2161263"/>
              <a:gd name="connsiteY2" fmla="*/ 2995447 h 2995447"/>
              <a:gd name="connsiteX3" fmla="*/ 0 w 2161263"/>
              <a:gd name="connsiteY3" fmla="*/ 2995447 h 2995447"/>
              <a:gd name="connsiteX4" fmla="*/ 598574 w 2161263"/>
              <a:gd name="connsiteY4" fmla="*/ 440 h 2995447"/>
              <a:gd name="connsiteX0" fmla="*/ 598574 w 2161263"/>
              <a:gd name="connsiteY0" fmla="*/ 0 h 2995007"/>
              <a:gd name="connsiteX1" fmla="*/ 1282251 w 2161263"/>
              <a:gd name="connsiteY1" fmla="*/ 0 h 2995007"/>
              <a:gd name="connsiteX2" fmla="*/ 2161263 w 2161263"/>
              <a:gd name="connsiteY2" fmla="*/ 2995007 h 2995007"/>
              <a:gd name="connsiteX3" fmla="*/ 0 w 2161263"/>
              <a:gd name="connsiteY3" fmla="*/ 2995007 h 2995007"/>
              <a:gd name="connsiteX4" fmla="*/ 598574 w 2161263"/>
              <a:gd name="connsiteY4" fmla="*/ 0 h 2995007"/>
              <a:gd name="connsiteX0" fmla="*/ 683646 w 2246335"/>
              <a:gd name="connsiteY0" fmla="*/ 0 h 2995007"/>
              <a:gd name="connsiteX1" fmla="*/ 1367323 w 2246335"/>
              <a:gd name="connsiteY1" fmla="*/ 0 h 2995007"/>
              <a:gd name="connsiteX2" fmla="*/ 2246335 w 2246335"/>
              <a:gd name="connsiteY2" fmla="*/ 2995007 h 2995007"/>
              <a:gd name="connsiteX3" fmla="*/ 0 w 2246335"/>
              <a:gd name="connsiteY3" fmla="*/ 2990884 h 2995007"/>
              <a:gd name="connsiteX4" fmla="*/ 683646 w 2246335"/>
              <a:gd name="connsiteY4" fmla="*/ 0 h 2995007"/>
              <a:gd name="connsiteX0" fmla="*/ 390716 w 2246335"/>
              <a:gd name="connsiteY0" fmla="*/ 439 h 2995007"/>
              <a:gd name="connsiteX1" fmla="*/ 1367323 w 2246335"/>
              <a:gd name="connsiteY1" fmla="*/ 0 h 2995007"/>
              <a:gd name="connsiteX2" fmla="*/ 2246335 w 2246335"/>
              <a:gd name="connsiteY2" fmla="*/ 2995007 h 2995007"/>
              <a:gd name="connsiteX3" fmla="*/ 0 w 2246335"/>
              <a:gd name="connsiteY3" fmla="*/ 2990884 h 2995007"/>
              <a:gd name="connsiteX4" fmla="*/ 390716 w 2246335"/>
              <a:gd name="connsiteY4" fmla="*/ 439 h 2995007"/>
              <a:gd name="connsiteX0" fmla="*/ 390716 w 2246335"/>
              <a:gd name="connsiteY0" fmla="*/ 0 h 2994568"/>
              <a:gd name="connsiteX1" fmla="*/ 1074557 w 2246335"/>
              <a:gd name="connsiteY1" fmla="*/ 0 h 2994568"/>
              <a:gd name="connsiteX2" fmla="*/ 2246335 w 2246335"/>
              <a:gd name="connsiteY2" fmla="*/ 2994568 h 2994568"/>
              <a:gd name="connsiteX3" fmla="*/ 0 w 2246335"/>
              <a:gd name="connsiteY3" fmla="*/ 2990445 h 2994568"/>
              <a:gd name="connsiteX4" fmla="*/ 390716 w 2246335"/>
              <a:gd name="connsiteY4" fmla="*/ 0 h 2994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6335" h="2994568">
                <a:moveTo>
                  <a:pt x="390716" y="0"/>
                </a:moveTo>
                <a:lnTo>
                  <a:pt x="1074557" y="0"/>
                </a:lnTo>
                <a:lnTo>
                  <a:pt x="2246335" y="2994568"/>
                </a:lnTo>
                <a:lnTo>
                  <a:pt x="0" y="2990445"/>
                </a:lnTo>
                <a:lnTo>
                  <a:pt x="390716" y="0"/>
                </a:lnTo>
                <a:close/>
              </a:path>
            </a:pathLst>
          </a:custGeom>
          <a:gradFill>
            <a:gsLst>
              <a:gs pos="0">
                <a:srgbClr val="1D9EFF"/>
              </a:gs>
              <a:gs pos="73000">
                <a:schemeClr val="accent1">
                  <a:tint val="44500"/>
                  <a:satMod val="160000"/>
                </a:schemeClr>
              </a:gs>
            </a:gsLst>
            <a:lin ang="5400000" scaled="0"/>
          </a:gradFill>
          <a:ln w="9525" cap="flat" cmpd="sng" algn="ctr">
            <a:noFill/>
            <a:prstDash val="solid"/>
            <a:round/>
            <a:headEnd type="none" w="med" len="med"/>
            <a:tailEnd type="none" w="med" len="med"/>
          </a:ln>
          <a:effectLst/>
        </p:spPr>
        <p:txBody>
          <a:bodyPr/>
          <a:lstStyle/>
          <a:p>
            <a:pPr defTabSz="784225">
              <a:defRPr/>
            </a:pPr>
            <a:endParaRPr lang="zh-CN" altLang="en-US"/>
          </a:p>
        </p:txBody>
      </p:sp>
      <p:sp>
        <p:nvSpPr>
          <p:cNvPr id="50" name="Rectangle 67"/>
          <p:cNvSpPr>
            <a:spLocks noChangeArrowheads="1"/>
          </p:cNvSpPr>
          <p:nvPr/>
        </p:nvSpPr>
        <p:spPr bwMode="auto">
          <a:xfrm>
            <a:off x="1331640" y="2708285"/>
            <a:ext cx="1008087" cy="432649"/>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defTabSz="784225">
              <a:buClr>
                <a:srgbClr val="990000"/>
              </a:buClr>
              <a:buSzPct val="85000"/>
              <a:defRPr/>
            </a:pPr>
            <a:r>
              <a:rPr lang="en-US" altLang="zh-CN" sz="1400" dirty="0" smtClean="0">
                <a:solidFill>
                  <a:schemeClr val="bg1"/>
                </a:solidFill>
                <a:ea typeface="宋体" pitchFamily="2" charset="-122"/>
              </a:rPr>
              <a:t>Ethernet Header</a:t>
            </a:r>
            <a:endParaRPr lang="en-US" altLang="zh-CN" sz="1400" dirty="0">
              <a:solidFill>
                <a:schemeClr val="bg1"/>
              </a:solidFill>
              <a:ea typeface="宋体" pitchFamily="2" charset="-122"/>
            </a:endParaRPr>
          </a:p>
        </p:txBody>
      </p:sp>
      <p:sp>
        <p:nvSpPr>
          <p:cNvPr id="48" name="Rectangle 64"/>
          <p:cNvSpPr>
            <a:spLocks noChangeArrowheads="1"/>
          </p:cNvSpPr>
          <p:nvPr/>
        </p:nvSpPr>
        <p:spPr bwMode="auto">
          <a:xfrm>
            <a:off x="3881097" y="2708285"/>
            <a:ext cx="1080084" cy="432649"/>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chilly" dir="t"/>
          </a:scene3d>
          <a:sp3d prstMaterial="powder">
            <a:bevelT w="38100" h="38100"/>
            <a:bevelB/>
          </a:sp3d>
        </p:spPr>
        <p:txBody>
          <a:bodyPr anchor="ctr"/>
          <a:lstStyle/>
          <a:p>
            <a:pPr defTabSz="784225">
              <a:lnSpc>
                <a:spcPct val="120000"/>
              </a:lnSpc>
              <a:buClr>
                <a:srgbClr val="990000"/>
              </a:buClr>
              <a:buSzPct val="85000"/>
              <a:buFont typeface="Wingdings" pitchFamily="2" charset="2"/>
              <a:buNone/>
              <a:defRPr/>
            </a:pPr>
            <a:r>
              <a:rPr lang="en-US" altLang="zh-CN" sz="1600" dirty="0">
                <a:solidFill>
                  <a:schemeClr val="bg1"/>
                </a:solidFill>
              </a:rPr>
              <a:t>Data</a:t>
            </a:r>
          </a:p>
        </p:txBody>
      </p:sp>
      <p:sp>
        <p:nvSpPr>
          <p:cNvPr id="47" name="Rectangle 63"/>
          <p:cNvSpPr>
            <a:spLocks noChangeArrowheads="1"/>
          </p:cNvSpPr>
          <p:nvPr/>
        </p:nvSpPr>
        <p:spPr bwMode="auto">
          <a:xfrm>
            <a:off x="4949874" y="2708285"/>
            <a:ext cx="609030" cy="432649"/>
          </a:xfrm>
          <a:prstGeom prst="rect">
            <a:avLst/>
          </a:prstGeom>
          <a:solidFill>
            <a:srgbClr val="00669A"/>
          </a:solidFill>
          <a:ln w="19050" cap="flat" cmpd="sng" algn="ctr">
            <a:solidFill>
              <a:schemeClr val="bg1">
                <a:lumMod val="50000"/>
              </a:schemeClr>
            </a:solidFill>
            <a:prstDash val="solid"/>
            <a:round/>
            <a:headEnd type="none" w="med" len="med"/>
            <a:tailEnd type="none" w="med" len="med"/>
          </a:ln>
          <a:effectLst/>
          <a:scene3d>
            <a:camera prst="orthographicFront"/>
            <a:lightRig rig="threePt" dir="t"/>
          </a:scene3d>
          <a:sp3d>
            <a:bevelT w="38100" h="38100"/>
            <a:bevelB/>
          </a:sp3d>
        </p:spPr>
        <p:txBody>
          <a:bodyPr anchor="ctr"/>
          <a:lstStyle/>
          <a:p>
            <a:pPr defTabSz="784225">
              <a:lnSpc>
                <a:spcPct val="120000"/>
              </a:lnSpc>
              <a:buClr>
                <a:srgbClr val="990000"/>
              </a:buClr>
              <a:buSzPct val="85000"/>
              <a:defRPr/>
            </a:pPr>
            <a:r>
              <a:rPr lang="en-US" altLang="zh-CN" sz="1600" dirty="0" smtClean="0">
                <a:solidFill>
                  <a:schemeClr val="bg1"/>
                </a:solidFill>
                <a:ea typeface="宋体" pitchFamily="2" charset="-122"/>
              </a:rPr>
              <a:t>FCS</a:t>
            </a:r>
            <a:endParaRPr lang="en-US" altLang="zh-CN" sz="1600" dirty="0">
              <a:solidFill>
                <a:schemeClr val="bg1"/>
              </a:solidFill>
              <a:ea typeface="宋体" pitchFamily="2" charset="-122"/>
            </a:endParaRPr>
          </a:p>
        </p:txBody>
      </p:sp>
      <p:grpSp>
        <p:nvGrpSpPr>
          <p:cNvPr id="4" name="组合 18"/>
          <p:cNvGrpSpPr>
            <a:grpSpLocks/>
          </p:cNvGrpSpPr>
          <p:nvPr/>
        </p:nvGrpSpPr>
        <p:grpSpPr bwMode="auto">
          <a:xfrm>
            <a:off x="774110" y="3645064"/>
            <a:ext cx="3298148" cy="360040"/>
            <a:chOff x="780286" y="1628800"/>
            <a:chExt cx="2698900" cy="360040"/>
          </a:xfrm>
          <a:solidFill>
            <a:schemeClr val="bg1"/>
          </a:solidFill>
        </p:grpSpPr>
        <p:sp>
          <p:nvSpPr>
            <p:cNvPr id="60" name="矩形 59"/>
            <p:cNvSpPr/>
            <p:nvPr/>
          </p:nvSpPr>
          <p:spPr bwMode="auto">
            <a:xfrm>
              <a:off x="780286" y="1628800"/>
              <a:ext cx="899991" cy="360040"/>
            </a:xfrm>
            <a:prstGeom prst="rect">
              <a:avLst/>
            </a:prstGeom>
            <a:grpFill/>
            <a:ln w="3175" cap="flat" cmpd="sng" algn="ctr">
              <a:solidFill>
                <a:schemeClr val="tx1"/>
              </a:solidFill>
              <a:prstDash val="solid"/>
              <a:round/>
              <a:headEnd type="none" w="med" len="med"/>
              <a:tailEnd type="none" w="med" len="med"/>
            </a:ln>
            <a:effectLst/>
          </p:spPr>
          <p:txBody>
            <a:bodyPr anchor="ctr"/>
            <a:lstStyle/>
            <a:p>
              <a:pPr defTabSz="784225">
                <a:defRPr/>
              </a:pPr>
              <a:r>
                <a:rPr lang="en-US" altLang="zh-CN" sz="1200" dirty="0" smtClean="0"/>
                <a:t>D.MAC</a:t>
              </a:r>
              <a:endParaRPr lang="en-US" altLang="zh-CN" sz="1200" dirty="0"/>
            </a:p>
          </p:txBody>
        </p:sp>
        <p:sp>
          <p:nvSpPr>
            <p:cNvPr id="61" name="矩形 60"/>
            <p:cNvSpPr/>
            <p:nvPr/>
          </p:nvSpPr>
          <p:spPr bwMode="auto">
            <a:xfrm>
              <a:off x="1679799" y="1628800"/>
              <a:ext cx="899991" cy="360040"/>
            </a:xfrm>
            <a:prstGeom prst="rect">
              <a:avLst/>
            </a:prstGeom>
            <a:grpFill/>
            <a:ln w="3175" cap="flat" cmpd="sng" algn="ctr">
              <a:solidFill>
                <a:schemeClr val="tx1"/>
              </a:solidFill>
              <a:prstDash val="solid"/>
              <a:round/>
              <a:headEnd type="none" w="med" len="med"/>
              <a:tailEnd type="none" w="med" len="med"/>
            </a:ln>
            <a:effectLst/>
          </p:spPr>
          <p:txBody>
            <a:bodyPr anchor="ctr"/>
            <a:lstStyle/>
            <a:p>
              <a:pPr defTabSz="784225">
                <a:defRPr/>
              </a:pPr>
              <a:r>
                <a:rPr lang="en-US" altLang="zh-CN" sz="1200" dirty="0" smtClean="0"/>
                <a:t>S.MAC</a:t>
              </a:r>
              <a:endParaRPr lang="en-US" altLang="zh-CN" sz="1200" dirty="0"/>
            </a:p>
          </p:txBody>
        </p:sp>
        <p:sp>
          <p:nvSpPr>
            <p:cNvPr id="62" name="矩形 61"/>
            <p:cNvSpPr/>
            <p:nvPr/>
          </p:nvSpPr>
          <p:spPr bwMode="auto">
            <a:xfrm>
              <a:off x="2579195" y="1628800"/>
              <a:ext cx="899991" cy="360040"/>
            </a:xfrm>
            <a:prstGeom prst="rect">
              <a:avLst/>
            </a:prstGeom>
            <a:grpFill/>
            <a:ln w="3175" cap="flat" cmpd="sng" algn="ctr">
              <a:solidFill>
                <a:schemeClr val="tx1"/>
              </a:solidFill>
              <a:prstDash val="solid"/>
              <a:round/>
              <a:headEnd type="none" w="med" len="med"/>
              <a:tailEnd type="none" w="med" len="med"/>
            </a:ln>
            <a:effectLst/>
          </p:spPr>
          <p:txBody>
            <a:bodyPr anchor="ctr"/>
            <a:lstStyle/>
            <a:p>
              <a:pPr defTabSz="784225">
                <a:defRPr/>
              </a:pPr>
              <a:r>
                <a:rPr lang="en-US" altLang="zh-CN" sz="1200" dirty="0"/>
                <a:t>Type</a:t>
              </a:r>
            </a:p>
          </p:txBody>
        </p:sp>
      </p:grpSp>
      <p:pic>
        <p:nvPicPr>
          <p:cNvPr id="15372" name="Picture 34" descr="C:\Users\hk\Desktop\图标美化\终稿\55\8.png"/>
          <p:cNvPicPr>
            <a:picLocks noChangeArrowheads="1"/>
          </p:cNvPicPr>
          <p:nvPr/>
        </p:nvPicPr>
        <p:blipFill>
          <a:blip r:embed="rId4" cstate="print"/>
          <a:srcRect/>
          <a:stretch>
            <a:fillRect/>
          </a:stretch>
        </p:blipFill>
        <p:spPr bwMode="auto">
          <a:xfrm>
            <a:off x="5656263" y="2133600"/>
            <a:ext cx="2663825" cy="647700"/>
          </a:xfrm>
          <a:prstGeom prst="rect">
            <a:avLst/>
          </a:prstGeom>
          <a:noFill/>
          <a:ln w="9525">
            <a:noFill/>
            <a:miter lim="800000"/>
            <a:headEnd/>
            <a:tailEnd/>
          </a:ln>
        </p:spPr>
      </p:pic>
      <p:pic>
        <p:nvPicPr>
          <p:cNvPr id="15373" name="Picture 34" descr="C:\Users\hk\Desktop\图标美化\终稿\55\8.png"/>
          <p:cNvPicPr>
            <a:picLocks noChangeArrowheads="1"/>
          </p:cNvPicPr>
          <p:nvPr/>
        </p:nvPicPr>
        <p:blipFill>
          <a:blip r:embed="rId4" cstate="print"/>
          <a:srcRect/>
          <a:stretch>
            <a:fillRect/>
          </a:stretch>
        </p:blipFill>
        <p:spPr bwMode="auto">
          <a:xfrm>
            <a:off x="5656263" y="2852738"/>
            <a:ext cx="2663825" cy="649287"/>
          </a:xfrm>
          <a:prstGeom prst="rect">
            <a:avLst/>
          </a:prstGeom>
          <a:noFill/>
          <a:ln w="9525">
            <a:noFill/>
            <a:miter lim="800000"/>
            <a:headEnd/>
            <a:tailEnd/>
          </a:ln>
        </p:spPr>
      </p:pic>
      <p:pic>
        <p:nvPicPr>
          <p:cNvPr id="15374" name="Picture 34" descr="C:\Users\hk\Desktop\图标美化\终稿\55\8.png"/>
          <p:cNvPicPr>
            <a:picLocks noChangeArrowheads="1"/>
          </p:cNvPicPr>
          <p:nvPr/>
        </p:nvPicPr>
        <p:blipFill>
          <a:blip r:embed="rId4" cstate="print"/>
          <a:srcRect/>
          <a:stretch>
            <a:fillRect/>
          </a:stretch>
        </p:blipFill>
        <p:spPr bwMode="auto">
          <a:xfrm>
            <a:off x="5656263" y="4186238"/>
            <a:ext cx="2663825" cy="649287"/>
          </a:xfrm>
          <a:prstGeom prst="rect">
            <a:avLst/>
          </a:prstGeom>
          <a:noFill/>
          <a:ln w="9525">
            <a:noFill/>
            <a:miter lim="800000"/>
            <a:headEnd/>
            <a:tailEnd/>
          </a:ln>
        </p:spPr>
      </p:pic>
      <p:sp>
        <p:nvSpPr>
          <p:cNvPr id="15375" name="TextBox 35"/>
          <p:cNvSpPr txBox="1">
            <a:spLocks noChangeArrowheads="1"/>
          </p:cNvSpPr>
          <p:nvPr/>
        </p:nvSpPr>
        <p:spPr bwMode="auto">
          <a:xfrm>
            <a:off x="6507525" y="4284663"/>
            <a:ext cx="877163" cy="369332"/>
          </a:xfrm>
          <a:prstGeom prst="rect">
            <a:avLst/>
          </a:prstGeom>
          <a:noFill/>
          <a:ln w="9525">
            <a:noFill/>
            <a:miter lim="800000"/>
            <a:headEnd/>
            <a:tailEnd/>
          </a:ln>
        </p:spPr>
        <p:txBody>
          <a:bodyPr wrap="none">
            <a:spAutoFit/>
          </a:bodyPr>
          <a:lstStyle/>
          <a:p>
            <a:r>
              <a:rPr lang="zh-CN" altLang="en-US" sz="1800" dirty="0" smtClean="0">
                <a:latin typeface="华文细黑" pitchFamily="2" charset="-122"/>
                <a:ea typeface="华文细黑" pitchFamily="2" charset="-122"/>
              </a:rPr>
              <a:t>物理层</a:t>
            </a:r>
            <a:endParaRPr lang="zh-CN" altLang="en-US" sz="1800" dirty="0">
              <a:latin typeface="华文细黑" pitchFamily="2" charset="-122"/>
              <a:ea typeface="华文细黑" pitchFamily="2" charset="-122"/>
            </a:endParaRPr>
          </a:p>
        </p:txBody>
      </p:sp>
      <p:sp>
        <p:nvSpPr>
          <p:cNvPr id="15376" name="TextBox 36"/>
          <p:cNvSpPr txBox="1">
            <a:spLocks noChangeArrowheads="1"/>
          </p:cNvSpPr>
          <p:nvPr/>
        </p:nvSpPr>
        <p:spPr bwMode="auto">
          <a:xfrm>
            <a:off x="6276693" y="3581400"/>
            <a:ext cx="1338829" cy="369332"/>
          </a:xfrm>
          <a:prstGeom prst="rect">
            <a:avLst/>
          </a:prstGeom>
          <a:noFill/>
          <a:ln w="9525">
            <a:noFill/>
            <a:miter lim="800000"/>
            <a:headEnd/>
            <a:tailEnd/>
          </a:ln>
        </p:spPr>
        <p:txBody>
          <a:bodyPr wrap="none">
            <a:spAutoFit/>
          </a:bodyPr>
          <a:lstStyle/>
          <a:p>
            <a:r>
              <a:rPr lang="zh-CN" altLang="en-US" sz="1800" b="1" dirty="0" smtClean="0">
                <a:latin typeface="华文细黑" pitchFamily="2" charset="-122"/>
                <a:ea typeface="华文细黑" pitchFamily="2" charset="-122"/>
              </a:rPr>
              <a:t>数据链路层</a:t>
            </a:r>
            <a:endParaRPr lang="zh-CN" altLang="en-US" sz="1800" b="1" dirty="0">
              <a:latin typeface="华文细黑" pitchFamily="2" charset="-122"/>
              <a:ea typeface="华文细黑" pitchFamily="2" charset="-122"/>
            </a:endParaRPr>
          </a:p>
        </p:txBody>
      </p:sp>
      <p:sp>
        <p:nvSpPr>
          <p:cNvPr id="15377" name="TextBox 37"/>
          <p:cNvSpPr txBox="1">
            <a:spLocks noChangeArrowheads="1"/>
          </p:cNvSpPr>
          <p:nvPr/>
        </p:nvSpPr>
        <p:spPr bwMode="auto">
          <a:xfrm>
            <a:off x="6507525" y="2878138"/>
            <a:ext cx="877163" cy="369332"/>
          </a:xfrm>
          <a:prstGeom prst="rect">
            <a:avLst/>
          </a:prstGeom>
          <a:noFill/>
          <a:ln w="9525">
            <a:noFill/>
            <a:miter lim="800000"/>
            <a:headEnd/>
            <a:tailEnd/>
          </a:ln>
        </p:spPr>
        <p:txBody>
          <a:bodyPr wrap="none">
            <a:spAutoFit/>
          </a:bodyPr>
          <a:lstStyle/>
          <a:p>
            <a:r>
              <a:rPr lang="zh-CN" altLang="en-US" sz="1800" dirty="0" smtClean="0">
                <a:latin typeface="华文细黑" pitchFamily="2" charset="-122"/>
                <a:ea typeface="华文细黑" pitchFamily="2" charset="-122"/>
              </a:rPr>
              <a:t>网络层</a:t>
            </a:r>
            <a:endParaRPr lang="zh-CN" altLang="en-US" sz="1800" dirty="0">
              <a:latin typeface="华文细黑" pitchFamily="2" charset="-122"/>
              <a:ea typeface="华文细黑" pitchFamily="2" charset="-122"/>
            </a:endParaRPr>
          </a:p>
        </p:txBody>
      </p:sp>
      <p:sp>
        <p:nvSpPr>
          <p:cNvPr id="15378" name="TextBox 38"/>
          <p:cNvSpPr txBox="1">
            <a:spLocks noChangeArrowheads="1"/>
          </p:cNvSpPr>
          <p:nvPr/>
        </p:nvSpPr>
        <p:spPr bwMode="auto">
          <a:xfrm>
            <a:off x="6507525" y="2241550"/>
            <a:ext cx="877163" cy="369332"/>
          </a:xfrm>
          <a:prstGeom prst="rect">
            <a:avLst/>
          </a:prstGeom>
          <a:noFill/>
          <a:ln w="9525">
            <a:noFill/>
            <a:miter lim="800000"/>
            <a:headEnd/>
            <a:tailEnd/>
          </a:ln>
        </p:spPr>
        <p:txBody>
          <a:bodyPr wrap="none">
            <a:spAutoFit/>
          </a:bodyPr>
          <a:lstStyle/>
          <a:p>
            <a:r>
              <a:rPr lang="zh-CN" altLang="en-US" sz="1800" dirty="0" smtClean="0">
                <a:latin typeface="华文细黑" pitchFamily="2" charset="-122"/>
                <a:ea typeface="华文细黑" pitchFamily="2" charset="-122"/>
              </a:rPr>
              <a:t>传输层</a:t>
            </a:r>
            <a:endParaRPr lang="zh-CN" altLang="en-US" sz="1800" dirty="0">
              <a:latin typeface="华文细黑" pitchFamily="2" charset="-122"/>
              <a:ea typeface="华文细黑" pitchFamily="2" charset="-122"/>
            </a:endParaRPr>
          </a:p>
        </p:txBody>
      </p:sp>
      <p:sp>
        <p:nvSpPr>
          <p:cNvPr id="30" name="Rectangle 97"/>
          <p:cNvSpPr>
            <a:spLocks noChangeArrowheads="1"/>
          </p:cNvSpPr>
          <p:nvPr/>
        </p:nvSpPr>
        <p:spPr bwMode="auto">
          <a:xfrm>
            <a:off x="2352452" y="2708285"/>
            <a:ext cx="780510" cy="4320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chilly" dir="t"/>
          </a:scene3d>
          <a:sp3d prstMaterial="powder">
            <a:bevelT w="38100" h="38100"/>
            <a:bevelB/>
          </a:sp3d>
        </p:spPr>
        <p:txBody>
          <a:bodyPr anchor="ctr"/>
          <a:lstStyle/>
          <a:p>
            <a:pPr defTabSz="784225">
              <a:buClr>
                <a:srgbClr val="990000"/>
              </a:buClr>
              <a:buSzPct val="85000"/>
              <a:defRPr/>
            </a:pPr>
            <a:r>
              <a:rPr lang="en-US" altLang="zh-CN" sz="1400" dirty="0" smtClean="0">
                <a:solidFill>
                  <a:schemeClr val="bg1"/>
                </a:solidFill>
              </a:rPr>
              <a:t>IP</a:t>
            </a:r>
            <a:r>
              <a:rPr lang="en-US" altLang="zh-CN" sz="1400" dirty="0" smtClean="0">
                <a:solidFill>
                  <a:schemeClr val="bg1"/>
                </a:solidFill>
                <a:ea typeface="宋体" pitchFamily="2" charset="-122"/>
              </a:rPr>
              <a:t> Header</a:t>
            </a:r>
            <a:endParaRPr lang="en-US" altLang="zh-CN" sz="1400" dirty="0" smtClean="0">
              <a:solidFill>
                <a:schemeClr val="bg1"/>
              </a:solidFill>
            </a:endParaRPr>
          </a:p>
        </p:txBody>
      </p:sp>
      <p:sp>
        <p:nvSpPr>
          <p:cNvPr id="31" name="Rectangle 97"/>
          <p:cNvSpPr>
            <a:spLocks noChangeArrowheads="1"/>
          </p:cNvSpPr>
          <p:nvPr/>
        </p:nvSpPr>
        <p:spPr bwMode="auto">
          <a:xfrm>
            <a:off x="3148856" y="2708285"/>
            <a:ext cx="775072" cy="432000"/>
          </a:xfrm>
          <a:prstGeom prst="rect">
            <a:avLst/>
          </a:prstGeom>
          <a:solidFill>
            <a:srgbClr val="74C2E1"/>
          </a:solidFill>
          <a:ln w="19050" cap="flat" cmpd="sng" algn="ctr">
            <a:solidFill>
              <a:schemeClr val="bg1">
                <a:lumMod val="50000"/>
              </a:schemeClr>
            </a:solidFill>
            <a:prstDash val="solid"/>
            <a:round/>
            <a:headEnd type="none" w="med" len="med"/>
            <a:tailEnd type="none" w="med" len="med"/>
          </a:ln>
          <a:effectLst/>
          <a:scene3d>
            <a:camera prst="orthographicFront"/>
            <a:lightRig rig="chilly" dir="t"/>
          </a:scene3d>
          <a:sp3d prstMaterial="powder">
            <a:bevelT w="38100" h="38100"/>
            <a:bevelB/>
          </a:sp3d>
        </p:spPr>
        <p:txBody>
          <a:bodyPr anchor="ctr"/>
          <a:lstStyle/>
          <a:p>
            <a:pPr defTabSz="784225">
              <a:buClr>
                <a:srgbClr val="990000"/>
              </a:buClr>
              <a:buSzPct val="85000"/>
              <a:defRPr/>
            </a:pPr>
            <a:r>
              <a:rPr lang="en-US" altLang="zh-CN" sz="1400" dirty="0" smtClean="0">
                <a:solidFill>
                  <a:schemeClr val="bg1"/>
                </a:solidFill>
              </a:rPr>
              <a:t>TCP Header</a:t>
            </a:r>
          </a:p>
        </p:txBody>
      </p:sp>
      <p:pic>
        <p:nvPicPr>
          <p:cNvPr id="32" name="Picture 1950" descr="图片693"/>
          <p:cNvPicPr>
            <a:picLocks noChangeAspect="1" noChangeArrowheads="1"/>
          </p:cNvPicPr>
          <p:nvPr/>
        </p:nvPicPr>
        <p:blipFill>
          <a:blip r:embed="rId5" cstate="print"/>
          <a:srcRect/>
          <a:stretch>
            <a:fillRect/>
          </a:stretch>
        </p:blipFill>
        <p:spPr bwMode="auto">
          <a:xfrm>
            <a:off x="708968" y="1728862"/>
            <a:ext cx="931863" cy="908050"/>
          </a:xfrm>
          <a:prstGeom prst="rect">
            <a:avLst/>
          </a:prstGeom>
          <a:noFill/>
          <a:ln w="9525">
            <a:noFill/>
            <a:miter lim="800000"/>
            <a:headEnd/>
            <a:tailEnd/>
          </a:ln>
        </p:spPr>
      </p:pic>
      <p:sp>
        <p:nvSpPr>
          <p:cNvPr id="33" name="TextBox 8"/>
          <p:cNvSpPr txBox="1">
            <a:spLocks noChangeArrowheads="1"/>
          </p:cNvSpPr>
          <p:nvPr/>
        </p:nvSpPr>
        <p:spPr bwMode="auto">
          <a:xfrm>
            <a:off x="879523" y="1479624"/>
            <a:ext cx="644728" cy="276999"/>
          </a:xfrm>
          <a:prstGeom prst="rect">
            <a:avLst/>
          </a:prstGeom>
          <a:noFill/>
          <a:ln w="9525">
            <a:noFill/>
            <a:miter lim="800000"/>
            <a:headEnd/>
            <a:tailEnd/>
          </a:ln>
        </p:spPr>
        <p:txBody>
          <a:bodyPr wrap="none">
            <a:spAutoFit/>
          </a:bodyPr>
          <a:lstStyle/>
          <a:p>
            <a:r>
              <a:rPr lang="zh-CN" altLang="en-US" sz="1200" dirty="0" smtClean="0">
                <a:latin typeface="华文细黑" pitchFamily="2" charset="-122"/>
                <a:ea typeface="华文细黑" pitchFamily="2" charset="-122"/>
              </a:rPr>
              <a:t>主机</a:t>
            </a:r>
            <a:r>
              <a:rPr lang="en-US" altLang="zh-CN" sz="1200" dirty="0" smtClean="0">
                <a:latin typeface="华文细黑" pitchFamily="2" charset="-122"/>
                <a:ea typeface="华文细黑" pitchFamily="2" charset="-122"/>
              </a:rPr>
              <a:t> </a:t>
            </a:r>
            <a:r>
              <a:rPr lang="en-US" altLang="zh-CN" sz="1200" dirty="0">
                <a:latin typeface="华文细黑" pitchFamily="2" charset="-122"/>
                <a:ea typeface="华文细黑" pitchFamily="2" charset="-122"/>
              </a:rPr>
              <a:t>A</a:t>
            </a:r>
            <a:endParaRPr lang="zh-CN" altLang="en-US" sz="1200" dirty="0">
              <a:latin typeface="华文细黑" pitchFamily="2" charset="-122"/>
              <a:ea typeface="华文细黑" pitchFamily="2"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9"/>
          <p:cNvSpPr>
            <a:spLocks noGrp="1"/>
          </p:cNvSpPr>
          <p:nvPr>
            <p:ph type="title"/>
          </p:nvPr>
        </p:nvSpPr>
        <p:spPr/>
        <p:txBody>
          <a:bodyPr/>
          <a:lstStyle/>
          <a:p>
            <a:r>
              <a:rPr lang="zh-CN" altLang="en-US" dirty="0" smtClean="0">
                <a:latin typeface="Arial" charset="0"/>
                <a:cs typeface="Arial" charset="0"/>
              </a:rPr>
              <a:t>数据帧转发过程</a:t>
            </a:r>
          </a:p>
        </p:txBody>
      </p:sp>
      <p:sp>
        <p:nvSpPr>
          <p:cNvPr id="16387" name="灯片编号占位符 4"/>
          <p:cNvSpPr>
            <a:spLocks noGrp="1"/>
          </p:cNvSpPr>
          <p:nvPr>
            <p:ph type="sldNum" sz="quarter" idx="12"/>
          </p:nvPr>
        </p:nvSpPr>
        <p:spPr>
          <a:noFill/>
        </p:spPr>
        <p:txBody>
          <a:bodyPr/>
          <a:lstStyle/>
          <a:p>
            <a:r>
              <a:rPr lang="en-US" altLang="zh-CN" smtClean="0"/>
              <a:t>Page </a:t>
            </a:r>
            <a:fld id="{38A7F362-DD3A-4669-B20C-CADBD5688656}" type="slidenum">
              <a:rPr lang="en-US" altLang="zh-CN" smtClean="0"/>
              <a:pPr/>
              <a:t>10</a:t>
            </a:fld>
            <a:endParaRPr lang="en-US" altLang="zh-CN" smtClean="0"/>
          </a:p>
        </p:txBody>
      </p:sp>
      <p:sp>
        <p:nvSpPr>
          <p:cNvPr id="15" name="Rectangle 3"/>
          <p:cNvSpPr txBox="1">
            <a:spLocks noChangeArrowheads="1"/>
          </p:cNvSpPr>
          <p:nvPr/>
        </p:nvSpPr>
        <p:spPr bwMode="auto">
          <a:xfrm>
            <a:off x="760413" y="5373216"/>
            <a:ext cx="7627937" cy="936104"/>
          </a:xfrm>
          <a:prstGeom prst="rect">
            <a:avLst/>
          </a:prstGeom>
          <a:noFill/>
          <a:ln>
            <a:miter lim="800000"/>
            <a:headEnd/>
            <a:tailEnd/>
          </a:ln>
        </p:spPr>
        <p:txBody>
          <a:bodyPr/>
          <a:lstStyle/>
          <a:p>
            <a:pPr marL="301625" marR="0" lvl="0" indent="-301625" algn="l" defTabSz="801688" rtl="0" eaLnBrk="1" fontAlgn="base" latinLnBrk="0" hangingPunct="1">
              <a:lnSpc>
                <a:spcPct val="140000"/>
              </a:lnSpc>
              <a:spcBef>
                <a:spcPct val="30000"/>
              </a:spcBef>
              <a:spcAft>
                <a:spcPct val="0"/>
              </a:spcAft>
              <a:buClrTx/>
              <a:buSzPct val="80000"/>
              <a:buFont typeface="Wingdings" pitchFamily="2" charset="2"/>
              <a:buChar char="l"/>
              <a:tabLst/>
              <a:defRPr/>
            </a:pPr>
            <a:r>
              <a:rPr lang="zh-CN" altLang="en-US" sz="1800" kern="0" dirty="0" smtClean="0">
                <a:ea typeface="+mn-ea"/>
                <a:cs typeface="Arial" charset="0"/>
              </a:rPr>
              <a:t>主机工作在半双工状态下，所以会使用</a:t>
            </a:r>
            <a:r>
              <a:rPr lang="en-US" altLang="zh-CN" sz="1800" kern="0" dirty="0" smtClean="0">
                <a:ea typeface="+mn-ea"/>
                <a:cs typeface="Arial" charset="0"/>
              </a:rPr>
              <a:t>CSMA/CD</a:t>
            </a:r>
            <a:r>
              <a:rPr lang="zh-CN" altLang="en-US" sz="1800" kern="0" dirty="0" smtClean="0">
                <a:ea typeface="+mn-ea"/>
                <a:cs typeface="Arial" charset="0"/>
              </a:rPr>
              <a:t>来检测链路是否空闲。</a:t>
            </a:r>
            <a:endParaRPr kumimoji="0" lang="en-US" altLang="zh-CN" sz="1800" b="0" i="0" u="none" strike="noStrike" kern="0" cap="none" spc="0" normalizeH="0" baseline="0" noProof="0" dirty="0" smtClean="0">
              <a:ln>
                <a:noFill/>
              </a:ln>
              <a:solidFill>
                <a:schemeClr val="tx1"/>
              </a:solidFill>
              <a:effectLst/>
              <a:uLnTx/>
              <a:uFillTx/>
              <a:latin typeface="Arial" charset="0"/>
              <a:ea typeface="+mn-ea"/>
              <a:cs typeface="Arial" charset="0"/>
            </a:endParaRPr>
          </a:p>
          <a:p>
            <a:pPr marL="301625" marR="0" lvl="0" indent="-301625" algn="l" defTabSz="801688" rtl="0" eaLnBrk="1" fontAlgn="base" latinLnBrk="0" hangingPunct="1">
              <a:lnSpc>
                <a:spcPct val="140000"/>
              </a:lnSpc>
              <a:spcBef>
                <a:spcPct val="30000"/>
              </a:spcBef>
              <a:spcAft>
                <a:spcPct val="0"/>
              </a:spcAft>
              <a:buClrTx/>
              <a:buSzPct val="80000"/>
              <a:buFont typeface="Wingdings" pitchFamily="2" charset="2"/>
              <a:buChar char="l"/>
              <a:tabLst/>
              <a:defRPr/>
            </a:pPr>
            <a:r>
              <a:rPr kumimoji="0" lang="zh-CN" altLang="en-US" sz="1800" b="0" i="0" u="none" strike="noStrike" kern="0" cap="none" spc="0" normalizeH="0" baseline="0" noProof="0" dirty="0" smtClean="0">
                <a:ln>
                  <a:noFill/>
                </a:ln>
                <a:solidFill>
                  <a:schemeClr val="tx1"/>
                </a:solidFill>
                <a:effectLst/>
                <a:uLnTx/>
                <a:uFillTx/>
                <a:latin typeface="Arial" charset="0"/>
                <a:ea typeface="+mn-ea"/>
                <a:cs typeface="Arial" charset="0"/>
              </a:rPr>
              <a:t>前导码用于</a:t>
            </a:r>
            <a:r>
              <a:rPr lang="zh-CN" altLang="en-US" sz="1800" kern="0" dirty="0" smtClean="0">
                <a:ea typeface="+mn-ea"/>
                <a:cs typeface="Arial" charset="0"/>
              </a:rPr>
              <a:t>使</a:t>
            </a:r>
            <a:r>
              <a:rPr kumimoji="0" lang="zh-CN" altLang="en-US" sz="1800" b="0" i="0" u="none" strike="noStrike" kern="0" cap="none" spc="0" normalizeH="0" baseline="0" noProof="0" dirty="0" smtClean="0">
                <a:ln>
                  <a:noFill/>
                </a:ln>
                <a:solidFill>
                  <a:schemeClr val="tx1"/>
                </a:solidFill>
                <a:effectLst/>
                <a:uLnTx/>
                <a:uFillTx/>
                <a:latin typeface="Arial" charset="0"/>
                <a:ea typeface="+mn-ea"/>
                <a:cs typeface="Arial" charset="0"/>
              </a:rPr>
              <a:t>接收者进入同步状态，定界符用于指示帧的开始。</a:t>
            </a:r>
            <a:endParaRPr kumimoji="0" lang="en-US" altLang="zh-CN" sz="1800" b="0" i="0" u="none" strike="noStrike" kern="0" cap="none" spc="0" normalizeH="0" baseline="0" noProof="0" dirty="0" smtClean="0">
              <a:ln>
                <a:noFill/>
              </a:ln>
              <a:solidFill>
                <a:schemeClr val="tx1"/>
              </a:solidFill>
              <a:effectLst/>
              <a:uLnTx/>
              <a:uFillTx/>
              <a:latin typeface="Arial" charset="0"/>
              <a:ea typeface="+mn-ea"/>
              <a:cs typeface="Arial" charset="0"/>
            </a:endParaRPr>
          </a:p>
        </p:txBody>
      </p:sp>
      <p:pic>
        <p:nvPicPr>
          <p:cNvPr id="18" name="Picture 1950" descr="图片693"/>
          <p:cNvPicPr>
            <a:picLocks noChangeAspect="1" noChangeArrowheads="1"/>
          </p:cNvPicPr>
          <p:nvPr/>
        </p:nvPicPr>
        <p:blipFill>
          <a:blip r:embed="rId3" cstate="print"/>
          <a:srcRect/>
          <a:stretch>
            <a:fillRect/>
          </a:stretch>
        </p:blipFill>
        <p:spPr bwMode="auto">
          <a:xfrm>
            <a:off x="1619672" y="4005064"/>
            <a:ext cx="931863" cy="908050"/>
          </a:xfrm>
          <a:prstGeom prst="rect">
            <a:avLst/>
          </a:prstGeom>
          <a:noFill/>
          <a:ln w="9525">
            <a:noFill/>
            <a:miter lim="800000"/>
            <a:headEnd/>
            <a:tailEnd/>
          </a:ln>
        </p:spPr>
      </p:pic>
      <p:sp>
        <p:nvSpPr>
          <p:cNvPr id="19" name="TextBox 8"/>
          <p:cNvSpPr txBox="1">
            <a:spLocks noChangeArrowheads="1"/>
          </p:cNvSpPr>
          <p:nvPr/>
        </p:nvSpPr>
        <p:spPr bwMode="auto">
          <a:xfrm>
            <a:off x="1797665" y="3728065"/>
            <a:ext cx="629852" cy="276999"/>
          </a:xfrm>
          <a:prstGeom prst="rect">
            <a:avLst/>
          </a:prstGeom>
          <a:noFill/>
          <a:ln w="9525">
            <a:noFill/>
            <a:miter lim="800000"/>
            <a:headEnd/>
            <a:tailEnd/>
          </a:ln>
        </p:spPr>
        <p:txBody>
          <a:bodyPr wrap="none">
            <a:spAutoFit/>
          </a:bodyPr>
          <a:lstStyle/>
          <a:p>
            <a:r>
              <a:rPr lang="zh-CN" altLang="en-US" sz="1200" dirty="0" smtClean="0">
                <a:latin typeface="华文细黑" pitchFamily="2" charset="-122"/>
                <a:ea typeface="华文细黑" pitchFamily="2" charset="-122"/>
              </a:rPr>
              <a:t>主机</a:t>
            </a:r>
            <a:r>
              <a:rPr lang="en-US" altLang="zh-CN" sz="1200" dirty="0" smtClean="0">
                <a:latin typeface="华文细黑" pitchFamily="2" charset="-122"/>
                <a:ea typeface="华文细黑" pitchFamily="2" charset="-122"/>
              </a:rPr>
              <a:t> </a:t>
            </a:r>
            <a:r>
              <a:rPr lang="en-US" altLang="zh-CN" sz="1200" dirty="0">
                <a:ea typeface="宋体" pitchFamily="2" charset="-122"/>
              </a:rPr>
              <a:t>A</a:t>
            </a:r>
            <a:endParaRPr lang="zh-CN" altLang="en-US" sz="1200" dirty="0">
              <a:ea typeface="宋体" pitchFamily="2" charset="-122"/>
            </a:endParaRPr>
          </a:p>
        </p:txBody>
      </p:sp>
      <p:sp>
        <p:nvSpPr>
          <p:cNvPr id="21" name="Rectangle 14"/>
          <p:cNvSpPr>
            <a:spLocks noChangeArrowheads="1"/>
          </p:cNvSpPr>
          <p:nvPr/>
        </p:nvSpPr>
        <p:spPr bwMode="auto">
          <a:xfrm>
            <a:off x="4418653" y="3399780"/>
            <a:ext cx="1151557" cy="277813"/>
          </a:xfrm>
          <a:prstGeom prst="rect">
            <a:avLst/>
          </a:prstGeom>
          <a:noFill/>
          <a:ln w="12700" algn="ctr">
            <a:solidFill>
              <a:schemeClr val="tx1"/>
            </a:solidFill>
            <a:miter lim="800000"/>
            <a:headEnd/>
            <a:tailEnd/>
          </a:ln>
        </p:spPr>
        <p:txBody>
          <a:bodyPr wrap="square" lIns="90000" tIns="46800" rIns="90000" bIns="46800" anchor="ctr">
            <a:spAutoFit/>
          </a:bodyPr>
          <a:lstStyle/>
          <a:p>
            <a:pPr eaLnBrk="1" hangingPunct="1"/>
            <a:r>
              <a:rPr kumimoji="1" lang="en-US" altLang="zh-CN" sz="1200" dirty="0" smtClean="0">
                <a:ea typeface="华文细黑" pitchFamily="2" charset="-122"/>
              </a:rPr>
              <a:t>11010101</a:t>
            </a:r>
            <a:endParaRPr kumimoji="1" lang="en-US" altLang="zh-CN" sz="1200" dirty="0">
              <a:ea typeface="华文细黑" pitchFamily="2" charset="-122"/>
            </a:endParaRPr>
          </a:p>
        </p:txBody>
      </p:sp>
      <p:sp>
        <p:nvSpPr>
          <p:cNvPr id="22" name="Rectangle 15"/>
          <p:cNvSpPr>
            <a:spLocks noChangeArrowheads="1"/>
          </p:cNvSpPr>
          <p:nvPr/>
        </p:nvSpPr>
        <p:spPr bwMode="auto">
          <a:xfrm>
            <a:off x="5570211" y="3399780"/>
            <a:ext cx="2159968" cy="277813"/>
          </a:xfrm>
          <a:prstGeom prst="rect">
            <a:avLst/>
          </a:prstGeom>
          <a:noFill/>
          <a:ln w="12700" algn="ctr">
            <a:solidFill>
              <a:schemeClr val="tx1"/>
            </a:solidFill>
            <a:miter lim="800000"/>
            <a:headEnd/>
            <a:tailEnd/>
          </a:ln>
        </p:spPr>
        <p:txBody>
          <a:bodyPr wrap="square" lIns="90000" tIns="46800" rIns="90000" bIns="46800" anchor="ctr">
            <a:spAutoFit/>
          </a:bodyPr>
          <a:lstStyle/>
          <a:p>
            <a:pPr eaLnBrk="1" hangingPunct="1"/>
            <a:r>
              <a:rPr kumimoji="1" lang="en-US" altLang="zh-CN" sz="1200" dirty="0">
                <a:ea typeface="华文细黑" pitchFamily="2" charset="-122"/>
              </a:rPr>
              <a:t>010101010101010101…</a:t>
            </a:r>
          </a:p>
        </p:txBody>
      </p:sp>
      <p:sp>
        <p:nvSpPr>
          <p:cNvPr id="23" name="Rectangle 14"/>
          <p:cNvSpPr>
            <a:spLocks noChangeArrowheads="1"/>
          </p:cNvSpPr>
          <p:nvPr/>
        </p:nvSpPr>
        <p:spPr bwMode="auto">
          <a:xfrm>
            <a:off x="3339154" y="3399780"/>
            <a:ext cx="1079500" cy="277813"/>
          </a:xfrm>
          <a:prstGeom prst="rect">
            <a:avLst/>
          </a:prstGeom>
          <a:noFill/>
          <a:ln w="12700" algn="ctr">
            <a:solidFill>
              <a:schemeClr val="tx1"/>
            </a:solidFill>
            <a:miter lim="800000"/>
            <a:headEnd/>
            <a:tailEnd/>
          </a:ln>
        </p:spPr>
        <p:txBody>
          <a:bodyPr lIns="90000" tIns="46800" rIns="90000" bIns="46800" anchor="ctr">
            <a:spAutoFit/>
          </a:bodyPr>
          <a:lstStyle/>
          <a:p>
            <a:pPr eaLnBrk="1" hangingPunct="1"/>
            <a:r>
              <a:rPr kumimoji="1" lang="en-US" altLang="zh-CN" sz="1200" dirty="0">
                <a:ea typeface="华文细黑" pitchFamily="2" charset="-122"/>
              </a:rPr>
              <a:t>1…0100</a:t>
            </a:r>
          </a:p>
        </p:txBody>
      </p:sp>
      <p:sp>
        <p:nvSpPr>
          <p:cNvPr id="24" name="TextBox 8"/>
          <p:cNvSpPr txBox="1">
            <a:spLocks noChangeArrowheads="1"/>
          </p:cNvSpPr>
          <p:nvPr/>
        </p:nvSpPr>
        <p:spPr bwMode="auto">
          <a:xfrm>
            <a:off x="3254216" y="3007668"/>
            <a:ext cx="1234633" cy="276999"/>
          </a:xfrm>
          <a:prstGeom prst="rect">
            <a:avLst/>
          </a:prstGeom>
          <a:noFill/>
          <a:ln w="9525">
            <a:noFill/>
            <a:miter lim="800000"/>
            <a:headEnd/>
            <a:tailEnd/>
          </a:ln>
        </p:spPr>
        <p:txBody>
          <a:bodyPr wrap="none">
            <a:spAutoFit/>
          </a:bodyPr>
          <a:lstStyle/>
          <a:p>
            <a:r>
              <a:rPr lang="en-US" altLang="zh-CN" sz="1200" dirty="0" smtClean="0">
                <a:ea typeface="宋体" pitchFamily="2" charset="-122"/>
              </a:rPr>
              <a:t>D.MAC(48 bits</a:t>
            </a:r>
            <a:r>
              <a:rPr lang="en-US" altLang="zh-CN" sz="1200" dirty="0">
                <a:ea typeface="宋体" pitchFamily="2" charset="-122"/>
              </a:rPr>
              <a:t>)</a:t>
            </a:r>
            <a:endParaRPr lang="zh-CN" altLang="en-US" sz="1200" dirty="0">
              <a:ea typeface="宋体" pitchFamily="2" charset="-122"/>
            </a:endParaRPr>
          </a:p>
        </p:txBody>
      </p:sp>
      <p:sp>
        <p:nvSpPr>
          <p:cNvPr id="25" name="TextBox 8"/>
          <p:cNvSpPr txBox="1">
            <a:spLocks noChangeArrowheads="1"/>
          </p:cNvSpPr>
          <p:nvPr/>
        </p:nvSpPr>
        <p:spPr bwMode="auto">
          <a:xfrm>
            <a:off x="4593277" y="3007668"/>
            <a:ext cx="962123" cy="276999"/>
          </a:xfrm>
          <a:prstGeom prst="rect">
            <a:avLst/>
          </a:prstGeom>
          <a:noFill/>
          <a:ln w="9525">
            <a:noFill/>
            <a:miter lim="800000"/>
            <a:headEnd/>
            <a:tailEnd/>
          </a:ln>
        </p:spPr>
        <p:txBody>
          <a:bodyPr wrap="none">
            <a:spAutoFit/>
          </a:bodyPr>
          <a:lstStyle/>
          <a:p>
            <a:r>
              <a:rPr kumimoji="1" lang="en-US" altLang="zh-CN" sz="1200" dirty="0" smtClean="0">
                <a:ea typeface="华文细黑" pitchFamily="2" charset="-122"/>
                <a:cs typeface="Arial" charset="0"/>
              </a:rPr>
              <a:t>SFD</a:t>
            </a:r>
            <a:r>
              <a:rPr lang="en-US" altLang="zh-CN" sz="1200" dirty="0" smtClean="0">
                <a:ea typeface="宋体" pitchFamily="2" charset="-122"/>
              </a:rPr>
              <a:t>(8 bits</a:t>
            </a:r>
            <a:r>
              <a:rPr lang="en-US" altLang="zh-CN" sz="1200" dirty="0">
                <a:ea typeface="宋体" pitchFamily="2" charset="-122"/>
              </a:rPr>
              <a:t>)</a:t>
            </a:r>
            <a:endParaRPr lang="zh-CN" altLang="en-US" sz="1200" dirty="0">
              <a:ea typeface="宋体" pitchFamily="2" charset="-122"/>
            </a:endParaRPr>
          </a:p>
        </p:txBody>
      </p:sp>
      <p:sp>
        <p:nvSpPr>
          <p:cNvPr id="26" name="TextBox 8"/>
          <p:cNvSpPr txBox="1">
            <a:spLocks noChangeArrowheads="1"/>
          </p:cNvSpPr>
          <p:nvPr/>
        </p:nvSpPr>
        <p:spPr bwMode="auto">
          <a:xfrm>
            <a:off x="5903468" y="3007668"/>
            <a:ext cx="1394934" cy="276999"/>
          </a:xfrm>
          <a:prstGeom prst="rect">
            <a:avLst/>
          </a:prstGeom>
          <a:noFill/>
          <a:ln w="9525">
            <a:noFill/>
            <a:miter lim="800000"/>
            <a:headEnd/>
            <a:tailEnd/>
          </a:ln>
        </p:spPr>
        <p:txBody>
          <a:bodyPr wrap="none">
            <a:spAutoFit/>
          </a:bodyPr>
          <a:lstStyle/>
          <a:p>
            <a:r>
              <a:rPr kumimoji="1" lang="en-US" altLang="zh-CN" sz="1200" dirty="0" smtClean="0">
                <a:ea typeface="华文细黑" pitchFamily="2" charset="-122"/>
                <a:cs typeface="Arial" charset="0"/>
              </a:rPr>
              <a:t>Preamble</a:t>
            </a:r>
            <a:r>
              <a:rPr lang="en-US" altLang="zh-CN" sz="1200" dirty="0" smtClean="0">
                <a:ea typeface="宋体" pitchFamily="2" charset="-122"/>
              </a:rPr>
              <a:t>(56 bits</a:t>
            </a:r>
            <a:r>
              <a:rPr lang="en-US" altLang="zh-CN" sz="1200" dirty="0">
                <a:ea typeface="宋体" pitchFamily="2" charset="-122"/>
              </a:rPr>
              <a:t>)</a:t>
            </a:r>
            <a:endParaRPr lang="zh-CN" altLang="en-US" sz="1200" dirty="0">
              <a:ea typeface="宋体" pitchFamily="2" charset="-122"/>
            </a:endParaRPr>
          </a:p>
        </p:txBody>
      </p:sp>
      <p:cxnSp>
        <p:nvCxnSpPr>
          <p:cNvPr id="27" name="直接箭头连接符 29"/>
          <p:cNvCxnSpPr>
            <a:cxnSpLocks noChangeShapeType="1"/>
          </p:cNvCxnSpPr>
          <p:nvPr/>
        </p:nvCxnSpPr>
        <p:spPr bwMode="auto">
          <a:xfrm>
            <a:off x="3347864" y="4437112"/>
            <a:ext cx="2952526" cy="0"/>
          </a:xfrm>
          <a:prstGeom prst="straightConnector1">
            <a:avLst/>
          </a:prstGeom>
          <a:noFill/>
          <a:ln w="25400" algn="ctr">
            <a:solidFill>
              <a:srgbClr val="C00000"/>
            </a:solidFill>
            <a:round/>
            <a:headEnd/>
            <a:tailEnd type="arrow" w="med" len="med"/>
          </a:ln>
        </p:spPr>
      </p:cxnSp>
      <p:sp>
        <p:nvSpPr>
          <p:cNvPr id="29" name="Rectangle 14"/>
          <p:cNvSpPr>
            <a:spLocks noChangeArrowheads="1"/>
          </p:cNvSpPr>
          <p:nvPr/>
        </p:nvSpPr>
        <p:spPr bwMode="auto">
          <a:xfrm>
            <a:off x="2267744" y="3399780"/>
            <a:ext cx="1079500" cy="277813"/>
          </a:xfrm>
          <a:prstGeom prst="rect">
            <a:avLst/>
          </a:prstGeom>
          <a:noFill/>
          <a:ln w="12700" algn="ctr">
            <a:solidFill>
              <a:schemeClr val="tx1"/>
            </a:solidFill>
            <a:miter lim="800000"/>
            <a:headEnd/>
            <a:tailEnd/>
          </a:ln>
        </p:spPr>
        <p:txBody>
          <a:bodyPr lIns="90000" tIns="46800" rIns="90000" bIns="46800" anchor="ctr">
            <a:spAutoFit/>
          </a:bodyPr>
          <a:lstStyle/>
          <a:p>
            <a:pPr eaLnBrk="1" hangingPunct="1"/>
            <a:r>
              <a:rPr kumimoji="1" lang="en-US" altLang="zh-CN" sz="1200" dirty="0">
                <a:ea typeface="华文细黑" pitchFamily="2" charset="-122"/>
              </a:rPr>
              <a:t>1…0100</a:t>
            </a:r>
          </a:p>
        </p:txBody>
      </p:sp>
      <p:sp>
        <p:nvSpPr>
          <p:cNvPr id="30" name="Rectangle 14"/>
          <p:cNvSpPr>
            <a:spLocks noChangeArrowheads="1"/>
          </p:cNvSpPr>
          <p:nvPr/>
        </p:nvSpPr>
        <p:spPr bwMode="auto">
          <a:xfrm>
            <a:off x="1187624" y="3399780"/>
            <a:ext cx="1079500" cy="277813"/>
          </a:xfrm>
          <a:prstGeom prst="rect">
            <a:avLst/>
          </a:prstGeom>
          <a:noFill/>
          <a:ln w="12700" algn="ctr">
            <a:solidFill>
              <a:schemeClr val="tx1"/>
            </a:solidFill>
            <a:miter lim="800000"/>
            <a:headEnd/>
            <a:tailEnd/>
          </a:ln>
        </p:spPr>
        <p:txBody>
          <a:bodyPr lIns="90000" tIns="46800" rIns="90000" bIns="46800" anchor="ctr">
            <a:spAutoFit/>
          </a:bodyPr>
          <a:lstStyle/>
          <a:p>
            <a:pPr eaLnBrk="1" hangingPunct="1"/>
            <a:r>
              <a:rPr kumimoji="1" lang="en-US" altLang="zh-CN" sz="1200" dirty="0" smtClean="0">
                <a:ea typeface="华文细黑" pitchFamily="2" charset="-122"/>
              </a:rPr>
              <a:t>…..</a:t>
            </a:r>
            <a:endParaRPr kumimoji="1" lang="en-US" altLang="zh-CN" sz="1200" dirty="0">
              <a:ea typeface="华文细黑" pitchFamily="2" charset="-122"/>
            </a:endParaRPr>
          </a:p>
        </p:txBody>
      </p:sp>
      <p:sp>
        <p:nvSpPr>
          <p:cNvPr id="31" name="TextBox 8"/>
          <p:cNvSpPr txBox="1">
            <a:spLocks noChangeArrowheads="1"/>
          </p:cNvSpPr>
          <p:nvPr/>
        </p:nvSpPr>
        <p:spPr bwMode="auto">
          <a:xfrm>
            <a:off x="2153737" y="3007668"/>
            <a:ext cx="1226619" cy="276999"/>
          </a:xfrm>
          <a:prstGeom prst="rect">
            <a:avLst/>
          </a:prstGeom>
          <a:noFill/>
          <a:ln w="9525">
            <a:noFill/>
            <a:miter lim="800000"/>
            <a:headEnd/>
            <a:tailEnd/>
          </a:ln>
        </p:spPr>
        <p:txBody>
          <a:bodyPr wrap="none">
            <a:spAutoFit/>
          </a:bodyPr>
          <a:lstStyle/>
          <a:p>
            <a:r>
              <a:rPr lang="en-US" altLang="zh-CN" sz="1200" dirty="0" smtClean="0">
                <a:ea typeface="宋体" pitchFamily="2" charset="-122"/>
              </a:rPr>
              <a:t>S.MAC(48 bits</a:t>
            </a:r>
            <a:r>
              <a:rPr lang="en-US" altLang="zh-CN" sz="1200" dirty="0">
                <a:ea typeface="宋体" pitchFamily="2" charset="-122"/>
              </a:rPr>
              <a:t>)</a:t>
            </a:r>
            <a:endParaRPr lang="zh-CN" altLang="en-US" sz="1200" dirty="0">
              <a:ea typeface="宋体" pitchFamily="2" charset="-122"/>
            </a:endParaRPr>
          </a:p>
        </p:txBody>
      </p:sp>
      <p:sp>
        <p:nvSpPr>
          <p:cNvPr id="34" name="Rectangle 67"/>
          <p:cNvSpPr>
            <a:spLocks noChangeArrowheads="1"/>
          </p:cNvSpPr>
          <p:nvPr/>
        </p:nvSpPr>
        <p:spPr bwMode="auto">
          <a:xfrm>
            <a:off x="3059832" y="1988840"/>
            <a:ext cx="1008087" cy="432649"/>
          </a:xfrm>
          <a:prstGeom prst="rect">
            <a:avLst/>
          </a:prstGeom>
          <a:noFill/>
          <a:ln w="12700" cap="flat" cmpd="sng" algn="ctr">
            <a:solidFill>
              <a:schemeClr val="tx1"/>
            </a:solidFill>
            <a:prstDash val="solid"/>
            <a:round/>
            <a:headEnd type="none" w="med" len="med"/>
            <a:tailEnd type="none" w="med" len="med"/>
          </a:ln>
          <a:effectLst/>
          <a:scene3d>
            <a:camera prst="orthographicFront"/>
            <a:lightRig rig="threePt" dir="t"/>
          </a:scene3d>
          <a:sp3d>
            <a:bevelT w="38100" h="38100"/>
            <a:bevelB/>
          </a:sp3d>
        </p:spPr>
        <p:txBody>
          <a:bodyPr anchor="ctr"/>
          <a:lstStyle/>
          <a:p>
            <a:pPr defTabSz="784225">
              <a:buClr>
                <a:srgbClr val="990000"/>
              </a:buClr>
              <a:buSzPct val="85000"/>
              <a:defRPr/>
            </a:pPr>
            <a:r>
              <a:rPr lang="en-US" altLang="zh-CN" sz="1400" dirty="0" smtClean="0">
                <a:ea typeface="宋体" pitchFamily="2" charset="-122"/>
              </a:rPr>
              <a:t>Ethernet Header</a:t>
            </a:r>
            <a:endParaRPr lang="en-US" altLang="zh-CN" sz="1400" dirty="0">
              <a:ea typeface="宋体" pitchFamily="2" charset="-122"/>
            </a:endParaRPr>
          </a:p>
        </p:txBody>
      </p:sp>
      <p:sp>
        <p:nvSpPr>
          <p:cNvPr id="35" name="Rectangle 64"/>
          <p:cNvSpPr>
            <a:spLocks noChangeArrowheads="1"/>
          </p:cNvSpPr>
          <p:nvPr/>
        </p:nvSpPr>
        <p:spPr bwMode="auto">
          <a:xfrm>
            <a:off x="5672789" y="1988840"/>
            <a:ext cx="1080084" cy="432649"/>
          </a:xfrm>
          <a:prstGeom prst="rect">
            <a:avLst/>
          </a:prstGeom>
          <a:noFill/>
          <a:ln w="12700" cap="flat" cmpd="sng" algn="ctr">
            <a:solidFill>
              <a:schemeClr val="tx1"/>
            </a:solidFill>
            <a:prstDash val="solid"/>
            <a:round/>
            <a:headEnd type="none" w="med" len="med"/>
            <a:tailEnd type="none" w="med" len="med"/>
          </a:ln>
          <a:effectLst/>
          <a:scene3d>
            <a:camera prst="orthographicFront"/>
            <a:lightRig rig="chilly" dir="t"/>
          </a:scene3d>
          <a:sp3d prstMaterial="powder"/>
        </p:spPr>
        <p:txBody>
          <a:bodyPr anchor="ctr"/>
          <a:lstStyle/>
          <a:p>
            <a:pPr defTabSz="784225">
              <a:lnSpc>
                <a:spcPct val="120000"/>
              </a:lnSpc>
              <a:buClr>
                <a:srgbClr val="990000"/>
              </a:buClr>
              <a:buSzPct val="85000"/>
              <a:buFont typeface="Wingdings" pitchFamily="2" charset="2"/>
              <a:buNone/>
              <a:defRPr/>
            </a:pPr>
            <a:r>
              <a:rPr lang="en-US" altLang="zh-CN" sz="1600" dirty="0"/>
              <a:t>Data</a:t>
            </a:r>
          </a:p>
        </p:txBody>
      </p:sp>
      <p:sp>
        <p:nvSpPr>
          <p:cNvPr id="36" name="Rectangle 63"/>
          <p:cNvSpPr>
            <a:spLocks noChangeArrowheads="1"/>
          </p:cNvSpPr>
          <p:nvPr/>
        </p:nvSpPr>
        <p:spPr bwMode="auto">
          <a:xfrm>
            <a:off x="6756080" y="1988840"/>
            <a:ext cx="609030" cy="432649"/>
          </a:xfrm>
          <a:prstGeom prst="rect">
            <a:avLst/>
          </a:prstGeom>
          <a:noFill/>
          <a:ln w="12700" cap="flat" cmpd="sng" algn="ctr">
            <a:solidFill>
              <a:schemeClr val="tx1"/>
            </a:solidFill>
            <a:prstDash val="solid"/>
            <a:round/>
            <a:headEnd type="none" w="med" len="med"/>
            <a:tailEnd type="none" w="med" len="med"/>
          </a:ln>
          <a:effectLst/>
          <a:scene3d>
            <a:camera prst="orthographicFront"/>
            <a:lightRig rig="threePt" dir="t"/>
          </a:scene3d>
          <a:sp3d>
            <a:bevelT w="38100" h="38100"/>
            <a:bevelB/>
          </a:sp3d>
        </p:spPr>
        <p:txBody>
          <a:bodyPr anchor="ctr"/>
          <a:lstStyle/>
          <a:p>
            <a:pPr defTabSz="784225">
              <a:lnSpc>
                <a:spcPct val="120000"/>
              </a:lnSpc>
              <a:buClr>
                <a:srgbClr val="990000"/>
              </a:buClr>
              <a:buSzPct val="85000"/>
              <a:defRPr/>
            </a:pPr>
            <a:r>
              <a:rPr lang="en-US" altLang="zh-CN" sz="1600" dirty="0" smtClean="0">
                <a:ea typeface="宋体" pitchFamily="2" charset="-122"/>
              </a:rPr>
              <a:t>FCS</a:t>
            </a:r>
            <a:endParaRPr lang="en-US" altLang="zh-CN" sz="1600" dirty="0">
              <a:ea typeface="宋体" pitchFamily="2" charset="-122"/>
            </a:endParaRPr>
          </a:p>
        </p:txBody>
      </p:sp>
      <p:sp>
        <p:nvSpPr>
          <p:cNvPr id="41" name="Rectangle 97"/>
          <p:cNvSpPr>
            <a:spLocks noChangeArrowheads="1"/>
          </p:cNvSpPr>
          <p:nvPr/>
        </p:nvSpPr>
        <p:spPr bwMode="auto">
          <a:xfrm>
            <a:off x="4080644" y="1988840"/>
            <a:ext cx="780510" cy="432000"/>
          </a:xfrm>
          <a:prstGeom prst="rect">
            <a:avLst/>
          </a:prstGeom>
          <a:noFill/>
          <a:ln w="12700" cap="flat" cmpd="sng" algn="ctr">
            <a:solidFill>
              <a:schemeClr val="tx1"/>
            </a:solidFill>
            <a:prstDash val="solid"/>
            <a:round/>
            <a:headEnd type="none" w="med" len="med"/>
            <a:tailEnd type="none" w="med" len="med"/>
          </a:ln>
          <a:effectLst/>
          <a:scene3d>
            <a:camera prst="orthographicFront"/>
            <a:lightRig rig="chilly" dir="t"/>
          </a:scene3d>
          <a:sp3d prstMaterial="powder"/>
        </p:spPr>
        <p:txBody>
          <a:bodyPr anchor="ctr"/>
          <a:lstStyle/>
          <a:p>
            <a:pPr defTabSz="784225">
              <a:buClr>
                <a:srgbClr val="990000"/>
              </a:buClr>
              <a:buSzPct val="85000"/>
              <a:defRPr/>
            </a:pPr>
            <a:r>
              <a:rPr lang="en-US" altLang="zh-CN" sz="1400" dirty="0" smtClean="0"/>
              <a:t>IP</a:t>
            </a:r>
            <a:r>
              <a:rPr lang="en-US" altLang="zh-CN" sz="1400" dirty="0" smtClean="0">
                <a:ea typeface="宋体" pitchFamily="2" charset="-122"/>
              </a:rPr>
              <a:t> Header</a:t>
            </a:r>
            <a:endParaRPr lang="en-US" altLang="zh-CN" sz="1400" dirty="0" smtClean="0"/>
          </a:p>
        </p:txBody>
      </p:sp>
      <p:sp>
        <p:nvSpPr>
          <p:cNvPr id="42" name="Rectangle 97"/>
          <p:cNvSpPr>
            <a:spLocks noChangeArrowheads="1"/>
          </p:cNvSpPr>
          <p:nvPr/>
        </p:nvSpPr>
        <p:spPr bwMode="auto">
          <a:xfrm>
            <a:off x="4877048" y="1988840"/>
            <a:ext cx="775072" cy="432000"/>
          </a:xfrm>
          <a:prstGeom prst="rect">
            <a:avLst/>
          </a:prstGeom>
          <a:noFill/>
          <a:ln w="12700" cap="flat" cmpd="sng" algn="ctr">
            <a:solidFill>
              <a:schemeClr val="tx1"/>
            </a:solidFill>
            <a:prstDash val="solid"/>
            <a:round/>
            <a:headEnd type="none" w="med" len="med"/>
            <a:tailEnd type="none" w="med" len="med"/>
          </a:ln>
          <a:effectLst/>
          <a:scene3d>
            <a:camera prst="orthographicFront"/>
            <a:lightRig rig="chilly" dir="t"/>
          </a:scene3d>
          <a:sp3d prstMaterial="powder"/>
        </p:spPr>
        <p:txBody>
          <a:bodyPr anchor="ctr"/>
          <a:lstStyle/>
          <a:p>
            <a:pPr defTabSz="784225">
              <a:buClr>
                <a:srgbClr val="990000"/>
              </a:buClr>
              <a:buSzPct val="85000"/>
              <a:defRPr/>
            </a:pPr>
            <a:r>
              <a:rPr lang="en-US" altLang="zh-CN" sz="1400" dirty="0" smtClean="0"/>
              <a:t>TCP</a:t>
            </a:r>
            <a:r>
              <a:rPr lang="en-US" altLang="zh-CN" sz="1400" dirty="0" smtClean="0">
                <a:ea typeface="宋体" pitchFamily="2" charset="-122"/>
              </a:rPr>
              <a:t> Header</a:t>
            </a:r>
            <a:endParaRPr lang="en-US" altLang="zh-CN" sz="1400" dirty="0"/>
          </a:p>
        </p:txBody>
      </p:sp>
      <p:sp>
        <p:nvSpPr>
          <p:cNvPr id="43" name="下箭头 42"/>
          <p:cNvSpPr/>
          <p:nvPr/>
        </p:nvSpPr>
        <p:spPr bwMode="auto">
          <a:xfrm>
            <a:off x="3419872" y="2492896"/>
            <a:ext cx="288032" cy="360040"/>
          </a:xfrm>
          <a:prstGeom prst="downArrow">
            <a:avLst/>
          </a:prstGeom>
          <a:solidFill>
            <a:srgbClr val="C00000"/>
          </a:solidFill>
          <a:ln w="3175">
            <a:noFill/>
            <a:round/>
            <a:headEnd/>
            <a:tailEnd/>
          </a:ln>
        </p:spPr>
        <p:txBody>
          <a:bodyPr wrap="none" rtlCol="0" anchor="ctr"/>
          <a:lstStyle/>
          <a:p>
            <a:pPr algn="ctr"/>
            <a:endParaRPr lang="zh-CN"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9"/>
          <p:cNvSpPr>
            <a:spLocks noGrp="1"/>
          </p:cNvSpPr>
          <p:nvPr>
            <p:ph type="title"/>
          </p:nvPr>
        </p:nvSpPr>
        <p:spPr/>
        <p:txBody>
          <a:bodyPr/>
          <a:lstStyle/>
          <a:p>
            <a:r>
              <a:rPr lang="zh-CN" altLang="en-US" dirty="0" smtClean="0">
                <a:latin typeface="Arial" charset="0"/>
                <a:cs typeface="Arial" charset="0"/>
              </a:rPr>
              <a:t>数据帧转发过程</a:t>
            </a:r>
          </a:p>
        </p:txBody>
      </p:sp>
      <p:sp>
        <p:nvSpPr>
          <p:cNvPr id="17411" name="灯片编号占位符 4"/>
          <p:cNvSpPr>
            <a:spLocks noGrp="1"/>
          </p:cNvSpPr>
          <p:nvPr>
            <p:ph type="sldNum" sz="quarter" idx="12"/>
          </p:nvPr>
        </p:nvSpPr>
        <p:spPr>
          <a:noFill/>
        </p:spPr>
        <p:txBody>
          <a:bodyPr/>
          <a:lstStyle/>
          <a:p>
            <a:r>
              <a:rPr lang="en-US" altLang="zh-CN" smtClean="0"/>
              <a:t>Page </a:t>
            </a:r>
            <a:fld id="{D42DB3A5-1929-487B-8280-9AB5032721C6}" type="slidenum">
              <a:rPr lang="en-US" altLang="zh-CN" smtClean="0"/>
              <a:pPr/>
              <a:t>11</a:t>
            </a:fld>
            <a:endParaRPr lang="en-US" altLang="zh-CN" smtClean="0"/>
          </a:p>
        </p:txBody>
      </p:sp>
      <p:sp>
        <p:nvSpPr>
          <p:cNvPr id="35" name="Line 13"/>
          <p:cNvSpPr>
            <a:spLocks noChangeShapeType="1"/>
          </p:cNvSpPr>
          <p:nvPr/>
        </p:nvSpPr>
        <p:spPr bwMode="auto">
          <a:xfrm flipH="1" flipV="1">
            <a:off x="3348410" y="3576575"/>
            <a:ext cx="1368152" cy="0"/>
          </a:xfrm>
          <a:prstGeom prst="line">
            <a:avLst/>
          </a:prstGeom>
          <a:noFill/>
          <a:ln w="28575">
            <a:solidFill>
              <a:srgbClr val="000000"/>
            </a:solidFill>
            <a:round/>
            <a:headEnd/>
            <a:tailEnd/>
          </a:ln>
        </p:spPr>
        <p:txBody>
          <a:bodyPr/>
          <a:lstStyle/>
          <a:p>
            <a:endParaRPr lang="zh-CN" altLang="en-US"/>
          </a:p>
        </p:txBody>
      </p:sp>
      <p:sp>
        <p:nvSpPr>
          <p:cNvPr id="36" name="Line 13"/>
          <p:cNvSpPr>
            <a:spLocks noChangeShapeType="1"/>
          </p:cNvSpPr>
          <p:nvPr/>
        </p:nvSpPr>
        <p:spPr bwMode="auto">
          <a:xfrm flipH="1" flipV="1">
            <a:off x="2040598" y="2568463"/>
            <a:ext cx="1296000" cy="80"/>
          </a:xfrm>
          <a:prstGeom prst="line">
            <a:avLst/>
          </a:prstGeom>
          <a:noFill/>
          <a:ln w="28575">
            <a:solidFill>
              <a:srgbClr val="000000"/>
            </a:solidFill>
            <a:round/>
            <a:headEnd/>
            <a:tailEnd/>
          </a:ln>
        </p:spPr>
        <p:txBody>
          <a:bodyPr/>
          <a:lstStyle/>
          <a:p>
            <a:endParaRPr lang="zh-CN" altLang="en-US"/>
          </a:p>
        </p:txBody>
      </p:sp>
      <p:sp>
        <p:nvSpPr>
          <p:cNvPr id="37" name="Line 13"/>
          <p:cNvSpPr>
            <a:spLocks noChangeShapeType="1"/>
          </p:cNvSpPr>
          <p:nvPr/>
        </p:nvSpPr>
        <p:spPr bwMode="auto">
          <a:xfrm flipH="1" flipV="1">
            <a:off x="2032872" y="4512679"/>
            <a:ext cx="1296000" cy="80"/>
          </a:xfrm>
          <a:prstGeom prst="line">
            <a:avLst/>
          </a:prstGeom>
          <a:noFill/>
          <a:ln w="28575">
            <a:solidFill>
              <a:srgbClr val="000000"/>
            </a:solidFill>
            <a:round/>
            <a:headEnd/>
            <a:tailEnd/>
          </a:ln>
        </p:spPr>
        <p:txBody>
          <a:bodyPr/>
          <a:lstStyle/>
          <a:p>
            <a:endParaRPr lang="zh-CN" altLang="en-US"/>
          </a:p>
        </p:txBody>
      </p:sp>
      <p:pic>
        <p:nvPicPr>
          <p:cNvPr id="17414" name="Picture 1950" descr="图片693"/>
          <p:cNvPicPr>
            <a:picLocks noChangeAspect="1" noChangeArrowheads="1"/>
          </p:cNvPicPr>
          <p:nvPr/>
        </p:nvPicPr>
        <p:blipFill>
          <a:blip r:embed="rId3" cstate="print"/>
          <a:srcRect/>
          <a:stretch>
            <a:fillRect/>
          </a:stretch>
        </p:blipFill>
        <p:spPr bwMode="auto">
          <a:xfrm>
            <a:off x="1403648" y="2075123"/>
            <a:ext cx="931863" cy="908050"/>
          </a:xfrm>
          <a:prstGeom prst="rect">
            <a:avLst/>
          </a:prstGeom>
          <a:noFill/>
          <a:ln w="9525">
            <a:noFill/>
            <a:miter lim="800000"/>
            <a:headEnd/>
            <a:tailEnd/>
          </a:ln>
        </p:spPr>
      </p:pic>
      <p:pic>
        <p:nvPicPr>
          <p:cNvPr id="17415" name="Picture 1950" descr="图片693"/>
          <p:cNvPicPr>
            <a:picLocks noChangeAspect="1" noChangeArrowheads="1"/>
          </p:cNvPicPr>
          <p:nvPr/>
        </p:nvPicPr>
        <p:blipFill>
          <a:blip r:embed="rId3" cstate="print"/>
          <a:srcRect/>
          <a:stretch>
            <a:fillRect/>
          </a:stretch>
        </p:blipFill>
        <p:spPr bwMode="auto">
          <a:xfrm>
            <a:off x="1403648" y="4022985"/>
            <a:ext cx="931863" cy="908050"/>
          </a:xfrm>
          <a:prstGeom prst="rect">
            <a:avLst/>
          </a:prstGeom>
          <a:noFill/>
          <a:ln w="9525">
            <a:noFill/>
            <a:miter lim="800000"/>
            <a:headEnd/>
            <a:tailEnd/>
          </a:ln>
        </p:spPr>
      </p:pic>
      <p:sp>
        <p:nvSpPr>
          <p:cNvPr id="17416" name="TextBox 8"/>
          <p:cNvSpPr txBox="1">
            <a:spLocks noChangeArrowheads="1"/>
          </p:cNvSpPr>
          <p:nvPr/>
        </p:nvSpPr>
        <p:spPr bwMode="auto">
          <a:xfrm>
            <a:off x="1574203" y="1772816"/>
            <a:ext cx="644728" cy="276999"/>
          </a:xfrm>
          <a:prstGeom prst="rect">
            <a:avLst/>
          </a:prstGeom>
          <a:noFill/>
          <a:ln w="9525">
            <a:noFill/>
            <a:miter lim="800000"/>
            <a:headEnd/>
            <a:tailEnd/>
          </a:ln>
        </p:spPr>
        <p:txBody>
          <a:bodyPr wrap="none">
            <a:spAutoFit/>
          </a:bodyPr>
          <a:lstStyle/>
          <a:p>
            <a:r>
              <a:rPr lang="zh-CN" altLang="en-US" sz="1200" dirty="0" smtClean="0">
                <a:latin typeface="华文细黑" pitchFamily="2" charset="-122"/>
                <a:ea typeface="华文细黑" pitchFamily="2" charset="-122"/>
              </a:rPr>
              <a:t>主机</a:t>
            </a:r>
            <a:r>
              <a:rPr lang="en-US" altLang="zh-CN" sz="1200" dirty="0" smtClean="0">
                <a:latin typeface="华文细黑" pitchFamily="2" charset="-122"/>
                <a:ea typeface="华文细黑" pitchFamily="2" charset="-122"/>
              </a:rPr>
              <a:t> </a:t>
            </a:r>
            <a:r>
              <a:rPr lang="en-US" altLang="zh-CN" sz="1200" dirty="0">
                <a:latin typeface="华文细黑" pitchFamily="2" charset="-122"/>
                <a:ea typeface="华文细黑" pitchFamily="2" charset="-122"/>
              </a:rPr>
              <a:t>A</a:t>
            </a:r>
            <a:endParaRPr lang="zh-CN" altLang="en-US" sz="1200" dirty="0">
              <a:latin typeface="华文细黑" pitchFamily="2" charset="-122"/>
              <a:ea typeface="华文细黑" pitchFamily="2" charset="-122"/>
            </a:endParaRPr>
          </a:p>
        </p:txBody>
      </p:sp>
      <p:sp>
        <p:nvSpPr>
          <p:cNvPr id="17417" name="TextBox 9"/>
          <p:cNvSpPr txBox="1">
            <a:spLocks noChangeArrowheads="1"/>
          </p:cNvSpPr>
          <p:nvPr/>
        </p:nvSpPr>
        <p:spPr bwMode="auto">
          <a:xfrm>
            <a:off x="1578203" y="3740410"/>
            <a:ext cx="638316" cy="276999"/>
          </a:xfrm>
          <a:prstGeom prst="rect">
            <a:avLst/>
          </a:prstGeom>
          <a:noFill/>
          <a:ln w="9525">
            <a:noFill/>
            <a:miter lim="800000"/>
            <a:headEnd/>
            <a:tailEnd/>
          </a:ln>
        </p:spPr>
        <p:txBody>
          <a:bodyPr wrap="none">
            <a:spAutoFit/>
          </a:bodyPr>
          <a:lstStyle/>
          <a:p>
            <a:r>
              <a:rPr lang="zh-CN" altLang="en-US" sz="1200" dirty="0" smtClean="0">
                <a:latin typeface="华文细黑" pitchFamily="2" charset="-122"/>
                <a:ea typeface="华文细黑" pitchFamily="2" charset="-122"/>
              </a:rPr>
              <a:t>主机</a:t>
            </a:r>
            <a:r>
              <a:rPr lang="en-US" altLang="zh-CN" sz="1200" dirty="0" smtClean="0">
                <a:latin typeface="华文细黑" pitchFamily="2" charset="-122"/>
                <a:ea typeface="华文细黑" pitchFamily="2" charset="-122"/>
              </a:rPr>
              <a:t> </a:t>
            </a:r>
            <a:r>
              <a:rPr lang="en-US" altLang="zh-CN" sz="1200" dirty="0">
                <a:ea typeface="宋体" pitchFamily="2" charset="-122"/>
              </a:rPr>
              <a:t>B</a:t>
            </a:r>
            <a:endParaRPr lang="zh-CN" altLang="en-US" sz="1200" dirty="0">
              <a:ea typeface="宋体" pitchFamily="2" charset="-122"/>
            </a:endParaRPr>
          </a:p>
        </p:txBody>
      </p:sp>
      <p:sp>
        <p:nvSpPr>
          <p:cNvPr id="17419" name="Line 13"/>
          <p:cNvSpPr>
            <a:spLocks noChangeShapeType="1"/>
          </p:cNvSpPr>
          <p:nvPr/>
        </p:nvSpPr>
        <p:spPr bwMode="auto">
          <a:xfrm>
            <a:off x="3348336" y="2084648"/>
            <a:ext cx="0" cy="2879725"/>
          </a:xfrm>
          <a:prstGeom prst="line">
            <a:avLst/>
          </a:prstGeom>
          <a:noFill/>
          <a:ln w="28575">
            <a:solidFill>
              <a:srgbClr val="000000"/>
            </a:solidFill>
            <a:round/>
            <a:headEnd/>
            <a:tailEnd/>
          </a:ln>
        </p:spPr>
        <p:txBody>
          <a:bodyPr/>
          <a:lstStyle/>
          <a:p>
            <a:endParaRPr lang="zh-CN" altLang="en-US"/>
          </a:p>
        </p:txBody>
      </p:sp>
      <p:pic>
        <p:nvPicPr>
          <p:cNvPr id="17420" name="Picture 1439" descr="图片35"/>
          <p:cNvPicPr>
            <a:picLocks noChangeAspect="1" noChangeArrowheads="1"/>
          </p:cNvPicPr>
          <p:nvPr/>
        </p:nvPicPr>
        <p:blipFill>
          <a:blip r:embed="rId4" cstate="print"/>
          <a:srcRect/>
          <a:stretch>
            <a:fillRect/>
          </a:stretch>
        </p:blipFill>
        <p:spPr bwMode="auto">
          <a:xfrm>
            <a:off x="4438948" y="3145098"/>
            <a:ext cx="798513" cy="725487"/>
          </a:xfrm>
          <a:prstGeom prst="rect">
            <a:avLst/>
          </a:prstGeom>
          <a:noFill/>
          <a:ln w="9525">
            <a:noFill/>
            <a:miter lim="800000"/>
            <a:headEnd/>
            <a:tailEnd/>
          </a:ln>
        </p:spPr>
      </p:pic>
      <p:grpSp>
        <p:nvGrpSpPr>
          <p:cNvPr id="17421" name="组合 27"/>
          <p:cNvGrpSpPr>
            <a:grpSpLocks/>
          </p:cNvGrpSpPr>
          <p:nvPr/>
        </p:nvGrpSpPr>
        <p:grpSpPr bwMode="auto">
          <a:xfrm>
            <a:off x="3419773" y="2599612"/>
            <a:ext cx="4824635" cy="279469"/>
            <a:chOff x="3851920" y="2811705"/>
            <a:chExt cx="4824029" cy="279469"/>
          </a:xfrm>
        </p:grpSpPr>
        <p:sp>
          <p:nvSpPr>
            <p:cNvPr id="17439" name="Rectangle 14"/>
            <p:cNvSpPr>
              <a:spLocks noChangeArrowheads="1"/>
            </p:cNvSpPr>
            <p:nvPr/>
          </p:nvSpPr>
          <p:spPr bwMode="auto">
            <a:xfrm>
              <a:off x="7023876" y="2811994"/>
              <a:ext cx="792163" cy="279180"/>
            </a:xfrm>
            <a:prstGeom prst="rect">
              <a:avLst/>
            </a:prstGeom>
            <a:noFill/>
            <a:ln w="12700" algn="ctr">
              <a:solidFill>
                <a:schemeClr val="tx1"/>
              </a:solidFill>
              <a:miter lim="800000"/>
              <a:headEnd/>
              <a:tailEnd/>
            </a:ln>
          </p:spPr>
          <p:txBody>
            <a:bodyPr lIns="90000" tIns="46800" rIns="90000" bIns="46800" anchor="ctr">
              <a:spAutoFit/>
            </a:bodyPr>
            <a:lstStyle/>
            <a:p>
              <a:pPr eaLnBrk="1" hangingPunct="1"/>
              <a:r>
                <a:rPr kumimoji="1" lang="en-US" altLang="zh-CN" sz="1200" dirty="0" smtClean="0">
                  <a:ea typeface="华文细黑" pitchFamily="2" charset="-122"/>
                  <a:cs typeface="Arial" charset="0"/>
                </a:rPr>
                <a:t>SFD</a:t>
              </a:r>
              <a:endParaRPr kumimoji="1" lang="en-US" altLang="zh-CN" sz="1200" dirty="0">
                <a:ea typeface="华文细黑" pitchFamily="2" charset="-122"/>
              </a:endParaRPr>
            </a:p>
          </p:txBody>
        </p:sp>
        <p:sp>
          <p:nvSpPr>
            <p:cNvPr id="17440" name="Rectangle 15"/>
            <p:cNvSpPr>
              <a:spLocks noChangeArrowheads="1"/>
            </p:cNvSpPr>
            <p:nvPr/>
          </p:nvSpPr>
          <p:spPr bwMode="auto">
            <a:xfrm>
              <a:off x="7811962" y="2811994"/>
              <a:ext cx="863987" cy="279180"/>
            </a:xfrm>
            <a:prstGeom prst="rect">
              <a:avLst/>
            </a:prstGeom>
            <a:noFill/>
            <a:ln w="12700" algn="ctr">
              <a:solidFill>
                <a:schemeClr val="tx1"/>
              </a:solidFill>
              <a:miter lim="800000"/>
              <a:headEnd/>
              <a:tailEnd/>
            </a:ln>
          </p:spPr>
          <p:txBody>
            <a:bodyPr wrap="square" lIns="90000" tIns="46800" rIns="90000" bIns="46800" anchor="ctr">
              <a:spAutoFit/>
            </a:bodyPr>
            <a:lstStyle/>
            <a:p>
              <a:pPr eaLnBrk="1" hangingPunct="1"/>
              <a:r>
                <a:rPr kumimoji="1" lang="en-US" altLang="zh-CN" sz="1200" dirty="0" smtClean="0">
                  <a:ea typeface="华文细黑" pitchFamily="2" charset="-122"/>
                  <a:cs typeface="Arial" charset="0"/>
                </a:rPr>
                <a:t>Preamble</a:t>
              </a:r>
              <a:endParaRPr kumimoji="1" lang="en-US" altLang="zh-CN" sz="1200" dirty="0">
                <a:ea typeface="华文细黑" pitchFamily="2" charset="-122"/>
              </a:endParaRPr>
            </a:p>
          </p:txBody>
        </p:sp>
        <p:sp>
          <p:nvSpPr>
            <p:cNvPr id="17441" name="Rectangle 14"/>
            <p:cNvSpPr>
              <a:spLocks noChangeArrowheads="1"/>
            </p:cNvSpPr>
            <p:nvPr/>
          </p:nvSpPr>
          <p:spPr bwMode="auto">
            <a:xfrm>
              <a:off x="5436624" y="2811705"/>
              <a:ext cx="1583349" cy="279180"/>
            </a:xfrm>
            <a:prstGeom prst="rect">
              <a:avLst/>
            </a:prstGeom>
            <a:noFill/>
            <a:ln w="12700" algn="ctr">
              <a:solidFill>
                <a:schemeClr val="tx1"/>
              </a:solidFill>
              <a:miter lim="800000"/>
              <a:headEnd/>
              <a:tailEnd/>
            </a:ln>
          </p:spPr>
          <p:txBody>
            <a:bodyPr wrap="square" lIns="90000" tIns="46800" rIns="90000" bIns="46800" anchor="ctr">
              <a:spAutoFit/>
            </a:bodyPr>
            <a:lstStyle/>
            <a:p>
              <a:pPr eaLnBrk="1" hangingPunct="1"/>
              <a:r>
                <a:rPr kumimoji="1" lang="en-US" altLang="zh-CN" sz="1200" dirty="0" err="1" smtClean="0">
                  <a:ea typeface="华文细黑" pitchFamily="2" charset="-122"/>
                  <a:cs typeface="Arial" charset="0"/>
                </a:rPr>
                <a:t>Ethernet_</a:t>
              </a:r>
              <a:r>
                <a:rPr lang="en-US" altLang="zh-CN" sz="1200" dirty="0" err="1" smtClean="0">
                  <a:ea typeface="华文细黑" pitchFamily="2" charset="-122"/>
                  <a:cs typeface="Arial" charset="0"/>
                </a:rPr>
                <a:t>II</a:t>
              </a:r>
              <a:r>
                <a:rPr lang="en-US" altLang="zh-CN" sz="1200" dirty="0" smtClean="0">
                  <a:ea typeface="华文细黑" pitchFamily="2" charset="-122"/>
                  <a:cs typeface="Arial" charset="0"/>
                </a:rPr>
                <a:t> Header</a:t>
              </a:r>
              <a:endParaRPr kumimoji="1" lang="en-US" altLang="zh-CN" sz="1200" dirty="0">
                <a:ea typeface="华文细黑" pitchFamily="2" charset="-122"/>
              </a:endParaRPr>
            </a:p>
          </p:txBody>
        </p:sp>
        <p:sp>
          <p:nvSpPr>
            <p:cNvPr id="17442" name="Rectangle 14"/>
            <p:cNvSpPr>
              <a:spLocks noChangeArrowheads="1"/>
            </p:cNvSpPr>
            <p:nvPr/>
          </p:nvSpPr>
          <p:spPr bwMode="auto">
            <a:xfrm>
              <a:off x="3851920" y="2811994"/>
              <a:ext cx="792163" cy="279180"/>
            </a:xfrm>
            <a:prstGeom prst="rect">
              <a:avLst/>
            </a:prstGeom>
            <a:noFill/>
            <a:ln w="12700" algn="ctr">
              <a:solidFill>
                <a:schemeClr val="tx1"/>
              </a:solidFill>
              <a:miter lim="800000"/>
              <a:headEnd/>
              <a:tailEnd/>
            </a:ln>
          </p:spPr>
          <p:txBody>
            <a:bodyPr lIns="90000" tIns="46800" rIns="90000" bIns="46800" anchor="ctr">
              <a:spAutoFit/>
            </a:bodyPr>
            <a:lstStyle/>
            <a:p>
              <a:pPr eaLnBrk="1" hangingPunct="1"/>
              <a:r>
                <a:rPr kumimoji="1" lang="en-US" altLang="zh-CN" sz="1200" dirty="0">
                  <a:ea typeface="华文细黑" pitchFamily="2" charset="-122"/>
                </a:rPr>
                <a:t>FCS</a:t>
              </a:r>
            </a:p>
          </p:txBody>
        </p:sp>
        <p:sp>
          <p:nvSpPr>
            <p:cNvPr id="17443" name="Rectangle 14"/>
            <p:cNvSpPr>
              <a:spLocks noChangeArrowheads="1"/>
            </p:cNvSpPr>
            <p:nvPr/>
          </p:nvSpPr>
          <p:spPr bwMode="auto">
            <a:xfrm>
              <a:off x="4643933" y="2811994"/>
              <a:ext cx="792163" cy="279180"/>
            </a:xfrm>
            <a:prstGeom prst="rect">
              <a:avLst/>
            </a:prstGeom>
            <a:noFill/>
            <a:ln w="12700" algn="ctr">
              <a:solidFill>
                <a:schemeClr val="tx1"/>
              </a:solidFill>
              <a:miter lim="800000"/>
              <a:headEnd/>
              <a:tailEnd/>
            </a:ln>
          </p:spPr>
          <p:txBody>
            <a:bodyPr lIns="90000" tIns="46800" rIns="90000" bIns="46800" anchor="ctr">
              <a:spAutoFit/>
            </a:bodyPr>
            <a:lstStyle/>
            <a:p>
              <a:pPr eaLnBrk="1" hangingPunct="1"/>
              <a:r>
                <a:rPr kumimoji="1" lang="en-US" altLang="zh-CN" sz="1200" dirty="0">
                  <a:ea typeface="华文细黑" pitchFamily="2" charset="-122"/>
                </a:rPr>
                <a:t>Data</a:t>
              </a:r>
            </a:p>
          </p:txBody>
        </p:sp>
      </p:grpSp>
      <p:cxnSp>
        <p:nvCxnSpPr>
          <p:cNvPr id="17426" name="肘形连接符 36"/>
          <p:cNvCxnSpPr>
            <a:cxnSpLocks noChangeShapeType="1"/>
          </p:cNvCxnSpPr>
          <p:nvPr/>
        </p:nvCxnSpPr>
        <p:spPr bwMode="auto">
          <a:xfrm>
            <a:off x="2412306" y="2712479"/>
            <a:ext cx="1951712" cy="719956"/>
          </a:xfrm>
          <a:prstGeom prst="bentConnector3">
            <a:avLst>
              <a:gd name="adj1" fmla="val 42582"/>
            </a:avLst>
          </a:prstGeom>
          <a:noFill/>
          <a:ln w="25400" algn="ctr">
            <a:solidFill>
              <a:srgbClr val="C00000"/>
            </a:solidFill>
            <a:round/>
            <a:headEnd/>
            <a:tailEnd type="arrow" w="med" len="med"/>
          </a:ln>
        </p:spPr>
      </p:cxnSp>
      <p:sp>
        <p:nvSpPr>
          <p:cNvPr id="38" name="TextBox 8"/>
          <p:cNvSpPr txBox="1">
            <a:spLocks noChangeArrowheads="1"/>
          </p:cNvSpPr>
          <p:nvPr/>
        </p:nvSpPr>
        <p:spPr bwMode="auto">
          <a:xfrm>
            <a:off x="4597987" y="2913989"/>
            <a:ext cx="478271"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RTA</a:t>
            </a:r>
            <a:endParaRPr lang="zh-CN" altLang="en-US" sz="1200" dirty="0">
              <a:ea typeface="宋体" pitchFamily="2" charset="-122"/>
              <a:cs typeface="Arial" charset="0"/>
            </a:endParaRPr>
          </a:p>
        </p:txBody>
      </p:sp>
      <p:sp>
        <p:nvSpPr>
          <p:cNvPr id="39" name="TextBox 8"/>
          <p:cNvSpPr txBox="1">
            <a:spLocks noChangeArrowheads="1"/>
          </p:cNvSpPr>
          <p:nvPr/>
        </p:nvSpPr>
        <p:spPr bwMode="auto">
          <a:xfrm>
            <a:off x="3996482" y="3576575"/>
            <a:ext cx="500458"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E0/0</a:t>
            </a:r>
            <a:endParaRPr lang="zh-CN" altLang="en-US" sz="1200" dirty="0">
              <a:ea typeface="宋体" pitchFamily="2" charset="-122"/>
              <a:cs typeface="Arial" charset="0"/>
            </a:endParaRPr>
          </a:p>
        </p:txBody>
      </p:sp>
      <p:cxnSp>
        <p:nvCxnSpPr>
          <p:cNvPr id="27" name="肘形连接符 36"/>
          <p:cNvCxnSpPr>
            <a:cxnSpLocks noChangeShapeType="1"/>
          </p:cNvCxnSpPr>
          <p:nvPr/>
        </p:nvCxnSpPr>
        <p:spPr bwMode="auto">
          <a:xfrm rot="5400000">
            <a:off x="2361010" y="3503451"/>
            <a:ext cx="900436" cy="868883"/>
          </a:xfrm>
          <a:prstGeom prst="bentConnector2">
            <a:avLst/>
          </a:prstGeom>
          <a:noFill/>
          <a:ln w="25400" algn="ctr">
            <a:solidFill>
              <a:srgbClr val="C00000"/>
            </a:solidFill>
            <a:prstDash val="dash"/>
            <a:round/>
            <a:headEnd/>
            <a:tailEnd type="arrow" w="med" len="med"/>
          </a:ln>
        </p:spPr>
      </p:cxnSp>
      <p:sp>
        <p:nvSpPr>
          <p:cNvPr id="29" name="Rectangle 3"/>
          <p:cNvSpPr txBox="1">
            <a:spLocks noChangeArrowheads="1"/>
          </p:cNvSpPr>
          <p:nvPr/>
        </p:nvSpPr>
        <p:spPr bwMode="auto">
          <a:xfrm>
            <a:off x="760413" y="5373216"/>
            <a:ext cx="7627937" cy="936104"/>
          </a:xfrm>
          <a:prstGeom prst="rect">
            <a:avLst/>
          </a:prstGeom>
          <a:noFill/>
          <a:ln>
            <a:miter lim="800000"/>
            <a:headEnd/>
            <a:tailEnd/>
          </a:ln>
        </p:spPr>
        <p:txBody>
          <a:bodyPr/>
          <a:lstStyle/>
          <a:p>
            <a:pPr marL="301625" marR="0" lvl="0" indent="-301625" algn="l" defTabSz="801688" rtl="0" eaLnBrk="1" fontAlgn="base" latinLnBrk="0" hangingPunct="1">
              <a:lnSpc>
                <a:spcPct val="140000"/>
              </a:lnSpc>
              <a:spcBef>
                <a:spcPct val="30000"/>
              </a:spcBef>
              <a:spcAft>
                <a:spcPct val="0"/>
              </a:spcAft>
              <a:buClrTx/>
              <a:buSzPct val="80000"/>
              <a:buFont typeface="Wingdings" pitchFamily="2" charset="2"/>
              <a:buChar char="l"/>
              <a:tabLst/>
              <a:defRPr/>
            </a:pPr>
            <a:r>
              <a:rPr lang="zh-CN" altLang="en-US" sz="1800" kern="0" dirty="0" smtClean="0">
                <a:ea typeface="+mn-ea"/>
                <a:cs typeface="Arial" charset="0"/>
              </a:rPr>
              <a:t>同一个冲突域里的设备都会接收到主机</a:t>
            </a:r>
            <a:r>
              <a:rPr lang="en-US" altLang="zh-CN" sz="1800" kern="0" dirty="0" smtClean="0">
                <a:ea typeface="+mn-ea"/>
                <a:cs typeface="Arial" charset="0"/>
              </a:rPr>
              <a:t>A</a:t>
            </a:r>
            <a:r>
              <a:rPr lang="zh-CN" altLang="en-US" sz="1800" kern="0" dirty="0" smtClean="0">
                <a:ea typeface="+mn-ea"/>
                <a:cs typeface="Arial" charset="0"/>
              </a:rPr>
              <a:t>发送的数据帧。</a:t>
            </a:r>
            <a:endParaRPr kumimoji="0" lang="en-US" altLang="zh-CN" sz="1800" b="0" i="0" u="none" strike="noStrike" kern="0" cap="none" spc="0" normalizeH="0" baseline="0" noProof="0" dirty="0" smtClean="0">
              <a:ln>
                <a:noFill/>
              </a:ln>
              <a:solidFill>
                <a:schemeClr val="tx1"/>
              </a:solidFill>
              <a:effectLst/>
              <a:uLnTx/>
              <a:uFillTx/>
              <a:latin typeface="Arial" charset="0"/>
              <a:ea typeface="+mn-ea"/>
              <a:cs typeface="Arial" charset="0"/>
            </a:endParaRPr>
          </a:p>
          <a:p>
            <a:pPr marL="301625" marR="0" lvl="0" indent="-301625" algn="l" defTabSz="801688" rtl="0" eaLnBrk="1" fontAlgn="base" latinLnBrk="0" hangingPunct="1">
              <a:lnSpc>
                <a:spcPct val="140000"/>
              </a:lnSpc>
              <a:spcBef>
                <a:spcPct val="30000"/>
              </a:spcBef>
              <a:spcAft>
                <a:spcPct val="0"/>
              </a:spcAft>
              <a:buClrTx/>
              <a:buSzPct val="80000"/>
              <a:buFont typeface="Wingdings" pitchFamily="2" charset="2"/>
              <a:buChar char="l"/>
              <a:tabLst/>
              <a:defRPr/>
            </a:pPr>
            <a:r>
              <a:rPr kumimoji="0" lang="zh-CN" altLang="en-US" sz="1800" b="0" i="0" u="none" strike="noStrike" kern="0" cap="none" spc="0" normalizeH="0" baseline="0" noProof="0" dirty="0" smtClean="0">
                <a:ln>
                  <a:noFill/>
                </a:ln>
                <a:solidFill>
                  <a:schemeClr val="tx1"/>
                </a:solidFill>
                <a:effectLst/>
                <a:uLnTx/>
                <a:uFillTx/>
                <a:latin typeface="Arial" charset="0"/>
                <a:ea typeface="+mn-ea"/>
                <a:cs typeface="Arial" charset="0"/>
              </a:rPr>
              <a:t>只有网关（</a:t>
            </a:r>
            <a:r>
              <a:rPr kumimoji="0" lang="en-US" altLang="zh-CN" sz="1800" b="0" i="0" u="none" strike="noStrike" kern="0" cap="none" spc="0" normalizeH="0" baseline="0" noProof="0" dirty="0" smtClean="0">
                <a:ln>
                  <a:noFill/>
                </a:ln>
                <a:solidFill>
                  <a:schemeClr val="tx1"/>
                </a:solidFill>
                <a:effectLst/>
                <a:uLnTx/>
                <a:uFillTx/>
                <a:latin typeface="Arial" charset="0"/>
                <a:ea typeface="+mn-ea"/>
                <a:cs typeface="Arial" charset="0"/>
              </a:rPr>
              <a:t>RTA</a:t>
            </a:r>
            <a:r>
              <a:rPr kumimoji="0" lang="zh-CN" altLang="en-US" sz="1800" b="0" i="0" u="none" strike="noStrike" kern="0" cap="none" spc="0" normalizeH="0" baseline="0" noProof="0" dirty="0" smtClean="0">
                <a:ln>
                  <a:noFill/>
                </a:ln>
                <a:solidFill>
                  <a:schemeClr val="tx1"/>
                </a:solidFill>
                <a:effectLst/>
                <a:uLnTx/>
                <a:uFillTx/>
                <a:latin typeface="Arial" charset="0"/>
                <a:ea typeface="+mn-ea"/>
                <a:cs typeface="Arial" charset="0"/>
              </a:rPr>
              <a:t>）</a:t>
            </a:r>
            <a:r>
              <a:rPr lang="zh-CN" altLang="en-US" sz="1800" kern="0" dirty="0" smtClean="0">
                <a:ea typeface="+mn-ea"/>
                <a:cs typeface="Arial" charset="0"/>
              </a:rPr>
              <a:t>会处理该数据帧，并继续转发。</a:t>
            </a:r>
            <a:endParaRPr kumimoji="0" lang="en-US" altLang="zh-CN" sz="1800" b="0" i="0" u="none" strike="noStrike" kern="0" cap="none" spc="0" normalizeH="0" baseline="0" noProof="0" dirty="0" smtClean="0">
              <a:ln>
                <a:noFill/>
              </a:ln>
              <a:solidFill>
                <a:schemeClr val="tx1"/>
              </a:solidFill>
              <a:effectLst/>
              <a:uLnTx/>
              <a:uFillTx/>
              <a:latin typeface="Arial" charset="0"/>
              <a:ea typeface="+mn-ea"/>
              <a:cs typeface="Arial" charset="0"/>
            </a:endParaRPr>
          </a:p>
        </p:txBody>
      </p:sp>
      <p:sp>
        <p:nvSpPr>
          <p:cNvPr id="31" name="TextBox 8"/>
          <p:cNvSpPr txBox="1">
            <a:spLocks noChangeArrowheads="1"/>
          </p:cNvSpPr>
          <p:nvPr/>
        </p:nvSpPr>
        <p:spPr bwMode="auto">
          <a:xfrm>
            <a:off x="3347864" y="3861048"/>
            <a:ext cx="1460656" cy="646331"/>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10.1.1.254/24</a:t>
            </a:r>
            <a:endParaRPr lang="en-US" altLang="zh-CN" sz="1200" dirty="0">
              <a:ea typeface="宋体" pitchFamily="2" charset="-122"/>
              <a:cs typeface="Arial" charset="0"/>
            </a:endParaRPr>
          </a:p>
          <a:p>
            <a:r>
              <a:rPr lang="en-US" altLang="zh-CN" sz="1200" dirty="0" smtClean="0">
                <a:ea typeface="宋体" pitchFamily="2" charset="-122"/>
                <a:cs typeface="Arial" charset="0"/>
              </a:rPr>
              <a:t>00-01-02-03-04-08</a:t>
            </a:r>
            <a:endParaRPr lang="zh-CN" altLang="en-US" sz="1200" dirty="0">
              <a:ea typeface="宋体" pitchFamily="2" charset="-122"/>
              <a:cs typeface="Arial" charset="0"/>
            </a:endParaRPr>
          </a:p>
          <a:p>
            <a:endParaRPr lang="zh-CN" altLang="en-US" sz="1200" dirty="0">
              <a:ea typeface="宋体" pitchFamily="2" charset="-122"/>
              <a:cs typeface="Arial" charset="0"/>
            </a:endParaRPr>
          </a:p>
        </p:txBody>
      </p:sp>
      <p:sp>
        <p:nvSpPr>
          <p:cNvPr id="33" name="AutoShape 28"/>
          <p:cNvSpPr>
            <a:spLocks/>
          </p:cNvSpPr>
          <p:nvPr/>
        </p:nvSpPr>
        <p:spPr bwMode="auto">
          <a:xfrm flipH="1">
            <a:off x="5508104" y="3162993"/>
            <a:ext cx="2736378" cy="576568"/>
          </a:xfrm>
          <a:prstGeom prst="accentBorderCallout3">
            <a:avLst>
              <a:gd name="adj1" fmla="val 14088"/>
              <a:gd name="adj2" fmla="val 101218"/>
              <a:gd name="adj3" fmla="val 14088"/>
              <a:gd name="adj4" fmla="val 103042"/>
              <a:gd name="adj5" fmla="val 14269"/>
              <a:gd name="adj6" fmla="val 103103"/>
              <a:gd name="adj7" fmla="val -24817"/>
              <a:gd name="adj8" fmla="val 108431"/>
            </a:avLst>
          </a:prstGeom>
          <a:noFill/>
          <a:ln w="19050" algn="ctr">
            <a:solidFill>
              <a:srgbClr val="006699"/>
            </a:solidFill>
            <a:miter lim="800000"/>
            <a:headEnd/>
            <a:tailEnd type="arrow" w="med" len="med"/>
          </a:ln>
        </p:spPr>
        <p:txBody>
          <a:bodyPr wrap="square" anchor="ctr">
            <a:spAutoFit/>
          </a:bodyPr>
          <a:lstStyle/>
          <a:p>
            <a:pPr algn="l" defTabSz="784225">
              <a:lnSpc>
                <a:spcPct val="150000"/>
              </a:lnSpc>
            </a:pPr>
            <a:r>
              <a:rPr lang="zh-CN" altLang="en-US" sz="1050" dirty="0" smtClean="0">
                <a:solidFill>
                  <a:srgbClr val="990000"/>
                </a:solidFill>
                <a:latin typeface="华文细黑" pitchFamily="2" charset="-122"/>
                <a:ea typeface="华文细黑" pitchFamily="2" charset="-122"/>
                <a:cs typeface="Arial" charset="0"/>
              </a:rPr>
              <a:t>目的</a:t>
            </a:r>
            <a:r>
              <a:rPr lang="en-US" altLang="zh-CN" sz="1050" dirty="0" smtClean="0">
                <a:solidFill>
                  <a:srgbClr val="990000"/>
                </a:solidFill>
                <a:ea typeface="宋体" pitchFamily="2" charset="-122"/>
                <a:cs typeface="Arial" charset="0"/>
              </a:rPr>
              <a:t>MAC</a:t>
            </a:r>
            <a:r>
              <a:rPr lang="zh-CN" altLang="en-US" sz="1050" dirty="0" smtClean="0">
                <a:solidFill>
                  <a:srgbClr val="990000"/>
                </a:solidFill>
                <a:ea typeface="宋体" pitchFamily="2" charset="-122"/>
                <a:cs typeface="Arial" charset="0"/>
              </a:rPr>
              <a:t>：</a:t>
            </a:r>
            <a:r>
              <a:rPr lang="en-US" altLang="zh-CN" sz="1050" dirty="0" smtClean="0">
                <a:ea typeface="宋体" pitchFamily="2" charset="-122"/>
                <a:cs typeface="Arial" charset="0"/>
              </a:rPr>
              <a:t>00-01-02-03-04-08</a:t>
            </a:r>
            <a:endParaRPr lang="zh-CN" altLang="en-US" sz="1050" dirty="0" smtClean="0">
              <a:ea typeface="宋体" pitchFamily="2" charset="-122"/>
              <a:cs typeface="Arial" charset="0"/>
            </a:endParaRPr>
          </a:p>
          <a:p>
            <a:pPr algn="l" defTabSz="784225">
              <a:lnSpc>
                <a:spcPct val="150000"/>
              </a:lnSpc>
            </a:pPr>
            <a:r>
              <a:rPr lang="en-US" altLang="zh-CN" sz="1050" dirty="0" smtClean="0">
                <a:solidFill>
                  <a:srgbClr val="990000"/>
                </a:solidFill>
                <a:ea typeface="宋体" pitchFamily="2" charset="-122"/>
                <a:cs typeface="Arial" charset="0"/>
              </a:rPr>
              <a:t>TYPE</a:t>
            </a:r>
            <a:r>
              <a:rPr lang="zh-CN" altLang="en-US" sz="1050" dirty="0" smtClean="0">
                <a:solidFill>
                  <a:srgbClr val="990000"/>
                </a:solidFill>
                <a:ea typeface="宋体" pitchFamily="2" charset="-122"/>
                <a:cs typeface="Arial" charset="0"/>
              </a:rPr>
              <a:t>：</a:t>
            </a:r>
            <a:r>
              <a:rPr lang="en-US" altLang="zh-CN" sz="1050" dirty="0" smtClean="0">
                <a:ea typeface="宋体" pitchFamily="2" charset="-122"/>
                <a:cs typeface="Arial" charset="0"/>
              </a:rPr>
              <a:t>0x0800</a:t>
            </a:r>
            <a:endParaRPr lang="en-US" altLang="zh-CN" sz="1050"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9"/>
          <p:cNvSpPr>
            <a:spLocks noGrp="1"/>
          </p:cNvSpPr>
          <p:nvPr>
            <p:ph type="title"/>
          </p:nvPr>
        </p:nvSpPr>
        <p:spPr/>
        <p:txBody>
          <a:bodyPr/>
          <a:lstStyle/>
          <a:p>
            <a:r>
              <a:rPr lang="zh-CN" altLang="en-US" dirty="0" smtClean="0">
                <a:latin typeface="Arial" charset="0"/>
                <a:cs typeface="Arial" charset="0"/>
              </a:rPr>
              <a:t>数据包转发过程</a:t>
            </a:r>
          </a:p>
        </p:txBody>
      </p:sp>
      <p:sp>
        <p:nvSpPr>
          <p:cNvPr id="18435" name="灯片编号占位符 4"/>
          <p:cNvSpPr>
            <a:spLocks noGrp="1"/>
          </p:cNvSpPr>
          <p:nvPr>
            <p:ph type="sldNum" sz="quarter" idx="12"/>
          </p:nvPr>
        </p:nvSpPr>
        <p:spPr>
          <a:noFill/>
        </p:spPr>
        <p:txBody>
          <a:bodyPr/>
          <a:lstStyle/>
          <a:p>
            <a:r>
              <a:rPr lang="en-US" altLang="zh-CN" smtClean="0"/>
              <a:t>Page </a:t>
            </a:r>
            <a:fld id="{82C3B9CD-BEC6-4621-AD75-923E4C83A3A7}" type="slidenum">
              <a:rPr lang="en-US" altLang="zh-CN" smtClean="0"/>
              <a:pPr/>
              <a:t>12</a:t>
            </a:fld>
            <a:endParaRPr lang="en-US" altLang="zh-CN" smtClean="0"/>
          </a:p>
        </p:txBody>
      </p:sp>
      <p:sp>
        <p:nvSpPr>
          <p:cNvPr id="39" name="Line 13"/>
          <p:cNvSpPr>
            <a:spLocks noChangeShapeType="1"/>
          </p:cNvSpPr>
          <p:nvPr/>
        </p:nvSpPr>
        <p:spPr bwMode="auto">
          <a:xfrm flipH="1" flipV="1">
            <a:off x="2195736" y="3910756"/>
            <a:ext cx="3600400" cy="0"/>
          </a:xfrm>
          <a:prstGeom prst="line">
            <a:avLst/>
          </a:prstGeom>
          <a:noFill/>
          <a:ln w="28575">
            <a:solidFill>
              <a:srgbClr val="000000"/>
            </a:solidFill>
            <a:round/>
            <a:headEnd/>
            <a:tailEnd/>
          </a:ln>
        </p:spPr>
        <p:txBody>
          <a:bodyPr/>
          <a:lstStyle/>
          <a:p>
            <a:endParaRPr lang="zh-CN" altLang="en-US"/>
          </a:p>
        </p:txBody>
      </p:sp>
      <p:pic>
        <p:nvPicPr>
          <p:cNvPr id="18437" name="Picture 1439" descr="图片35"/>
          <p:cNvPicPr>
            <a:picLocks noChangeAspect="1" noChangeArrowheads="1"/>
          </p:cNvPicPr>
          <p:nvPr/>
        </p:nvPicPr>
        <p:blipFill>
          <a:blip r:embed="rId3" cstate="print"/>
          <a:srcRect/>
          <a:stretch>
            <a:fillRect/>
          </a:stretch>
        </p:blipFill>
        <p:spPr bwMode="auto">
          <a:xfrm>
            <a:off x="3708400" y="3551411"/>
            <a:ext cx="798513" cy="725487"/>
          </a:xfrm>
          <a:prstGeom prst="rect">
            <a:avLst/>
          </a:prstGeom>
          <a:noFill/>
          <a:ln w="9525">
            <a:noFill/>
            <a:miter lim="800000"/>
            <a:headEnd/>
            <a:tailEnd/>
          </a:ln>
        </p:spPr>
      </p:pic>
      <p:sp>
        <p:nvSpPr>
          <p:cNvPr id="18439" name="Rectangle 14"/>
          <p:cNvSpPr>
            <a:spLocks noChangeArrowheads="1"/>
          </p:cNvSpPr>
          <p:nvPr/>
        </p:nvSpPr>
        <p:spPr bwMode="auto">
          <a:xfrm>
            <a:off x="971600" y="3510136"/>
            <a:ext cx="1800175" cy="277812"/>
          </a:xfrm>
          <a:prstGeom prst="rect">
            <a:avLst/>
          </a:prstGeom>
          <a:noFill/>
          <a:ln w="12700" algn="ctr">
            <a:solidFill>
              <a:schemeClr val="tx1"/>
            </a:solidFill>
            <a:miter lim="800000"/>
            <a:headEnd/>
            <a:tailEnd/>
          </a:ln>
        </p:spPr>
        <p:txBody>
          <a:bodyPr wrap="square" lIns="90000" tIns="46800" rIns="90000" bIns="46800" anchor="ctr">
            <a:spAutoFit/>
          </a:bodyPr>
          <a:lstStyle/>
          <a:p>
            <a:pPr eaLnBrk="1" hangingPunct="1"/>
            <a:r>
              <a:rPr kumimoji="1" lang="en-US" altLang="zh-CN" sz="1200" dirty="0">
                <a:ea typeface="华文细黑" pitchFamily="2" charset="-122"/>
                <a:cs typeface="Arial" charset="0"/>
              </a:rPr>
              <a:t>Data</a:t>
            </a:r>
          </a:p>
        </p:txBody>
      </p:sp>
      <p:sp>
        <p:nvSpPr>
          <p:cNvPr id="18440" name="Rectangle 14"/>
          <p:cNvSpPr>
            <a:spLocks noChangeArrowheads="1"/>
          </p:cNvSpPr>
          <p:nvPr/>
        </p:nvSpPr>
        <p:spPr bwMode="auto">
          <a:xfrm>
            <a:off x="2771775" y="3510136"/>
            <a:ext cx="792163" cy="277812"/>
          </a:xfrm>
          <a:prstGeom prst="rect">
            <a:avLst/>
          </a:prstGeom>
          <a:noFill/>
          <a:ln w="12700" algn="ctr">
            <a:solidFill>
              <a:schemeClr val="tx1"/>
            </a:solidFill>
            <a:miter lim="800000"/>
            <a:headEnd/>
            <a:tailEnd/>
          </a:ln>
        </p:spPr>
        <p:txBody>
          <a:bodyPr lIns="90000" tIns="46800" rIns="90000" bIns="46800" anchor="ctr">
            <a:spAutoFit/>
          </a:bodyPr>
          <a:lstStyle/>
          <a:p>
            <a:pPr eaLnBrk="1" hangingPunct="1"/>
            <a:r>
              <a:rPr kumimoji="1" lang="en-US" altLang="zh-CN" sz="1200" dirty="0">
                <a:ea typeface="华文细黑" pitchFamily="2" charset="-122"/>
                <a:cs typeface="Arial" charset="0"/>
              </a:rPr>
              <a:t>IP</a:t>
            </a:r>
          </a:p>
        </p:txBody>
      </p:sp>
      <p:sp>
        <p:nvSpPr>
          <p:cNvPr id="18441" name="TextBox 8"/>
          <p:cNvSpPr txBox="1">
            <a:spLocks noChangeArrowheads="1"/>
          </p:cNvSpPr>
          <p:nvPr/>
        </p:nvSpPr>
        <p:spPr bwMode="auto">
          <a:xfrm>
            <a:off x="2225501" y="3910756"/>
            <a:ext cx="1122363" cy="276225"/>
          </a:xfrm>
          <a:prstGeom prst="rect">
            <a:avLst/>
          </a:prstGeom>
          <a:noFill/>
          <a:ln w="9525">
            <a:noFill/>
            <a:miter lim="800000"/>
            <a:headEnd/>
            <a:tailEnd/>
          </a:ln>
        </p:spPr>
        <p:txBody>
          <a:bodyPr wrap="none">
            <a:spAutoFit/>
          </a:bodyPr>
          <a:lstStyle/>
          <a:p>
            <a:r>
              <a:rPr lang="en-US" altLang="zh-CN" sz="1200" dirty="0">
                <a:ea typeface="宋体" pitchFamily="2" charset="-122"/>
                <a:cs typeface="Arial" charset="0"/>
              </a:rPr>
              <a:t>10.1.1.100/24</a:t>
            </a:r>
            <a:endParaRPr lang="zh-CN" altLang="en-US" sz="1200" dirty="0">
              <a:ea typeface="宋体" pitchFamily="2" charset="-122"/>
              <a:cs typeface="Arial" charset="0"/>
            </a:endParaRPr>
          </a:p>
        </p:txBody>
      </p:sp>
      <p:sp>
        <p:nvSpPr>
          <p:cNvPr id="18442" name="TextBox 8"/>
          <p:cNvSpPr txBox="1">
            <a:spLocks noChangeArrowheads="1"/>
          </p:cNvSpPr>
          <p:nvPr/>
        </p:nvSpPr>
        <p:spPr bwMode="auto">
          <a:xfrm>
            <a:off x="4427984" y="3925270"/>
            <a:ext cx="500458"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E0/1</a:t>
            </a:r>
            <a:endParaRPr lang="zh-CN" altLang="en-US" sz="1200" dirty="0">
              <a:ea typeface="宋体" pitchFamily="2" charset="-122"/>
              <a:cs typeface="Arial" charset="0"/>
            </a:endParaRPr>
          </a:p>
        </p:txBody>
      </p:sp>
      <p:cxnSp>
        <p:nvCxnSpPr>
          <p:cNvPr id="18444" name="直接箭头连接符 29"/>
          <p:cNvCxnSpPr>
            <a:cxnSpLocks noChangeShapeType="1"/>
          </p:cNvCxnSpPr>
          <p:nvPr/>
        </p:nvCxnSpPr>
        <p:spPr bwMode="auto">
          <a:xfrm flipV="1">
            <a:off x="4932040" y="4054772"/>
            <a:ext cx="576262" cy="0"/>
          </a:xfrm>
          <a:prstGeom prst="straightConnector1">
            <a:avLst/>
          </a:prstGeom>
          <a:noFill/>
          <a:ln w="25400" algn="ctr">
            <a:solidFill>
              <a:srgbClr val="C00000"/>
            </a:solidFill>
            <a:round/>
            <a:headEnd/>
            <a:tailEnd type="arrow" w="med" len="med"/>
          </a:ln>
        </p:spPr>
      </p:cxnSp>
      <p:cxnSp>
        <p:nvCxnSpPr>
          <p:cNvPr id="18448" name="直接箭头连接符 48"/>
          <p:cNvCxnSpPr>
            <a:cxnSpLocks noChangeShapeType="1"/>
          </p:cNvCxnSpPr>
          <p:nvPr/>
        </p:nvCxnSpPr>
        <p:spPr bwMode="auto">
          <a:xfrm>
            <a:off x="3347864" y="3212976"/>
            <a:ext cx="144016" cy="216024"/>
          </a:xfrm>
          <a:prstGeom prst="straightConnector1">
            <a:avLst/>
          </a:prstGeom>
          <a:noFill/>
          <a:ln w="25400" algn="ctr">
            <a:solidFill>
              <a:schemeClr val="tx2"/>
            </a:solidFill>
            <a:round/>
            <a:headEnd type="arrow" w="med" len="med"/>
            <a:tailEnd/>
          </a:ln>
        </p:spPr>
      </p:cxnSp>
      <p:sp>
        <p:nvSpPr>
          <p:cNvPr id="38" name="TextBox 8"/>
          <p:cNvSpPr txBox="1">
            <a:spLocks noChangeArrowheads="1"/>
          </p:cNvSpPr>
          <p:nvPr/>
        </p:nvSpPr>
        <p:spPr bwMode="auto">
          <a:xfrm>
            <a:off x="3851920" y="3234218"/>
            <a:ext cx="478271"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RTA</a:t>
            </a:r>
            <a:endParaRPr lang="zh-CN" altLang="en-US" sz="1200" dirty="0">
              <a:ea typeface="宋体" pitchFamily="2" charset="-122"/>
              <a:cs typeface="Arial" charset="0"/>
            </a:endParaRPr>
          </a:p>
        </p:txBody>
      </p:sp>
      <p:sp>
        <p:nvSpPr>
          <p:cNvPr id="40" name="TextBox 8"/>
          <p:cNvSpPr txBox="1">
            <a:spLocks noChangeArrowheads="1"/>
          </p:cNvSpPr>
          <p:nvPr/>
        </p:nvSpPr>
        <p:spPr bwMode="auto">
          <a:xfrm>
            <a:off x="3279454" y="3910756"/>
            <a:ext cx="500458"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E0/0</a:t>
            </a:r>
            <a:endParaRPr lang="zh-CN" altLang="en-US" sz="1200" dirty="0">
              <a:ea typeface="宋体" pitchFamily="2" charset="-122"/>
              <a:cs typeface="Arial" charset="0"/>
            </a:endParaRPr>
          </a:p>
        </p:txBody>
      </p:sp>
      <p:sp>
        <p:nvSpPr>
          <p:cNvPr id="43" name="AutoShape 28"/>
          <p:cNvSpPr>
            <a:spLocks/>
          </p:cNvSpPr>
          <p:nvPr/>
        </p:nvSpPr>
        <p:spPr bwMode="auto">
          <a:xfrm flipH="1">
            <a:off x="4860032" y="2830636"/>
            <a:ext cx="3096344" cy="523220"/>
          </a:xfrm>
          <a:prstGeom prst="accentBorderCallout3">
            <a:avLst>
              <a:gd name="adj1" fmla="val 14088"/>
              <a:gd name="adj2" fmla="val 101218"/>
              <a:gd name="adj3" fmla="val 14088"/>
              <a:gd name="adj4" fmla="val 103042"/>
              <a:gd name="adj5" fmla="val 14269"/>
              <a:gd name="adj6" fmla="val 103103"/>
              <a:gd name="adj7" fmla="val 124566"/>
              <a:gd name="adj8" fmla="val 112144"/>
            </a:avLst>
          </a:prstGeom>
          <a:noFill/>
          <a:ln w="19050" algn="ctr">
            <a:solidFill>
              <a:srgbClr val="006699"/>
            </a:solidFill>
            <a:miter lim="800000"/>
            <a:headEnd/>
            <a:tailEnd type="arrow" w="med" len="med"/>
          </a:ln>
        </p:spPr>
        <p:txBody>
          <a:bodyPr wrap="square" anchor="ctr">
            <a:spAutoFit/>
          </a:bodyPr>
          <a:lstStyle/>
          <a:p>
            <a:pPr algn="l"/>
            <a:r>
              <a:rPr lang="en-US" altLang="zh-CN" sz="1400" dirty="0" smtClean="0">
                <a:latin typeface="Courier New" pitchFamily="49" charset="0"/>
                <a:cs typeface="Courier New" pitchFamily="49" charset="0"/>
              </a:rPr>
              <a:t>Destination/Mask Interface</a:t>
            </a:r>
          </a:p>
          <a:p>
            <a:pPr algn="l"/>
            <a:r>
              <a:rPr lang="en-US" altLang="zh-CN" sz="1400" dirty="0" smtClean="0">
                <a:latin typeface="Courier New" pitchFamily="49" charset="0"/>
                <a:cs typeface="Courier New" pitchFamily="49" charset="0"/>
              </a:rPr>
              <a:t>172.16.10.0/24     E0/1</a:t>
            </a:r>
            <a:endParaRPr lang="en-US" altLang="zh-CN" sz="1400" dirty="0">
              <a:latin typeface="Courier New" pitchFamily="49" charset="0"/>
              <a:cs typeface="Courier New" pitchFamily="49" charset="0"/>
            </a:endParaRPr>
          </a:p>
        </p:txBody>
      </p:sp>
      <p:sp>
        <p:nvSpPr>
          <p:cNvPr id="54" name="Rectangle 3"/>
          <p:cNvSpPr txBox="1">
            <a:spLocks noChangeArrowheads="1"/>
          </p:cNvSpPr>
          <p:nvPr/>
        </p:nvSpPr>
        <p:spPr bwMode="auto">
          <a:xfrm>
            <a:off x="760413" y="5013176"/>
            <a:ext cx="7627937" cy="1296144"/>
          </a:xfrm>
          <a:prstGeom prst="rect">
            <a:avLst/>
          </a:prstGeom>
          <a:noFill/>
          <a:ln>
            <a:miter lim="800000"/>
            <a:headEnd/>
            <a:tailEnd/>
          </a:ln>
        </p:spPr>
        <p:txBody>
          <a:bodyPr/>
          <a:lstStyle/>
          <a:p>
            <a:pPr marL="301625" lvl="0" indent="-301625" algn="l" defTabSz="801688" eaLnBrk="1" hangingPunct="1">
              <a:lnSpc>
                <a:spcPct val="140000"/>
              </a:lnSpc>
              <a:spcBef>
                <a:spcPct val="30000"/>
              </a:spcBef>
              <a:buSzPct val="80000"/>
              <a:buFont typeface="Wingdings" pitchFamily="2" charset="2"/>
              <a:buChar char="l"/>
            </a:pPr>
            <a:r>
              <a:rPr lang="zh-CN" altLang="en-US" sz="1800" kern="0" noProof="0" dirty="0" smtClean="0">
                <a:ea typeface="+mn-ea"/>
                <a:cs typeface="Arial" charset="0"/>
              </a:rPr>
              <a:t>网关检查是否具有到达目的网络的路由条目。</a:t>
            </a:r>
            <a:endParaRPr kumimoji="0" lang="en-US" altLang="zh-CN" sz="1800" b="0" i="0" u="none" strike="noStrike" kern="0" cap="none" spc="0" normalizeH="0" baseline="0" noProof="0" dirty="0" smtClean="0">
              <a:ln>
                <a:noFill/>
              </a:ln>
              <a:solidFill>
                <a:schemeClr val="tx1"/>
              </a:solidFill>
              <a:effectLst/>
              <a:uLnTx/>
              <a:uFillTx/>
              <a:latin typeface="Arial" charset="0"/>
              <a:ea typeface="+mn-ea"/>
              <a:cs typeface="Arial" charset="0"/>
            </a:endParaRPr>
          </a:p>
          <a:p>
            <a:pPr marL="301625" marR="0" lvl="0" indent="-301625" algn="l" defTabSz="801688" rtl="0" eaLnBrk="1" fontAlgn="base" latinLnBrk="0" hangingPunct="1">
              <a:lnSpc>
                <a:spcPct val="140000"/>
              </a:lnSpc>
              <a:spcBef>
                <a:spcPct val="30000"/>
              </a:spcBef>
              <a:spcAft>
                <a:spcPct val="0"/>
              </a:spcAft>
              <a:buClrTx/>
              <a:buSzPct val="80000"/>
              <a:buFont typeface="Wingdings" pitchFamily="2" charset="2"/>
              <a:buChar char="l"/>
              <a:tabLst/>
              <a:defRPr/>
            </a:pPr>
            <a:r>
              <a:rPr kumimoji="0" lang="zh-CN" altLang="en-US" sz="1800" b="0" i="0" u="none" strike="noStrike" kern="0" cap="none" spc="0" normalizeH="0" baseline="0" noProof="0" dirty="0" smtClean="0">
                <a:ln>
                  <a:noFill/>
                </a:ln>
                <a:solidFill>
                  <a:schemeClr val="tx1"/>
                </a:solidFill>
                <a:effectLst/>
                <a:uLnTx/>
                <a:uFillTx/>
                <a:latin typeface="Arial" charset="0"/>
                <a:ea typeface="+mn-ea"/>
                <a:cs typeface="Arial" charset="0"/>
              </a:rPr>
              <a:t>如果存在转发路径，则为数据包添加一个新的二层帧头和帧尾，并继续转发。</a:t>
            </a:r>
            <a:endParaRPr kumimoji="0" lang="en-US" altLang="zh-CN" sz="1800" b="0" i="0" u="none" strike="noStrike" kern="0" cap="none" spc="0" normalizeH="0" baseline="0" noProof="0" dirty="0" smtClean="0">
              <a:ln>
                <a:noFill/>
              </a:ln>
              <a:solidFill>
                <a:schemeClr val="tx1"/>
              </a:solidFill>
              <a:effectLst/>
              <a:uLnTx/>
              <a:uFillTx/>
              <a:latin typeface="Arial" charset="0"/>
              <a:ea typeface="+mn-ea"/>
              <a:cs typeface="Arial" charset="0"/>
            </a:endParaRPr>
          </a:p>
        </p:txBody>
      </p:sp>
      <p:grpSp>
        <p:nvGrpSpPr>
          <p:cNvPr id="53" name="组合 52"/>
          <p:cNvGrpSpPr/>
          <p:nvPr/>
        </p:nvGrpSpPr>
        <p:grpSpPr>
          <a:xfrm>
            <a:off x="712757" y="1544193"/>
            <a:ext cx="2647807" cy="1740791"/>
            <a:chOff x="607402" y="3118373"/>
            <a:chExt cx="4675902" cy="2606152"/>
          </a:xfrm>
        </p:grpSpPr>
        <p:sp>
          <p:nvSpPr>
            <p:cNvPr id="55" name="Rectangle 4"/>
            <p:cNvSpPr>
              <a:spLocks noChangeArrowheads="1"/>
            </p:cNvSpPr>
            <p:nvPr/>
          </p:nvSpPr>
          <p:spPr bwMode="auto">
            <a:xfrm>
              <a:off x="769951" y="3136900"/>
              <a:ext cx="4388688" cy="2587625"/>
            </a:xfrm>
            <a:prstGeom prst="rect">
              <a:avLst/>
            </a:prstGeom>
            <a:noFill/>
            <a:ln w="3175">
              <a:solidFill>
                <a:schemeClr val="tx1"/>
              </a:solidFill>
              <a:miter lim="800000"/>
              <a:headEnd/>
              <a:tailEnd/>
            </a:ln>
          </p:spPr>
          <p:txBody>
            <a:bodyPr wrap="none" anchor="ctr"/>
            <a:lstStyle/>
            <a:p>
              <a:endParaRPr lang="zh-CN" altLang="en-US" sz="900">
                <a:latin typeface="Arial" pitchFamily="34" charset="0"/>
                <a:ea typeface="宋体" pitchFamily="2" charset="-122"/>
                <a:cs typeface="Arial" pitchFamily="34" charset="0"/>
              </a:endParaRPr>
            </a:p>
          </p:txBody>
        </p:sp>
        <p:sp>
          <p:nvSpPr>
            <p:cNvPr id="56" name="Line 5"/>
            <p:cNvSpPr>
              <a:spLocks noChangeShapeType="1"/>
            </p:cNvSpPr>
            <p:nvPr/>
          </p:nvSpPr>
          <p:spPr bwMode="auto">
            <a:xfrm>
              <a:off x="769951" y="3600818"/>
              <a:ext cx="4388688" cy="0"/>
            </a:xfrm>
            <a:prstGeom prst="line">
              <a:avLst/>
            </a:prstGeom>
            <a:noFill/>
            <a:ln w="3175">
              <a:solidFill>
                <a:schemeClr val="tx1"/>
              </a:solidFill>
              <a:round/>
              <a:headEnd/>
              <a:tailEnd/>
            </a:ln>
          </p:spPr>
          <p:txBody>
            <a:bodyPr wrap="none" anchor="ctr"/>
            <a:lstStyle/>
            <a:p>
              <a:endParaRPr lang="zh-CN" altLang="en-US" sz="900">
                <a:latin typeface="Arial" pitchFamily="34" charset="0"/>
                <a:cs typeface="Arial" pitchFamily="34" charset="0"/>
              </a:endParaRPr>
            </a:p>
          </p:txBody>
        </p:sp>
        <p:sp>
          <p:nvSpPr>
            <p:cNvPr id="57" name="Line 6"/>
            <p:cNvSpPr>
              <a:spLocks noChangeShapeType="1"/>
            </p:cNvSpPr>
            <p:nvPr/>
          </p:nvSpPr>
          <p:spPr bwMode="auto">
            <a:xfrm>
              <a:off x="769951" y="3950195"/>
              <a:ext cx="0" cy="0"/>
            </a:xfrm>
            <a:prstGeom prst="line">
              <a:avLst/>
            </a:prstGeom>
            <a:noFill/>
            <a:ln w="3175" cap="rnd">
              <a:solidFill>
                <a:schemeClr val="tx1"/>
              </a:solidFill>
              <a:prstDash val="sysDot"/>
              <a:round/>
              <a:headEnd/>
              <a:tailEnd/>
            </a:ln>
          </p:spPr>
          <p:txBody>
            <a:bodyPr wrap="none" anchor="ctr"/>
            <a:lstStyle/>
            <a:p>
              <a:endParaRPr lang="zh-CN" altLang="en-US" sz="900">
                <a:latin typeface="Arial" pitchFamily="34" charset="0"/>
                <a:cs typeface="Arial" pitchFamily="34" charset="0"/>
              </a:endParaRPr>
            </a:p>
          </p:txBody>
        </p:sp>
        <p:sp>
          <p:nvSpPr>
            <p:cNvPr id="58" name="Line 7"/>
            <p:cNvSpPr>
              <a:spLocks noChangeShapeType="1"/>
            </p:cNvSpPr>
            <p:nvPr/>
          </p:nvSpPr>
          <p:spPr bwMode="auto">
            <a:xfrm>
              <a:off x="769951" y="4052036"/>
              <a:ext cx="4388687" cy="0"/>
            </a:xfrm>
            <a:prstGeom prst="line">
              <a:avLst/>
            </a:prstGeom>
            <a:noFill/>
            <a:ln w="3175">
              <a:solidFill>
                <a:schemeClr val="tx1"/>
              </a:solidFill>
              <a:round/>
              <a:headEnd/>
              <a:tailEnd/>
            </a:ln>
          </p:spPr>
          <p:txBody>
            <a:bodyPr wrap="none" anchor="ctr"/>
            <a:lstStyle/>
            <a:p>
              <a:endParaRPr lang="zh-CN" altLang="en-US" sz="900">
                <a:latin typeface="Arial" pitchFamily="34" charset="0"/>
                <a:cs typeface="Arial" pitchFamily="34" charset="0"/>
              </a:endParaRPr>
            </a:p>
          </p:txBody>
        </p:sp>
        <p:sp>
          <p:nvSpPr>
            <p:cNvPr id="59" name="Line 8"/>
            <p:cNvSpPr>
              <a:spLocks noChangeShapeType="1"/>
            </p:cNvSpPr>
            <p:nvPr/>
          </p:nvSpPr>
          <p:spPr bwMode="auto">
            <a:xfrm>
              <a:off x="769951" y="4538292"/>
              <a:ext cx="4388687" cy="0"/>
            </a:xfrm>
            <a:prstGeom prst="line">
              <a:avLst/>
            </a:prstGeom>
            <a:noFill/>
            <a:ln w="3175">
              <a:solidFill>
                <a:schemeClr val="tx1"/>
              </a:solidFill>
              <a:round/>
              <a:headEnd/>
              <a:tailEnd/>
            </a:ln>
          </p:spPr>
          <p:txBody>
            <a:bodyPr wrap="none" anchor="ctr"/>
            <a:lstStyle/>
            <a:p>
              <a:endParaRPr lang="zh-CN" altLang="en-US" sz="900">
                <a:latin typeface="Arial" pitchFamily="34" charset="0"/>
                <a:cs typeface="Arial" pitchFamily="34" charset="0"/>
              </a:endParaRPr>
            </a:p>
          </p:txBody>
        </p:sp>
        <p:sp>
          <p:nvSpPr>
            <p:cNvPr id="60" name="Line 9"/>
            <p:cNvSpPr>
              <a:spLocks noChangeShapeType="1"/>
            </p:cNvSpPr>
            <p:nvPr/>
          </p:nvSpPr>
          <p:spPr bwMode="auto">
            <a:xfrm>
              <a:off x="769951" y="5325767"/>
              <a:ext cx="4388687" cy="0"/>
            </a:xfrm>
            <a:prstGeom prst="line">
              <a:avLst/>
            </a:prstGeom>
            <a:noFill/>
            <a:ln w="3175">
              <a:solidFill>
                <a:schemeClr val="tx1"/>
              </a:solidFill>
              <a:round/>
              <a:headEnd/>
              <a:tailEnd/>
            </a:ln>
          </p:spPr>
          <p:txBody>
            <a:bodyPr wrap="none" anchor="ctr"/>
            <a:lstStyle/>
            <a:p>
              <a:endParaRPr lang="zh-CN" altLang="en-US" sz="900">
                <a:latin typeface="Arial" pitchFamily="34" charset="0"/>
                <a:cs typeface="Arial" pitchFamily="34" charset="0"/>
              </a:endParaRPr>
            </a:p>
          </p:txBody>
        </p:sp>
        <p:sp>
          <p:nvSpPr>
            <p:cNvPr id="61" name="Line 10"/>
            <p:cNvSpPr>
              <a:spLocks noChangeShapeType="1"/>
            </p:cNvSpPr>
            <p:nvPr/>
          </p:nvSpPr>
          <p:spPr bwMode="auto">
            <a:xfrm>
              <a:off x="781199" y="4942787"/>
              <a:ext cx="4376145" cy="0"/>
            </a:xfrm>
            <a:prstGeom prst="line">
              <a:avLst/>
            </a:prstGeom>
            <a:noFill/>
            <a:ln w="3175">
              <a:solidFill>
                <a:schemeClr val="tx1"/>
              </a:solidFill>
              <a:round/>
              <a:headEnd/>
              <a:tailEnd/>
            </a:ln>
          </p:spPr>
          <p:txBody>
            <a:bodyPr wrap="none" anchor="ctr"/>
            <a:lstStyle/>
            <a:p>
              <a:endParaRPr lang="zh-CN" altLang="en-US" sz="900">
                <a:latin typeface="Arial" pitchFamily="34" charset="0"/>
                <a:cs typeface="Arial" pitchFamily="34" charset="0"/>
              </a:endParaRPr>
            </a:p>
          </p:txBody>
        </p:sp>
        <p:sp>
          <p:nvSpPr>
            <p:cNvPr id="62" name="Line 11"/>
            <p:cNvSpPr>
              <a:spLocks noChangeShapeType="1"/>
            </p:cNvSpPr>
            <p:nvPr/>
          </p:nvSpPr>
          <p:spPr bwMode="auto">
            <a:xfrm>
              <a:off x="3074942" y="3136900"/>
              <a:ext cx="0" cy="1398523"/>
            </a:xfrm>
            <a:prstGeom prst="line">
              <a:avLst/>
            </a:prstGeom>
            <a:noFill/>
            <a:ln w="3175">
              <a:solidFill>
                <a:schemeClr val="tx1"/>
              </a:solidFill>
              <a:round/>
              <a:headEnd/>
              <a:tailEnd/>
            </a:ln>
          </p:spPr>
          <p:txBody>
            <a:bodyPr wrap="none" anchor="ctr"/>
            <a:lstStyle/>
            <a:p>
              <a:endParaRPr lang="zh-CN" altLang="en-US" sz="900">
                <a:latin typeface="Arial" pitchFamily="34" charset="0"/>
                <a:cs typeface="Arial" pitchFamily="34" charset="0"/>
              </a:endParaRPr>
            </a:p>
          </p:txBody>
        </p:sp>
        <p:sp>
          <p:nvSpPr>
            <p:cNvPr id="63" name="Line 12"/>
            <p:cNvSpPr>
              <a:spLocks noChangeShapeType="1"/>
            </p:cNvSpPr>
            <p:nvPr/>
          </p:nvSpPr>
          <p:spPr bwMode="auto">
            <a:xfrm>
              <a:off x="1445995" y="3144072"/>
              <a:ext cx="0" cy="457567"/>
            </a:xfrm>
            <a:prstGeom prst="line">
              <a:avLst/>
            </a:prstGeom>
            <a:noFill/>
            <a:ln w="3175">
              <a:solidFill>
                <a:schemeClr val="tx1"/>
              </a:solidFill>
              <a:round/>
              <a:headEnd/>
              <a:tailEnd/>
            </a:ln>
          </p:spPr>
          <p:txBody>
            <a:bodyPr wrap="none" anchor="ctr"/>
            <a:lstStyle/>
            <a:p>
              <a:endParaRPr lang="zh-CN" altLang="en-US" sz="900">
                <a:latin typeface="Arial" pitchFamily="34" charset="0"/>
                <a:cs typeface="Arial" pitchFamily="34" charset="0"/>
              </a:endParaRPr>
            </a:p>
          </p:txBody>
        </p:sp>
        <p:sp>
          <p:nvSpPr>
            <p:cNvPr id="64" name="Line 13"/>
            <p:cNvSpPr>
              <a:spLocks noChangeShapeType="1"/>
            </p:cNvSpPr>
            <p:nvPr/>
          </p:nvSpPr>
          <p:spPr bwMode="auto">
            <a:xfrm>
              <a:off x="2070221" y="3144072"/>
              <a:ext cx="0" cy="457567"/>
            </a:xfrm>
            <a:prstGeom prst="line">
              <a:avLst/>
            </a:prstGeom>
            <a:noFill/>
            <a:ln w="3175">
              <a:solidFill>
                <a:schemeClr val="tx1"/>
              </a:solidFill>
              <a:round/>
              <a:headEnd/>
              <a:tailEnd/>
            </a:ln>
          </p:spPr>
          <p:txBody>
            <a:bodyPr wrap="none" anchor="ctr"/>
            <a:lstStyle/>
            <a:p>
              <a:endParaRPr lang="zh-CN" altLang="en-US" sz="900">
                <a:latin typeface="Arial" pitchFamily="34" charset="0"/>
                <a:cs typeface="Arial" pitchFamily="34" charset="0"/>
              </a:endParaRPr>
            </a:p>
          </p:txBody>
        </p:sp>
        <p:sp>
          <p:nvSpPr>
            <p:cNvPr id="65" name="Line 14"/>
            <p:cNvSpPr>
              <a:spLocks noChangeShapeType="1"/>
            </p:cNvSpPr>
            <p:nvPr/>
          </p:nvSpPr>
          <p:spPr bwMode="auto">
            <a:xfrm flipH="1">
              <a:off x="3612764" y="3622057"/>
              <a:ext cx="0" cy="431167"/>
            </a:xfrm>
            <a:prstGeom prst="line">
              <a:avLst/>
            </a:prstGeom>
            <a:noFill/>
            <a:ln w="3175">
              <a:solidFill>
                <a:schemeClr val="tx1"/>
              </a:solidFill>
              <a:round/>
              <a:headEnd/>
              <a:tailEnd/>
            </a:ln>
          </p:spPr>
          <p:txBody>
            <a:bodyPr wrap="none" anchor="ctr"/>
            <a:lstStyle/>
            <a:p>
              <a:endParaRPr lang="zh-CN" altLang="en-US" sz="900">
                <a:latin typeface="Arial" pitchFamily="34" charset="0"/>
                <a:cs typeface="Arial" pitchFamily="34" charset="0"/>
              </a:endParaRPr>
            </a:p>
          </p:txBody>
        </p:sp>
        <p:sp>
          <p:nvSpPr>
            <p:cNvPr id="66" name="Line 15"/>
            <p:cNvSpPr>
              <a:spLocks noChangeShapeType="1"/>
            </p:cNvSpPr>
            <p:nvPr/>
          </p:nvSpPr>
          <p:spPr bwMode="auto">
            <a:xfrm>
              <a:off x="1866845" y="4052036"/>
              <a:ext cx="0" cy="487690"/>
            </a:xfrm>
            <a:prstGeom prst="line">
              <a:avLst/>
            </a:prstGeom>
            <a:noFill/>
            <a:ln w="3175">
              <a:solidFill>
                <a:schemeClr val="tx1"/>
              </a:solidFill>
              <a:round/>
              <a:headEnd/>
              <a:tailEnd/>
            </a:ln>
          </p:spPr>
          <p:txBody>
            <a:bodyPr wrap="none" anchor="ctr"/>
            <a:lstStyle/>
            <a:p>
              <a:endParaRPr lang="zh-CN" altLang="en-US" sz="900">
                <a:latin typeface="Arial" pitchFamily="34" charset="0"/>
                <a:cs typeface="Arial" pitchFamily="34" charset="0"/>
              </a:endParaRPr>
            </a:p>
          </p:txBody>
        </p:sp>
        <p:sp>
          <p:nvSpPr>
            <p:cNvPr id="67" name="Text Box 18"/>
            <p:cNvSpPr txBox="1">
              <a:spLocks noChangeArrowheads="1"/>
            </p:cNvSpPr>
            <p:nvPr/>
          </p:nvSpPr>
          <p:spPr bwMode="auto">
            <a:xfrm>
              <a:off x="2034002" y="3201122"/>
              <a:ext cx="1107420" cy="345580"/>
            </a:xfrm>
            <a:prstGeom prst="rect">
              <a:avLst/>
            </a:prstGeom>
            <a:noFill/>
            <a:ln w="9525" cap="rnd">
              <a:noFill/>
              <a:prstDash val="sysDot"/>
              <a:miter lim="800000"/>
              <a:headEnd/>
              <a:tailEnd/>
            </a:ln>
          </p:spPr>
          <p:txBody>
            <a:bodyPr wrap="none" anchor="ctr">
              <a:spAutoFit/>
            </a:bodyPr>
            <a:lstStyle/>
            <a:p>
              <a:pPr eaLnBrk="1" hangingPunct="1"/>
              <a:r>
                <a:rPr kumimoji="1" lang="en-US" altLang="zh-CN" sz="900" dirty="0" smtClean="0">
                  <a:latin typeface="Arial" pitchFamily="34" charset="0"/>
                  <a:ea typeface="华文细黑" pitchFamily="2" charset="-122"/>
                  <a:cs typeface="Arial" pitchFamily="34" charset="0"/>
                </a:rPr>
                <a:t>DS Field</a:t>
              </a:r>
              <a:endParaRPr kumimoji="1" lang="en-US" altLang="zh-CN" sz="900" dirty="0">
                <a:latin typeface="Arial" pitchFamily="34" charset="0"/>
                <a:ea typeface="华文细黑" pitchFamily="2" charset="-122"/>
                <a:cs typeface="Arial" pitchFamily="34" charset="0"/>
              </a:endParaRPr>
            </a:p>
          </p:txBody>
        </p:sp>
        <p:sp>
          <p:nvSpPr>
            <p:cNvPr id="68" name="Text Box 19"/>
            <p:cNvSpPr txBox="1">
              <a:spLocks noChangeArrowheads="1"/>
            </p:cNvSpPr>
            <p:nvPr/>
          </p:nvSpPr>
          <p:spPr bwMode="auto">
            <a:xfrm>
              <a:off x="3411429" y="3201122"/>
              <a:ext cx="1458442" cy="345580"/>
            </a:xfrm>
            <a:prstGeom prst="rect">
              <a:avLst/>
            </a:prstGeom>
            <a:noFill/>
            <a:ln w="9525" cap="rnd">
              <a:noFill/>
              <a:prstDash val="sysDot"/>
              <a:miter lim="800000"/>
              <a:headEnd/>
              <a:tailEnd/>
            </a:ln>
          </p:spPr>
          <p:txBody>
            <a:bodyPr wrap="none" anchor="ctr">
              <a:spAutoFit/>
            </a:bodyPr>
            <a:lstStyle/>
            <a:p>
              <a:pPr eaLnBrk="1" hangingPunct="1"/>
              <a:r>
                <a:rPr kumimoji="1" lang="en-US" altLang="zh-CN" sz="900" dirty="0">
                  <a:latin typeface="Arial" pitchFamily="34" charset="0"/>
                  <a:ea typeface="华文细黑" pitchFamily="2" charset="-122"/>
                  <a:cs typeface="Arial" pitchFamily="34" charset="0"/>
                </a:rPr>
                <a:t>Total </a:t>
              </a:r>
              <a:r>
                <a:rPr kumimoji="1" lang="en-US" altLang="zh-CN" sz="900" dirty="0" smtClean="0">
                  <a:latin typeface="Arial" pitchFamily="34" charset="0"/>
                  <a:ea typeface="华文细黑" pitchFamily="2" charset="-122"/>
                  <a:cs typeface="Arial" pitchFamily="34" charset="0"/>
                </a:rPr>
                <a:t>Length</a:t>
              </a:r>
              <a:endParaRPr kumimoji="1" lang="en-US" altLang="zh-CN" sz="900" dirty="0">
                <a:latin typeface="Arial" pitchFamily="34" charset="0"/>
                <a:ea typeface="华文细黑" pitchFamily="2" charset="-122"/>
                <a:cs typeface="Arial" pitchFamily="34" charset="0"/>
              </a:endParaRPr>
            </a:p>
          </p:txBody>
        </p:sp>
        <p:sp>
          <p:nvSpPr>
            <p:cNvPr id="69" name="Text Box 20"/>
            <p:cNvSpPr txBox="1">
              <a:spLocks noChangeArrowheads="1"/>
            </p:cNvSpPr>
            <p:nvPr/>
          </p:nvSpPr>
          <p:spPr bwMode="auto">
            <a:xfrm>
              <a:off x="1085284" y="3664260"/>
              <a:ext cx="1469766" cy="345580"/>
            </a:xfrm>
            <a:prstGeom prst="rect">
              <a:avLst/>
            </a:prstGeom>
            <a:noFill/>
            <a:ln w="9525" cap="rnd">
              <a:noFill/>
              <a:prstDash val="sysDot"/>
              <a:miter lim="800000"/>
              <a:headEnd/>
              <a:tailEnd/>
            </a:ln>
          </p:spPr>
          <p:txBody>
            <a:bodyPr wrap="none" anchor="ctr">
              <a:spAutoFit/>
            </a:bodyPr>
            <a:lstStyle/>
            <a:p>
              <a:pPr eaLnBrk="1" hangingPunct="1"/>
              <a:r>
                <a:rPr kumimoji="1" lang="en-US" altLang="zh-CN" sz="900" dirty="0">
                  <a:latin typeface="Arial" pitchFamily="34" charset="0"/>
                  <a:ea typeface="华文细黑" pitchFamily="2" charset="-122"/>
                  <a:cs typeface="Arial" pitchFamily="34" charset="0"/>
                </a:rPr>
                <a:t>I</a:t>
              </a:r>
              <a:r>
                <a:rPr kumimoji="1" lang="en-US" altLang="zh-CN" sz="900" dirty="0" smtClean="0">
                  <a:latin typeface="Arial" pitchFamily="34" charset="0"/>
                  <a:ea typeface="华文细黑" pitchFamily="2" charset="-122"/>
                  <a:cs typeface="Arial" pitchFamily="34" charset="0"/>
                </a:rPr>
                <a:t>dentification</a:t>
              </a:r>
              <a:endParaRPr kumimoji="1" lang="en-US" altLang="zh-CN" sz="900" dirty="0">
                <a:latin typeface="Arial" pitchFamily="34" charset="0"/>
                <a:ea typeface="华文细黑" pitchFamily="2" charset="-122"/>
                <a:cs typeface="Arial" pitchFamily="34" charset="0"/>
              </a:endParaRPr>
            </a:p>
          </p:txBody>
        </p:sp>
        <p:sp>
          <p:nvSpPr>
            <p:cNvPr id="70" name="Text Box 21"/>
            <p:cNvSpPr txBox="1">
              <a:spLocks noChangeArrowheads="1"/>
            </p:cNvSpPr>
            <p:nvPr/>
          </p:nvSpPr>
          <p:spPr bwMode="auto">
            <a:xfrm>
              <a:off x="2933343" y="3664257"/>
              <a:ext cx="880954" cy="345580"/>
            </a:xfrm>
            <a:prstGeom prst="rect">
              <a:avLst/>
            </a:prstGeom>
            <a:noFill/>
            <a:ln w="9525" cap="rnd">
              <a:noFill/>
              <a:prstDash val="sysDot"/>
              <a:miter lim="800000"/>
              <a:headEnd/>
              <a:tailEnd/>
            </a:ln>
          </p:spPr>
          <p:txBody>
            <a:bodyPr wrap="none" anchor="ctr">
              <a:spAutoFit/>
            </a:bodyPr>
            <a:lstStyle/>
            <a:p>
              <a:pPr eaLnBrk="1" hangingPunct="1"/>
              <a:r>
                <a:rPr kumimoji="1" lang="en-US" altLang="zh-CN" sz="900" dirty="0" smtClean="0">
                  <a:latin typeface="Arial" pitchFamily="34" charset="0"/>
                  <a:ea typeface="华文细黑" pitchFamily="2" charset="-122"/>
                  <a:cs typeface="Arial" pitchFamily="34" charset="0"/>
                </a:rPr>
                <a:t>Flags </a:t>
              </a:r>
              <a:endParaRPr kumimoji="1" lang="en-US" altLang="zh-CN" sz="900" dirty="0">
                <a:latin typeface="Arial" pitchFamily="34" charset="0"/>
                <a:ea typeface="华文细黑" pitchFamily="2" charset="-122"/>
                <a:cs typeface="Arial" pitchFamily="34" charset="0"/>
              </a:endParaRPr>
            </a:p>
          </p:txBody>
        </p:sp>
        <p:sp>
          <p:nvSpPr>
            <p:cNvPr id="71" name="Text Box 22"/>
            <p:cNvSpPr txBox="1">
              <a:spLocks noChangeArrowheads="1"/>
            </p:cNvSpPr>
            <p:nvPr/>
          </p:nvSpPr>
          <p:spPr bwMode="auto">
            <a:xfrm>
              <a:off x="3485163" y="3664257"/>
              <a:ext cx="1798141" cy="345580"/>
            </a:xfrm>
            <a:prstGeom prst="rect">
              <a:avLst/>
            </a:prstGeom>
            <a:noFill/>
            <a:ln w="9525" cap="rnd">
              <a:noFill/>
              <a:prstDash val="sysDot"/>
              <a:miter lim="800000"/>
              <a:headEnd/>
              <a:tailEnd/>
            </a:ln>
          </p:spPr>
          <p:txBody>
            <a:bodyPr wrap="none" anchor="ctr">
              <a:spAutoFit/>
            </a:bodyPr>
            <a:lstStyle/>
            <a:p>
              <a:pPr eaLnBrk="1" hangingPunct="1"/>
              <a:r>
                <a:rPr kumimoji="1" lang="en-US" altLang="zh-CN" sz="900" dirty="0" smtClean="0">
                  <a:latin typeface="Arial" pitchFamily="34" charset="0"/>
                  <a:ea typeface="华文细黑" pitchFamily="2" charset="-122"/>
                  <a:cs typeface="Arial" pitchFamily="34" charset="0"/>
                </a:rPr>
                <a:t>Fragment Offset</a:t>
              </a:r>
              <a:endParaRPr kumimoji="1" lang="en-US" altLang="zh-CN" sz="900" dirty="0">
                <a:latin typeface="Arial" pitchFamily="34" charset="0"/>
                <a:ea typeface="华文细黑" pitchFamily="2" charset="-122"/>
                <a:cs typeface="Arial" pitchFamily="34" charset="0"/>
              </a:endParaRPr>
            </a:p>
          </p:txBody>
        </p:sp>
        <p:sp>
          <p:nvSpPr>
            <p:cNvPr id="72" name="Text Box 23"/>
            <p:cNvSpPr txBox="1">
              <a:spLocks noChangeArrowheads="1"/>
            </p:cNvSpPr>
            <p:nvPr/>
          </p:nvSpPr>
          <p:spPr bwMode="auto">
            <a:xfrm>
              <a:off x="607402" y="4133301"/>
              <a:ext cx="1492412" cy="345580"/>
            </a:xfrm>
            <a:prstGeom prst="rect">
              <a:avLst/>
            </a:prstGeom>
            <a:noFill/>
            <a:ln w="9525" cap="rnd">
              <a:noFill/>
              <a:prstDash val="sysDot"/>
              <a:miter lim="800000"/>
              <a:headEnd/>
              <a:tailEnd/>
            </a:ln>
          </p:spPr>
          <p:txBody>
            <a:bodyPr wrap="none" anchor="ctr">
              <a:spAutoFit/>
            </a:bodyPr>
            <a:lstStyle/>
            <a:p>
              <a:pPr eaLnBrk="1" hangingPunct="1"/>
              <a:r>
                <a:rPr kumimoji="1" lang="en-US" altLang="zh-CN" sz="900" dirty="0">
                  <a:latin typeface="Arial" pitchFamily="34" charset="0"/>
                  <a:ea typeface="华文细黑" pitchFamily="2" charset="-122"/>
                  <a:cs typeface="Arial" pitchFamily="34" charset="0"/>
                </a:rPr>
                <a:t>Time to </a:t>
              </a:r>
              <a:r>
                <a:rPr kumimoji="1" lang="en-US" altLang="zh-CN" sz="900" dirty="0" smtClean="0">
                  <a:latin typeface="Arial" pitchFamily="34" charset="0"/>
                  <a:ea typeface="华文细黑" pitchFamily="2" charset="-122"/>
                  <a:cs typeface="Arial" pitchFamily="34" charset="0"/>
                </a:rPr>
                <a:t>Live </a:t>
              </a:r>
              <a:endParaRPr kumimoji="1" lang="en-US" altLang="zh-CN" sz="900" dirty="0">
                <a:latin typeface="Arial" pitchFamily="34" charset="0"/>
                <a:ea typeface="华文细黑" pitchFamily="2" charset="-122"/>
                <a:cs typeface="Arial" pitchFamily="34" charset="0"/>
              </a:endParaRPr>
            </a:p>
          </p:txBody>
        </p:sp>
        <p:sp>
          <p:nvSpPr>
            <p:cNvPr id="73" name="Text Box 24"/>
            <p:cNvSpPr txBox="1">
              <a:spLocks noChangeArrowheads="1"/>
            </p:cNvSpPr>
            <p:nvPr/>
          </p:nvSpPr>
          <p:spPr bwMode="auto">
            <a:xfrm>
              <a:off x="1960319" y="4120221"/>
              <a:ext cx="1073450" cy="345580"/>
            </a:xfrm>
            <a:prstGeom prst="rect">
              <a:avLst/>
            </a:prstGeom>
            <a:noFill/>
            <a:ln w="9525" cap="rnd">
              <a:noFill/>
              <a:prstDash val="sysDot"/>
              <a:miter lim="800000"/>
              <a:headEnd/>
              <a:tailEnd/>
            </a:ln>
          </p:spPr>
          <p:txBody>
            <a:bodyPr wrap="none" anchor="ctr">
              <a:spAutoFit/>
            </a:bodyPr>
            <a:lstStyle/>
            <a:p>
              <a:pPr eaLnBrk="1" hangingPunct="1"/>
              <a:r>
                <a:rPr kumimoji="1" lang="en-US" altLang="zh-CN" sz="900" dirty="0">
                  <a:latin typeface="Arial" pitchFamily="34" charset="0"/>
                  <a:ea typeface="华文细黑" pitchFamily="2" charset="-122"/>
                  <a:cs typeface="Arial" pitchFamily="34" charset="0"/>
                </a:rPr>
                <a:t>P</a:t>
              </a:r>
              <a:r>
                <a:rPr kumimoji="1" lang="en-US" altLang="zh-CN" sz="900" dirty="0" smtClean="0">
                  <a:latin typeface="Arial" pitchFamily="34" charset="0"/>
                  <a:ea typeface="华文细黑" pitchFamily="2" charset="-122"/>
                  <a:cs typeface="Arial" pitchFamily="34" charset="0"/>
                </a:rPr>
                <a:t>rotocol</a:t>
              </a:r>
              <a:endParaRPr kumimoji="1" lang="en-US" altLang="zh-CN" sz="900" dirty="0">
                <a:latin typeface="Arial" pitchFamily="34" charset="0"/>
                <a:ea typeface="华文细黑" pitchFamily="2" charset="-122"/>
                <a:cs typeface="Arial" pitchFamily="34" charset="0"/>
              </a:endParaRPr>
            </a:p>
          </p:txBody>
        </p:sp>
        <p:sp>
          <p:nvSpPr>
            <p:cNvPr id="74" name="Text Box 25"/>
            <p:cNvSpPr txBox="1">
              <a:spLocks noChangeArrowheads="1"/>
            </p:cNvSpPr>
            <p:nvPr/>
          </p:nvSpPr>
          <p:spPr bwMode="auto">
            <a:xfrm>
              <a:off x="3103977" y="4120221"/>
              <a:ext cx="2013285" cy="345580"/>
            </a:xfrm>
            <a:prstGeom prst="rect">
              <a:avLst/>
            </a:prstGeom>
            <a:noFill/>
            <a:ln w="9525" cap="rnd">
              <a:noFill/>
              <a:prstDash val="sysDot"/>
              <a:miter lim="800000"/>
              <a:headEnd/>
              <a:tailEnd/>
            </a:ln>
          </p:spPr>
          <p:txBody>
            <a:bodyPr wrap="none" anchor="ctr">
              <a:spAutoFit/>
            </a:bodyPr>
            <a:lstStyle/>
            <a:p>
              <a:pPr eaLnBrk="1" hangingPunct="1"/>
              <a:r>
                <a:rPr kumimoji="1" lang="en-US" altLang="zh-CN" sz="900" dirty="0" smtClean="0">
                  <a:latin typeface="Arial" pitchFamily="34" charset="0"/>
                  <a:ea typeface="华文细黑" pitchFamily="2" charset="-122"/>
                  <a:cs typeface="Arial" pitchFamily="34" charset="0"/>
                </a:rPr>
                <a:t>Header Checksum</a:t>
              </a:r>
              <a:endParaRPr kumimoji="1" lang="en-US" altLang="zh-CN" sz="900" dirty="0">
                <a:latin typeface="Arial" pitchFamily="34" charset="0"/>
                <a:ea typeface="华文细黑" pitchFamily="2" charset="-122"/>
                <a:cs typeface="Arial" pitchFamily="34" charset="0"/>
              </a:endParaRPr>
            </a:p>
          </p:txBody>
        </p:sp>
        <p:sp>
          <p:nvSpPr>
            <p:cNvPr id="75" name="Text Box 26"/>
            <p:cNvSpPr txBox="1">
              <a:spLocks noChangeArrowheads="1"/>
            </p:cNvSpPr>
            <p:nvPr/>
          </p:nvSpPr>
          <p:spPr bwMode="auto">
            <a:xfrm>
              <a:off x="1445995" y="4584961"/>
              <a:ext cx="3433394" cy="345580"/>
            </a:xfrm>
            <a:prstGeom prst="rect">
              <a:avLst/>
            </a:prstGeom>
            <a:noFill/>
            <a:ln w="9525" cap="rnd">
              <a:noFill/>
              <a:prstDash val="sysDot"/>
              <a:miter lim="800000"/>
              <a:headEnd/>
              <a:tailEnd/>
            </a:ln>
          </p:spPr>
          <p:txBody>
            <a:bodyPr wrap="square" anchor="ctr">
              <a:spAutoFit/>
            </a:bodyPr>
            <a:lstStyle/>
            <a:p>
              <a:pPr eaLnBrk="1" hangingPunct="1"/>
              <a:r>
                <a:rPr kumimoji="1" lang="en-US" altLang="zh-CN" sz="900" b="1" dirty="0" smtClean="0">
                  <a:solidFill>
                    <a:srgbClr val="C00000"/>
                  </a:solidFill>
                  <a:latin typeface="Arial" pitchFamily="34" charset="0"/>
                  <a:ea typeface="华文细黑" pitchFamily="2" charset="-122"/>
                  <a:cs typeface="Arial" pitchFamily="34" charset="0"/>
                </a:rPr>
                <a:t>Source IP Address</a:t>
              </a:r>
              <a:r>
                <a:rPr kumimoji="1" lang="zh-CN" altLang="en-US" sz="900" b="1" dirty="0" smtClean="0">
                  <a:solidFill>
                    <a:srgbClr val="C00000"/>
                  </a:solidFill>
                  <a:latin typeface="Arial" pitchFamily="34" charset="0"/>
                  <a:ea typeface="华文细黑" pitchFamily="2" charset="-122"/>
                  <a:cs typeface="Arial" pitchFamily="34" charset="0"/>
                </a:rPr>
                <a:t>：</a:t>
              </a:r>
              <a:r>
                <a:rPr kumimoji="1" lang="en-US" altLang="zh-CN" sz="900" b="1" dirty="0" smtClean="0">
                  <a:solidFill>
                    <a:srgbClr val="C00000"/>
                  </a:solidFill>
                  <a:ea typeface="华文细黑" pitchFamily="2" charset="-122"/>
                  <a:cs typeface="Arial" charset="0"/>
                </a:rPr>
                <a:t>10.1.1.1</a:t>
              </a:r>
              <a:endParaRPr kumimoji="1" lang="en-US" altLang="zh-CN" sz="900" b="1" dirty="0">
                <a:solidFill>
                  <a:srgbClr val="C00000"/>
                </a:solidFill>
                <a:latin typeface="Arial" pitchFamily="34" charset="0"/>
                <a:ea typeface="华文细黑" pitchFamily="2" charset="-122"/>
                <a:cs typeface="Arial" pitchFamily="34" charset="0"/>
              </a:endParaRPr>
            </a:p>
          </p:txBody>
        </p:sp>
        <p:sp>
          <p:nvSpPr>
            <p:cNvPr id="76" name="Text Box 27"/>
            <p:cNvSpPr txBox="1">
              <a:spLocks noChangeArrowheads="1"/>
            </p:cNvSpPr>
            <p:nvPr/>
          </p:nvSpPr>
          <p:spPr bwMode="auto">
            <a:xfrm>
              <a:off x="1023377" y="4967017"/>
              <a:ext cx="3892955" cy="345580"/>
            </a:xfrm>
            <a:prstGeom prst="rect">
              <a:avLst/>
            </a:prstGeom>
            <a:noFill/>
            <a:ln w="9525" cap="rnd">
              <a:noFill/>
              <a:prstDash val="sysDot"/>
              <a:miter lim="800000"/>
              <a:headEnd/>
              <a:tailEnd/>
            </a:ln>
          </p:spPr>
          <p:txBody>
            <a:bodyPr wrap="none" anchor="ctr">
              <a:spAutoFit/>
            </a:bodyPr>
            <a:lstStyle/>
            <a:p>
              <a:pPr eaLnBrk="1" hangingPunct="1"/>
              <a:r>
                <a:rPr kumimoji="1" lang="en-US" altLang="zh-CN" sz="900" b="1" dirty="0" smtClean="0">
                  <a:solidFill>
                    <a:srgbClr val="C00000"/>
                  </a:solidFill>
                  <a:latin typeface="Arial" pitchFamily="34" charset="0"/>
                  <a:ea typeface="华文细黑" pitchFamily="2" charset="-122"/>
                  <a:cs typeface="Arial" pitchFamily="34" charset="0"/>
                </a:rPr>
                <a:t>Destination IP Address</a:t>
              </a:r>
              <a:r>
                <a:rPr kumimoji="1" lang="zh-CN" altLang="en-US" sz="900" b="1" dirty="0" smtClean="0">
                  <a:solidFill>
                    <a:srgbClr val="C00000"/>
                  </a:solidFill>
                  <a:latin typeface="Arial" pitchFamily="34" charset="0"/>
                  <a:ea typeface="华文细黑" pitchFamily="2" charset="-122"/>
                  <a:cs typeface="Arial" pitchFamily="34" charset="0"/>
                </a:rPr>
                <a:t>：</a:t>
              </a:r>
              <a:r>
                <a:rPr kumimoji="1" lang="en-US" altLang="zh-CN" sz="900" b="1" dirty="0" smtClean="0">
                  <a:solidFill>
                    <a:srgbClr val="C00000"/>
                  </a:solidFill>
                  <a:ea typeface="华文细黑" pitchFamily="2" charset="-122"/>
                  <a:cs typeface="Arial" charset="0"/>
                </a:rPr>
                <a:t> 172.16.10.1</a:t>
              </a:r>
              <a:endParaRPr kumimoji="1" lang="en-US" altLang="zh-CN" sz="900" b="1" dirty="0">
                <a:solidFill>
                  <a:srgbClr val="C00000"/>
                </a:solidFill>
                <a:ea typeface="华文细黑" pitchFamily="2" charset="-122"/>
                <a:cs typeface="Arial" charset="0"/>
              </a:endParaRPr>
            </a:p>
          </p:txBody>
        </p:sp>
        <p:sp>
          <p:nvSpPr>
            <p:cNvPr id="77" name="Text Box 28"/>
            <p:cNvSpPr txBox="1">
              <a:spLocks noChangeArrowheads="1"/>
            </p:cNvSpPr>
            <p:nvPr/>
          </p:nvSpPr>
          <p:spPr bwMode="auto">
            <a:xfrm>
              <a:off x="2299571" y="5354470"/>
              <a:ext cx="1333886" cy="345580"/>
            </a:xfrm>
            <a:prstGeom prst="rect">
              <a:avLst/>
            </a:prstGeom>
            <a:noFill/>
            <a:ln w="9525" cap="rnd">
              <a:noFill/>
              <a:prstDash val="sysDot"/>
              <a:miter lim="800000"/>
              <a:headEnd/>
              <a:tailEnd/>
            </a:ln>
          </p:spPr>
          <p:txBody>
            <a:bodyPr wrap="none" anchor="ctr">
              <a:spAutoFit/>
            </a:bodyPr>
            <a:lstStyle/>
            <a:p>
              <a:pPr eaLnBrk="1" hangingPunct="1"/>
              <a:r>
                <a:rPr kumimoji="1" lang="en-US" altLang="zh-CN" sz="900" dirty="0">
                  <a:latin typeface="Arial" pitchFamily="34" charset="0"/>
                  <a:ea typeface="华文细黑" pitchFamily="2" charset="-122"/>
                  <a:cs typeface="Arial" pitchFamily="34" charset="0"/>
                </a:rPr>
                <a:t>IP  </a:t>
              </a:r>
              <a:r>
                <a:rPr kumimoji="1" lang="en-US" altLang="zh-CN" sz="900" dirty="0" smtClean="0">
                  <a:latin typeface="Arial" pitchFamily="34" charset="0"/>
                  <a:ea typeface="华文细黑" pitchFamily="2" charset="-122"/>
                  <a:cs typeface="Arial" pitchFamily="34" charset="0"/>
                </a:rPr>
                <a:t>Options</a:t>
              </a:r>
              <a:endParaRPr kumimoji="1" lang="en-US" altLang="zh-CN" sz="900" dirty="0">
                <a:latin typeface="Arial" pitchFamily="34" charset="0"/>
                <a:ea typeface="华文细黑" pitchFamily="2" charset="-122"/>
                <a:cs typeface="Arial" pitchFamily="34" charset="0"/>
              </a:endParaRPr>
            </a:p>
          </p:txBody>
        </p:sp>
        <p:sp>
          <p:nvSpPr>
            <p:cNvPr id="78" name="Text Box 16"/>
            <p:cNvSpPr txBox="1">
              <a:spLocks noChangeArrowheads="1"/>
            </p:cNvSpPr>
            <p:nvPr/>
          </p:nvSpPr>
          <p:spPr bwMode="auto">
            <a:xfrm>
              <a:off x="629925" y="3192659"/>
              <a:ext cx="943232" cy="322543"/>
            </a:xfrm>
            <a:prstGeom prst="rect">
              <a:avLst/>
            </a:prstGeom>
            <a:noFill/>
            <a:ln w="9525" cap="rnd">
              <a:noFill/>
              <a:prstDash val="sysDot"/>
              <a:miter lim="800000"/>
              <a:headEnd/>
              <a:tailEnd/>
            </a:ln>
          </p:spPr>
          <p:txBody>
            <a:bodyPr wrap="none" anchor="ctr">
              <a:spAutoFit/>
            </a:bodyPr>
            <a:lstStyle/>
            <a:p>
              <a:pPr eaLnBrk="1" hangingPunct="1"/>
              <a:r>
                <a:rPr kumimoji="1" lang="en-US" altLang="zh-CN" sz="800" dirty="0">
                  <a:latin typeface="Arial" pitchFamily="34" charset="0"/>
                  <a:ea typeface="华文细黑" pitchFamily="2" charset="-122"/>
                  <a:cs typeface="Arial" pitchFamily="34" charset="0"/>
                </a:rPr>
                <a:t>V</a:t>
              </a:r>
              <a:r>
                <a:rPr kumimoji="1" lang="en-US" altLang="zh-CN" sz="800" dirty="0" smtClean="0">
                  <a:latin typeface="Arial" pitchFamily="34" charset="0"/>
                  <a:ea typeface="华文细黑" pitchFamily="2" charset="-122"/>
                  <a:cs typeface="Arial" pitchFamily="34" charset="0"/>
                </a:rPr>
                <a:t>ersion</a:t>
              </a:r>
              <a:endParaRPr kumimoji="1" lang="en-US" altLang="zh-CN" sz="800" dirty="0">
                <a:latin typeface="Arial" pitchFamily="34" charset="0"/>
                <a:ea typeface="华文细黑" pitchFamily="2" charset="-122"/>
                <a:cs typeface="Arial" pitchFamily="34" charset="0"/>
              </a:endParaRPr>
            </a:p>
          </p:txBody>
        </p:sp>
        <p:sp>
          <p:nvSpPr>
            <p:cNvPr id="79" name="Text Box 17"/>
            <p:cNvSpPr txBox="1">
              <a:spLocks noChangeArrowheads="1"/>
            </p:cNvSpPr>
            <p:nvPr/>
          </p:nvSpPr>
          <p:spPr bwMode="auto">
            <a:xfrm>
              <a:off x="1255936" y="3118373"/>
              <a:ext cx="1017302" cy="506852"/>
            </a:xfrm>
            <a:prstGeom prst="rect">
              <a:avLst/>
            </a:prstGeom>
            <a:noFill/>
            <a:ln w="9525" cap="rnd">
              <a:noFill/>
              <a:prstDash val="sysDot"/>
              <a:miter lim="800000"/>
              <a:headEnd/>
              <a:tailEnd/>
            </a:ln>
          </p:spPr>
          <p:txBody>
            <a:bodyPr wrap="square" anchor="ctr">
              <a:spAutoFit/>
            </a:bodyPr>
            <a:lstStyle/>
            <a:p>
              <a:pPr eaLnBrk="1" hangingPunct="1"/>
              <a:r>
                <a:rPr kumimoji="1" lang="en-US" altLang="zh-CN" sz="800" dirty="0" smtClean="0">
                  <a:latin typeface="Arial" pitchFamily="34" charset="0"/>
                  <a:ea typeface="华文细黑" pitchFamily="2" charset="-122"/>
                  <a:cs typeface="Arial" pitchFamily="34" charset="0"/>
                </a:rPr>
                <a:t>Header</a:t>
              </a:r>
              <a:endParaRPr kumimoji="1" lang="en-US" altLang="zh-CN" sz="800" dirty="0">
                <a:latin typeface="Arial" pitchFamily="34" charset="0"/>
                <a:ea typeface="华文细黑" pitchFamily="2" charset="-122"/>
                <a:cs typeface="Arial" pitchFamily="34" charset="0"/>
              </a:endParaRPr>
            </a:p>
            <a:p>
              <a:pPr eaLnBrk="1" hangingPunct="1"/>
              <a:r>
                <a:rPr kumimoji="1" lang="en-US" altLang="zh-CN" sz="800" dirty="0">
                  <a:latin typeface="Arial" pitchFamily="34" charset="0"/>
                  <a:ea typeface="华文细黑" pitchFamily="2" charset="-122"/>
                  <a:cs typeface="Arial" pitchFamily="34" charset="0"/>
                </a:rPr>
                <a:t>L</a:t>
              </a:r>
              <a:r>
                <a:rPr kumimoji="1" lang="en-US" altLang="zh-CN" sz="800" dirty="0" smtClean="0">
                  <a:latin typeface="Arial" pitchFamily="34" charset="0"/>
                  <a:ea typeface="华文细黑" pitchFamily="2" charset="-122"/>
                  <a:cs typeface="Arial" pitchFamily="34" charset="0"/>
                </a:rPr>
                <a:t>ength</a:t>
              </a:r>
              <a:endParaRPr kumimoji="1" lang="en-US" altLang="zh-CN" sz="800" dirty="0">
                <a:latin typeface="Arial" pitchFamily="34" charset="0"/>
                <a:ea typeface="华文细黑" pitchFamily="2" charset="-122"/>
                <a:cs typeface="Arial" pitchFamily="34" charset="0"/>
              </a:endParaRPr>
            </a:p>
          </p:txBody>
        </p:sp>
      </p:grpSp>
      <p:grpSp>
        <p:nvGrpSpPr>
          <p:cNvPr id="48" name="组合 27"/>
          <p:cNvGrpSpPr>
            <a:grpSpLocks/>
          </p:cNvGrpSpPr>
          <p:nvPr/>
        </p:nvGrpSpPr>
        <p:grpSpPr bwMode="auto">
          <a:xfrm>
            <a:off x="3635896" y="4365104"/>
            <a:ext cx="4824635" cy="279469"/>
            <a:chOff x="3851920" y="2811705"/>
            <a:chExt cx="4824029" cy="279469"/>
          </a:xfrm>
        </p:grpSpPr>
        <p:sp>
          <p:nvSpPr>
            <p:cNvPr id="49" name="Rectangle 14"/>
            <p:cNvSpPr>
              <a:spLocks noChangeArrowheads="1"/>
            </p:cNvSpPr>
            <p:nvPr/>
          </p:nvSpPr>
          <p:spPr bwMode="auto">
            <a:xfrm>
              <a:off x="7023876" y="2811994"/>
              <a:ext cx="792163" cy="279180"/>
            </a:xfrm>
            <a:prstGeom prst="rect">
              <a:avLst/>
            </a:prstGeom>
            <a:noFill/>
            <a:ln w="12700" algn="ctr">
              <a:solidFill>
                <a:schemeClr val="tx1"/>
              </a:solidFill>
              <a:miter lim="800000"/>
              <a:headEnd/>
              <a:tailEnd/>
            </a:ln>
          </p:spPr>
          <p:txBody>
            <a:bodyPr lIns="90000" tIns="46800" rIns="90000" bIns="46800" anchor="ctr">
              <a:spAutoFit/>
            </a:bodyPr>
            <a:lstStyle/>
            <a:p>
              <a:pPr eaLnBrk="1" hangingPunct="1"/>
              <a:r>
                <a:rPr kumimoji="1" lang="en-US" altLang="zh-CN" sz="1200" dirty="0" smtClean="0">
                  <a:ea typeface="华文细黑" pitchFamily="2" charset="-122"/>
                  <a:cs typeface="Arial" charset="0"/>
                </a:rPr>
                <a:t>SFD</a:t>
              </a:r>
              <a:endParaRPr kumimoji="1" lang="en-US" altLang="zh-CN" sz="1200" dirty="0">
                <a:ea typeface="华文细黑" pitchFamily="2" charset="-122"/>
              </a:endParaRPr>
            </a:p>
          </p:txBody>
        </p:sp>
        <p:sp>
          <p:nvSpPr>
            <p:cNvPr id="50" name="Rectangle 15"/>
            <p:cNvSpPr>
              <a:spLocks noChangeArrowheads="1"/>
            </p:cNvSpPr>
            <p:nvPr/>
          </p:nvSpPr>
          <p:spPr bwMode="auto">
            <a:xfrm>
              <a:off x="7811962" y="2811994"/>
              <a:ext cx="863987" cy="279180"/>
            </a:xfrm>
            <a:prstGeom prst="rect">
              <a:avLst/>
            </a:prstGeom>
            <a:noFill/>
            <a:ln w="12700" algn="ctr">
              <a:solidFill>
                <a:schemeClr val="tx1"/>
              </a:solidFill>
              <a:miter lim="800000"/>
              <a:headEnd/>
              <a:tailEnd/>
            </a:ln>
          </p:spPr>
          <p:txBody>
            <a:bodyPr wrap="square" lIns="90000" tIns="46800" rIns="90000" bIns="46800" anchor="ctr">
              <a:spAutoFit/>
            </a:bodyPr>
            <a:lstStyle/>
            <a:p>
              <a:pPr eaLnBrk="1" hangingPunct="1"/>
              <a:r>
                <a:rPr kumimoji="1" lang="en-US" altLang="zh-CN" sz="1200" dirty="0" smtClean="0">
                  <a:ea typeface="华文细黑" pitchFamily="2" charset="-122"/>
                  <a:cs typeface="Arial" charset="0"/>
                </a:rPr>
                <a:t>Preamble</a:t>
              </a:r>
              <a:endParaRPr kumimoji="1" lang="en-US" altLang="zh-CN" sz="1200" dirty="0">
                <a:ea typeface="华文细黑" pitchFamily="2" charset="-122"/>
              </a:endParaRPr>
            </a:p>
          </p:txBody>
        </p:sp>
        <p:sp>
          <p:nvSpPr>
            <p:cNvPr id="51" name="Rectangle 14"/>
            <p:cNvSpPr>
              <a:spLocks noChangeArrowheads="1"/>
            </p:cNvSpPr>
            <p:nvPr/>
          </p:nvSpPr>
          <p:spPr bwMode="auto">
            <a:xfrm>
              <a:off x="5436624" y="2811705"/>
              <a:ext cx="1583349" cy="279180"/>
            </a:xfrm>
            <a:prstGeom prst="rect">
              <a:avLst/>
            </a:prstGeom>
            <a:noFill/>
            <a:ln w="12700" algn="ctr">
              <a:solidFill>
                <a:schemeClr val="tx1"/>
              </a:solidFill>
              <a:miter lim="800000"/>
              <a:headEnd/>
              <a:tailEnd/>
            </a:ln>
          </p:spPr>
          <p:txBody>
            <a:bodyPr wrap="square" lIns="90000" tIns="46800" rIns="90000" bIns="46800" anchor="ctr">
              <a:spAutoFit/>
            </a:bodyPr>
            <a:lstStyle/>
            <a:p>
              <a:pPr eaLnBrk="1" hangingPunct="1"/>
              <a:r>
                <a:rPr kumimoji="1" lang="en-US" altLang="zh-CN" sz="1200" dirty="0" err="1" smtClean="0">
                  <a:ea typeface="华文细黑" pitchFamily="2" charset="-122"/>
                  <a:cs typeface="Arial" charset="0"/>
                </a:rPr>
                <a:t>Ethernet_</a:t>
              </a:r>
              <a:r>
                <a:rPr lang="en-US" altLang="zh-CN" sz="1200" dirty="0" err="1" smtClean="0">
                  <a:ea typeface="华文细黑" pitchFamily="2" charset="-122"/>
                  <a:cs typeface="Arial" charset="0"/>
                </a:rPr>
                <a:t>II</a:t>
              </a:r>
              <a:r>
                <a:rPr lang="en-US" altLang="zh-CN" sz="1200" dirty="0" smtClean="0">
                  <a:ea typeface="华文细黑" pitchFamily="2" charset="-122"/>
                  <a:cs typeface="Arial" charset="0"/>
                </a:rPr>
                <a:t> Header</a:t>
              </a:r>
              <a:endParaRPr kumimoji="1" lang="en-US" altLang="zh-CN" sz="1200" dirty="0">
                <a:ea typeface="华文细黑" pitchFamily="2" charset="-122"/>
              </a:endParaRPr>
            </a:p>
          </p:txBody>
        </p:sp>
        <p:sp>
          <p:nvSpPr>
            <p:cNvPr id="52" name="Rectangle 14"/>
            <p:cNvSpPr>
              <a:spLocks noChangeArrowheads="1"/>
            </p:cNvSpPr>
            <p:nvPr/>
          </p:nvSpPr>
          <p:spPr bwMode="auto">
            <a:xfrm>
              <a:off x="3851920" y="2811994"/>
              <a:ext cx="792163" cy="279180"/>
            </a:xfrm>
            <a:prstGeom prst="rect">
              <a:avLst/>
            </a:prstGeom>
            <a:noFill/>
            <a:ln w="12700" algn="ctr">
              <a:solidFill>
                <a:schemeClr val="tx1"/>
              </a:solidFill>
              <a:miter lim="800000"/>
              <a:headEnd/>
              <a:tailEnd/>
            </a:ln>
          </p:spPr>
          <p:txBody>
            <a:bodyPr lIns="90000" tIns="46800" rIns="90000" bIns="46800" anchor="ctr">
              <a:spAutoFit/>
            </a:bodyPr>
            <a:lstStyle/>
            <a:p>
              <a:pPr eaLnBrk="1" hangingPunct="1"/>
              <a:r>
                <a:rPr kumimoji="1" lang="en-US" altLang="zh-CN" sz="1200" dirty="0">
                  <a:ea typeface="华文细黑" pitchFamily="2" charset="-122"/>
                </a:rPr>
                <a:t>FCS</a:t>
              </a:r>
            </a:p>
          </p:txBody>
        </p:sp>
        <p:sp>
          <p:nvSpPr>
            <p:cNvPr id="80" name="Rectangle 14"/>
            <p:cNvSpPr>
              <a:spLocks noChangeArrowheads="1"/>
            </p:cNvSpPr>
            <p:nvPr/>
          </p:nvSpPr>
          <p:spPr bwMode="auto">
            <a:xfrm>
              <a:off x="4643933" y="2811994"/>
              <a:ext cx="792163" cy="279180"/>
            </a:xfrm>
            <a:prstGeom prst="rect">
              <a:avLst/>
            </a:prstGeom>
            <a:noFill/>
            <a:ln w="12700" algn="ctr">
              <a:solidFill>
                <a:schemeClr val="tx1"/>
              </a:solidFill>
              <a:miter lim="800000"/>
              <a:headEnd/>
              <a:tailEnd/>
            </a:ln>
          </p:spPr>
          <p:txBody>
            <a:bodyPr lIns="90000" tIns="46800" rIns="90000" bIns="46800" anchor="ctr">
              <a:spAutoFit/>
            </a:bodyPr>
            <a:lstStyle/>
            <a:p>
              <a:pPr eaLnBrk="1" hangingPunct="1"/>
              <a:r>
                <a:rPr kumimoji="1" lang="en-US" altLang="zh-CN" sz="1200">
                  <a:ea typeface="华文细黑" pitchFamily="2" charset="-122"/>
                </a:rPr>
                <a:t>Data</a:t>
              </a: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标题 9"/>
          <p:cNvSpPr>
            <a:spLocks noGrp="1"/>
          </p:cNvSpPr>
          <p:nvPr>
            <p:ph type="title"/>
          </p:nvPr>
        </p:nvSpPr>
        <p:spPr/>
        <p:txBody>
          <a:bodyPr/>
          <a:lstStyle/>
          <a:p>
            <a:r>
              <a:rPr lang="zh-CN" altLang="en-US" dirty="0" smtClean="0">
                <a:latin typeface="Arial" charset="0"/>
                <a:cs typeface="Arial" charset="0"/>
              </a:rPr>
              <a:t>数据帧解封装</a:t>
            </a:r>
          </a:p>
        </p:txBody>
      </p:sp>
      <p:sp>
        <p:nvSpPr>
          <p:cNvPr id="19460" name="灯片编号占位符 4"/>
          <p:cNvSpPr>
            <a:spLocks noGrp="1"/>
          </p:cNvSpPr>
          <p:nvPr>
            <p:ph type="sldNum" sz="quarter" idx="12"/>
          </p:nvPr>
        </p:nvSpPr>
        <p:spPr>
          <a:noFill/>
        </p:spPr>
        <p:txBody>
          <a:bodyPr/>
          <a:lstStyle/>
          <a:p>
            <a:r>
              <a:rPr lang="en-US" altLang="zh-CN" smtClean="0"/>
              <a:t>Page </a:t>
            </a:r>
            <a:fld id="{CAF2A047-C5A4-434D-AC3F-FEE569D09860}" type="slidenum">
              <a:rPr lang="en-US" altLang="zh-CN" smtClean="0"/>
              <a:pPr/>
              <a:t>13</a:t>
            </a:fld>
            <a:endParaRPr lang="en-US" altLang="zh-CN" smtClean="0"/>
          </a:p>
        </p:txBody>
      </p:sp>
      <p:grpSp>
        <p:nvGrpSpPr>
          <p:cNvPr id="50" name="Group 49"/>
          <p:cNvGrpSpPr/>
          <p:nvPr/>
        </p:nvGrpSpPr>
        <p:grpSpPr>
          <a:xfrm>
            <a:off x="1279527" y="1484313"/>
            <a:ext cx="6118496" cy="3384812"/>
            <a:chOff x="1279527" y="1484313"/>
            <a:chExt cx="6118496" cy="3384812"/>
          </a:xfrm>
        </p:grpSpPr>
        <p:sp>
          <p:nvSpPr>
            <p:cNvPr id="30" name="Line 13"/>
            <p:cNvSpPr>
              <a:spLocks noChangeShapeType="1"/>
            </p:cNvSpPr>
            <p:nvPr/>
          </p:nvSpPr>
          <p:spPr bwMode="auto">
            <a:xfrm flipH="1" flipV="1">
              <a:off x="2869208" y="3140968"/>
              <a:ext cx="2376000" cy="80"/>
            </a:xfrm>
            <a:prstGeom prst="line">
              <a:avLst/>
            </a:prstGeom>
            <a:noFill/>
            <a:ln w="28575">
              <a:solidFill>
                <a:srgbClr val="000000"/>
              </a:solidFill>
              <a:round/>
              <a:headEnd/>
              <a:tailEnd/>
            </a:ln>
          </p:spPr>
          <p:txBody>
            <a:bodyPr/>
            <a:lstStyle/>
            <a:p>
              <a:endParaRPr lang="zh-CN" altLang="en-US"/>
            </a:p>
          </p:txBody>
        </p:sp>
        <p:sp>
          <p:nvSpPr>
            <p:cNvPr id="29" name="Line 13"/>
            <p:cNvSpPr>
              <a:spLocks noChangeShapeType="1"/>
            </p:cNvSpPr>
            <p:nvPr/>
          </p:nvSpPr>
          <p:spPr bwMode="auto">
            <a:xfrm flipH="1" flipV="1">
              <a:off x="5255096" y="3933056"/>
              <a:ext cx="1368152" cy="0"/>
            </a:xfrm>
            <a:prstGeom prst="line">
              <a:avLst/>
            </a:prstGeom>
            <a:noFill/>
            <a:ln w="28575">
              <a:solidFill>
                <a:srgbClr val="000000"/>
              </a:solidFill>
              <a:round/>
              <a:headEnd/>
              <a:tailEnd/>
            </a:ln>
          </p:spPr>
          <p:txBody>
            <a:bodyPr/>
            <a:lstStyle/>
            <a:p>
              <a:endParaRPr lang="zh-CN" altLang="en-US"/>
            </a:p>
          </p:txBody>
        </p:sp>
        <p:sp>
          <p:nvSpPr>
            <p:cNvPr id="31" name="Line 13"/>
            <p:cNvSpPr>
              <a:spLocks noChangeShapeType="1"/>
            </p:cNvSpPr>
            <p:nvPr/>
          </p:nvSpPr>
          <p:spPr bwMode="auto">
            <a:xfrm flipH="1" flipV="1">
              <a:off x="5255096" y="2204864"/>
              <a:ext cx="1296000" cy="80"/>
            </a:xfrm>
            <a:prstGeom prst="line">
              <a:avLst/>
            </a:prstGeom>
            <a:noFill/>
            <a:ln w="28575">
              <a:solidFill>
                <a:srgbClr val="000000"/>
              </a:solidFill>
              <a:round/>
              <a:headEnd/>
              <a:tailEnd/>
            </a:ln>
          </p:spPr>
          <p:txBody>
            <a:bodyPr/>
            <a:lstStyle/>
            <a:p>
              <a:endParaRPr lang="zh-CN" altLang="en-US"/>
            </a:p>
          </p:txBody>
        </p:sp>
        <p:sp>
          <p:nvSpPr>
            <p:cNvPr id="32" name="任意多边形 31"/>
            <p:cNvSpPr/>
            <p:nvPr/>
          </p:nvSpPr>
          <p:spPr bwMode="auto">
            <a:xfrm>
              <a:off x="1279527" y="4005064"/>
              <a:ext cx="3148458" cy="504056"/>
            </a:xfrm>
            <a:custGeom>
              <a:avLst/>
              <a:gdLst>
                <a:gd name="connsiteX0" fmla="*/ 693683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693683 w 3799490"/>
                <a:gd name="connsiteY4" fmla="*/ 0 h 1497724"/>
                <a:gd name="connsiteX0" fmla="*/ 948279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833339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70690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770911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799490"/>
                <a:gd name="connsiteY0" fmla="*/ 0 h 1497724"/>
                <a:gd name="connsiteX1" fmla="*/ 1474701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500052"/>
                <a:gd name="connsiteY0" fmla="*/ 0 h 1497724"/>
                <a:gd name="connsiteX1" fmla="*/ 1474701 w 3500052"/>
                <a:gd name="connsiteY1" fmla="*/ 0 h 1497724"/>
                <a:gd name="connsiteX2" fmla="*/ 3500052 w 3500052"/>
                <a:gd name="connsiteY2" fmla="*/ 1497724 h 1497724"/>
                <a:gd name="connsiteX3" fmla="*/ 0 w 3500052"/>
                <a:gd name="connsiteY3" fmla="*/ 1497724 h 1497724"/>
                <a:gd name="connsiteX4" fmla="*/ 770911 w 3500052"/>
                <a:gd name="connsiteY4" fmla="*/ 0 h 1497724"/>
                <a:gd name="connsiteX0" fmla="*/ 770911 w 3500052"/>
                <a:gd name="connsiteY0" fmla="*/ 3 h 1497727"/>
                <a:gd name="connsiteX1" fmla="*/ 2216331 w 3500052"/>
                <a:gd name="connsiteY1" fmla="*/ 0 h 1497727"/>
                <a:gd name="connsiteX2" fmla="*/ 3500052 w 3500052"/>
                <a:gd name="connsiteY2" fmla="*/ 1497727 h 1497727"/>
                <a:gd name="connsiteX3" fmla="*/ 0 w 3500052"/>
                <a:gd name="connsiteY3" fmla="*/ 1497727 h 1497727"/>
                <a:gd name="connsiteX4" fmla="*/ 770911 w 3500052"/>
                <a:gd name="connsiteY4" fmla="*/ 3 h 1497727"/>
                <a:gd name="connsiteX0" fmla="*/ 770911 w 2987278"/>
                <a:gd name="connsiteY0" fmla="*/ 3 h 1497727"/>
                <a:gd name="connsiteX1" fmla="*/ 2216331 w 2987278"/>
                <a:gd name="connsiteY1" fmla="*/ 0 h 1497727"/>
                <a:gd name="connsiteX2" fmla="*/ 2987278 w 2987278"/>
                <a:gd name="connsiteY2" fmla="*/ 1497727 h 1497727"/>
                <a:gd name="connsiteX3" fmla="*/ 0 w 2987278"/>
                <a:gd name="connsiteY3" fmla="*/ 1497727 h 1497727"/>
                <a:gd name="connsiteX4" fmla="*/ 770911 w 2987278"/>
                <a:gd name="connsiteY4" fmla="*/ 3 h 1497727"/>
                <a:gd name="connsiteX0" fmla="*/ 68691 w 2987278"/>
                <a:gd name="connsiteY0" fmla="*/ 0 h 2995447"/>
                <a:gd name="connsiteX1" fmla="*/ 2216331 w 2987278"/>
                <a:gd name="connsiteY1" fmla="*/ 1497720 h 2995447"/>
                <a:gd name="connsiteX2" fmla="*/ 2987278 w 2987278"/>
                <a:gd name="connsiteY2" fmla="*/ 2995447 h 2995447"/>
                <a:gd name="connsiteX3" fmla="*/ 0 w 2987278"/>
                <a:gd name="connsiteY3" fmla="*/ 2995447 h 2995447"/>
                <a:gd name="connsiteX4" fmla="*/ 68691 w 2987278"/>
                <a:gd name="connsiteY4" fmla="*/ 0 h 2995447"/>
                <a:gd name="connsiteX0" fmla="*/ 68691 w 2987278"/>
                <a:gd name="connsiteY0" fmla="*/ 0 h 2995447"/>
                <a:gd name="connsiteX1" fmla="*/ 1059909 w 2987278"/>
                <a:gd name="connsiteY1" fmla="*/ 0 h 2995447"/>
                <a:gd name="connsiteX2" fmla="*/ 2987278 w 2987278"/>
                <a:gd name="connsiteY2" fmla="*/ 2995447 h 2995447"/>
                <a:gd name="connsiteX3" fmla="*/ 0 w 2987278"/>
                <a:gd name="connsiteY3" fmla="*/ 2995447 h 2995447"/>
                <a:gd name="connsiteX4" fmla="*/ 68691 w 2987278"/>
                <a:gd name="connsiteY4" fmla="*/ 0 h 2995447"/>
                <a:gd name="connsiteX0" fmla="*/ 68691 w 2987278"/>
                <a:gd name="connsiteY0" fmla="*/ 0 h 2995447"/>
                <a:gd name="connsiteX1" fmla="*/ 1610586 w 2987278"/>
                <a:gd name="connsiteY1" fmla="*/ 0 h 2995447"/>
                <a:gd name="connsiteX2" fmla="*/ 2987278 w 2987278"/>
                <a:gd name="connsiteY2" fmla="*/ 2995447 h 2995447"/>
                <a:gd name="connsiteX3" fmla="*/ 0 w 2987278"/>
                <a:gd name="connsiteY3" fmla="*/ 2995447 h 2995447"/>
                <a:gd name="connsiteX4" fmla="*/ 68691 w 2987278"/>
                <a:gd name="connsiteY4" fmla="*/ 0 h 2995447"/>
                <a:gd name="connsiteX0" fmla="*/ 674435 w 2987278"/>
                <a:gd name="connsiteY0" fmla="*/ 0 h 2995447"/>
                <a:gd name="connsiteX1" fmla="*/ 1610586 w 2987278"/>
                <a:gd name="connsiteY1" fmla="*/ 0 h 2995447"/>
                <a:gd name="connsiteX2" fmla="*/ 2987278 w 2987278"/>
                <a:gd name="connsiteY2" fmla="*/ 2995447 h 2995447"/>
                <a:gd name="connsiteX3" fmla="*/ 0 w 2987278"/>
                <a:gd name="connsiteY3" fmla="*/ 2995447 h 2995447"/>
                <a:gd name="connsiteX4" fmla="*/ 674435 w 2987278"/>
                <a:gd name="connsiteY4" fmla="*/ 0 h 2995447"/>
                <a:gd name="connsiteX0" fmla="*/ 674435 w 2161263"/>
                <a:gd name="connsiteY0" fmla="*/ 0 h 2995447"/>
                <a:gd name="connsiteX1" fmla="*/ 1610586 w 2161263"/>
                <a:gd name="connsiteY1" fmla="*/ 0 h 2995447"/>
                <a:gd name="connsiteX2" fmla="*/ 2161263 w 2161263"/>
                <a:gd name="connsiteY2" fmla="*/ 2995447 h 2995447"/>
                <a:gd name="connsiteX3" fmla="*/ 0 w 2161263"/>
                <a:gd name="connsiteY3" fmla="*/ 2995447 h 2995447"/>
                <a:gd name="connsiteX4" fmla="*/ 674435 w 2161263"/>
                <a:gd name="connsiteY4" fmla="*/ 0 h 2995447"/>
                <a:gd name="connsiteX0" fmla="*/ 674435 w 2161263"/>
                <a:gd name="connsiteY0" fmla="*/ 0 h 2995447"/>
                <a:gd name="connsiteX1" fmla="*/ 1431760 w 2161263"/>
                <a:gd name="connsiteY1" fmla="*/ 0 h 2995447"/>
                <a:gd name="connsiteX2" fmla="*/ 2161263 w 2161263"/>
                <a:gd name="connsiteY2" fmla="*/ 2995447 h 2995447"/>
                <a:gd name="connsiteX3" fmla="*/ 0 w 2161263"/>
                <a:gd name="connsiteY3" fmla="*/ 2995447 h 2995447"/>
                <a:gd name="connsiteX4" fmla="*/ 674435 w 2161263"/>
                <a:gd name="connsiteY4" fmla="*/ 0 h 2995447"/>
                <a:gd name="connsiteX0" fmla="*/ 674435 w 2161263"/>
                <a:gd name="connsiteY0" fmla="*/ 0 h 2995447"/>
                <a:gd name="connsiteX1" fmla="*/ 1376576 w 2161263"/>
                <a:gd name="connsiteY1" fmla="*/ 274244 h 2995447"/>
                <a:gd name="connsiteX2" fmla="*/ 2161263 w 2161263"/>
                <a:gd name="connsiteY2" fmla="*/ 2995447 h 2995447"/>
                <a:gd name="connsiteX3" fmla="*/ 0 w 2161263"/>
                <a:gd name="connsiteY3" fmla="*/ 2995447 h 2995447"/>
                <a:gd name="connsiteX4" fmla="*/ 674435 w 2161263"/>
                <a:gd name="connsiteY4" fmla="*/ 0 h 2995447"/>
                <a:gd name="connsiteX0" fmla="*/ 674435 w 2161263"/>
                <a:gd name="connsiteY0" fmla="*/ 179290 h 3174737"/>
                <a:gd name="connsiteX1" fmla="*/ 1321532 w 2161263"/>
                <a:gd name="connsiteY1" fmla="*/ 0 h 3174737"/>
                <a:gd name="connsiteX2" fmla="*/ 2161263 w 2161263"/>
                <a:gd name="connsiteY2" fmla="*/ 3174737 h 3174737"/>
                <a:gd name="connsiteX3" fmla="*/ 0 w 2161263"/>
                <a:gd name="connsiteY3" fmla="*/ 3174737 h 3174737"/>
                <a:gd name="connsiteX4" fmla="*/ 674435 w 2161263"/>
                <a:gd name="connsiteY4" fmla="*/ 179290 h 3174737"/>
                <a:gd name="connsiteX0" fmla="*/ 716047 w 2161263"/>
                <a:gd name="connsiteY0" fmla="*/ 0 h 3174737"/>
                <a:gd name="connsiteX1" fmla="*/ 1321532 w 2161263"/>
                <a:gd name="connsiteY1" fmla="*/ 0 h 3174737"/>
                <a:gd name="connsiteX2" fmla="*/ 2161263 w 2161263"/>
                <a:gd name="connsiteY2" fmla="*/ 3174737 h 3174737"/>
                <a:gd name="connsiteX3" fmla="*/ 0 w 2161263"/>
                <a:gd name="connsiteY3" fmla="*/ 3174737 h 3174737"/>
                <a:gd name="connsiteX4" fmla="*/ 716047 w 2161263"/>
                <a:gd name="connsiteY4" fmla="*/ 0 h 3174737"/>
                <a:gd name="connsiteX0" fmla="*/ 716047 w 2406733"/>
                <a:gd name="connsiteY0" fmla="*/ 0 h 3178648"/>
                <a:gd name="connsiteX1" fmla="*/ 1321532 w 2406733"/>
                <a:gd name="connsiteY1" fmla="*/ 0 h 3178648"/>
                <a:gd name="connsiteX2" fmla="*/ 2406733 w 2406733"/>
                <a:gd name="connsiteY2" fmla="*/ 3178648 h 3178648"/>
                <a:gd name="connsiteX3" fmla="*/ 0 w 2406733"/>
                <a:gd name="connsiteY3" fmla="*/ 3174737 h 3178648"/>
                <a:gd name="connsiteX4" fmla="*/ 716047 w 2406733"/>
                <a:gd name="connsiteY4" fmla="*/ 0 h 3178648"/>
                <a:gd name="connsiteX0" fmla="*/ 810453 w 2406733"/>
                <a:gd name="connsiteY0" fmla="*/ 0 h 3179903"/>
                <a:gd name="connsiteX1" fmla="*/ 1321532 w 2406733"/>
                <a:gd name="connsiteY1" fmla="*/ 1255 h 3179903"/>
                <a:gd name="connsiteX2" fmla="*/ 2406733 w 2406733"/>
                <a:gd name="connsiteY2" fmla="*/ 3179903 h 3179903"/>
                <a:gd name="connsiteX3" fmla="*/ 0 w 2406733"/>
                <a:gd name="connsiteY3" fmla="*/ 3175992 h 3179903"/>
                <a:gd name="connsiteX4" fmla="*/ 810453 w 2406733"/>
                <a:gd name="connsiteY4" fmla="*/ 0 h 3179903"/>
                <a:gd name="connsiteX0" fmla="*/ 810453 w 2406733"/>
                <a:gd name="connsiteY0" fmla="*/ 0 h 3179903"/>
                <a:gd name="connsiteX1" fmla="*/ 1526027 w 2406733"/>
                <a:gd name="connsiteY1" fmla="*/ 0 h 3179903"/>
                <a:gd name="connsiteX2" fmla="*/ 2406733 w 2406733"/>
                <a:gd name="connsiteY2" fmla="*/ 3179903 h 3179903"/>
                <a:gd name="connsiteX3" fmla="*/ 0 w 2406733"/>
                <a:gd name="connsiteY3" fmla="*/ 3175992 h 3179903"/>
                <a:gd name="connsiteX4" fmla="*/ 810453 w 2406733"/>
                <a:gd name="connsiteY4" fmla="*/ 0 h 3179903"/>
                <a:gd name="connsiteX0" fmla="*/ 645321 w 2406733"/>
                <a:gd name="connsiteY0" fmla="*/ 0 h 3179903"/>
                <a:gd name="connsiteX1" fmla="*/ 1526027 w 2406733"/>
                <a:gd name="connsiteY1" fmla="*/ 0 h 3179903"/>
                <a:gd name="connsiteX2" fmla="*/ 2406733 w 2406733"/>
                <a:gd name="connsiteY2" fmla="*/ 3179903 h 3179903"/>
                <a:gd name="connsiteX3" fmla="*/ 0 w 2406733"/>
                <a:gd name="connsiteY3" fmla="*/ 3175992 h 3179903"/>
                <a:gd name="connsiteX4" fmla="*/ 645321 w 2406733"/>
                <a:gd name="connsiteY4" fmla="*/ 0 h 3179903"/>
                <a:gd name="connsiteX0" fmla="*/ 645321 w 2406733"/>
                <a:gd name="connsiteY0" fmla="*/ 0 h 3179903"/>
                <a:gd name="connsiteX1" fmla="*/ 1856291 w 2406733"/>
                <a:gd name="connsiteY1" fmla="*/ 0 h 3179903"/>
                <a:gd name="connsiteX2" fmla="*/ 2406733 w 2406733"/>
                <a:gd name="connsiteY2" fmla="*/ 3179903 h 3179903"/>
                <a:gd name="connsiteX3" fmla="*/ 0 w 2406733"/>
                <a:gd name="connsiteY3" fmla="*/ 3175992 h 3179903"/>
                <a:gd name="connsiteX4" fmla="*/ 645321 w 2406733"/>
                <a:gd name="connsiteY4" fmla="*/ 0 h 3179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733" h="3179903">
                  <a:moveTo>
                    <a:pt x="645321" y="0"/>
                  </a:moveTo>
                  <a:lnTo>
                    <a:pt x="1856291" y="0"/>
                  </a:lnTo>
                  <a:lnTo>
                    <a:pt x="2406733" y="3179903"/>
                  </a:lnTo>
                  <a:lnTo>
                    <a:pt x="0" y="3175992"/>
                  </a:lnTo>
                  <a:lnTo>
                    <a:pt x="645321" y="0"/>
                  </a:lnTo>
                  <a:close/>
                </a:path>
              </a:pathLst>
            </a:custGeom>
            <a:gradFill>
              <a:gsLst>
                <a:gs pos="0">
                  <a:srgbClr val="1D9EFF"/>
                </a:gs>
                <a:gs pos="73000">
                  <a:schemeClr val="accent1">
                    <a:tint val="44500"/>
                    <a:satMod val="160000"/>
                  </a:schemeClr>
                </a:gs>
              </a:gsLst>
              <a:lin ang="5400000" scaled="0"/>
            </a:gradFill>
            <a:ln w="9525" cap="flat" cmpd="sng" algn="ctr">
              <a:noFill/>
              <a:prstDash val="solid"/>
              <a:round/>
              <a:headEnd type="none" w="med" len="med"/>
              <a:tailEnd type="none" w="med" len="med"/>
            </a:ln>
            <a:effectLst/>
          </p:spPr>
          <p:txBody>
            <a:bodyPr/>
            <a:lstStyle/>
            <a:p>
              <a:pPr defTabSz="784225">
                <a:defRPr/>
              </a:pPr>
              <a:endParaRPr lang="zh-CN" altLang="en-US" sz="1200">
                <a:latin typeface="Arial" pitchFamily="34" charset="0"/>
                <a:cs typeface="Arial" pitchFamily="34" charset="0"/>
              </a:endParaRPr>
            </a:p>
          </p:txBody>
        </p:sp>
        <p:pic>
          <p:nvPicPr>
            <p:cNvPr id="19462" name="Picture 1939" descr="图片682"/>
            <p:cNvPicPr>
              <a:picLocks noChangeAspect="1" noChangeArrowheads="1"/>
            </p:cNvPicPr>
            <p:nvPr/>
          </p:nvPicPr>
          <p:blipFill>
            <a:blip r:embed="rId3" cstate="print"/>
            <a:srcRect/>
            <a:stretch>
              <a:fillRect/>
            </a:stretch>
          </p:blipFill>
          <p:spPr bwMode="auto">
            <a:xfrm>
              <a:off x="6346850" y="1773238"/>
              <a:ext cx="500062" cy="798512"/>
            </a:xfrm>
            <a:prstGeom prst="rect">
              <a:avLst/>
            </a:prstGeom>
            <a:noFill/>
            <a:ln w="9525">
              <a:noFill/>
              <a:miter lim="800000"/>
              <a:headEnd/>
              <a:tailEnd/>
            </a:ln>
          </p:spPr>
        </p:pic>
        <p:pic>
          <p:nvPicPr>
            <p:cNvPr id="19463" name="Picture 1939" descr="图片682"/>
            <p:cNvPicPr>
              <a:picLocks noChangeAspect="1" noChangeArrowheads="1"/>
            </p:cNvPicPr>
            <p:nvPr/>
          </p:nvPicPr>
          <p:blipFill>
            <a:blip r:embed="rId3" cstate="print"/>
            <a:srcRect/>
            <a:stretch>
              <a:fillRect/>
            </a:stretch>
          </p:blipFill>
          <p:spPr bwMode="auto">
            <a:xfrm>
              <a:off x="6340500" y="3429000"/>
              <a:ext cx="500062" cy="798513"/>
            </a:xfrm>
            <a:prstGeom prst="rect">
              <a:avLst/>
            </a:prstGeom>
            <a:noFill/>
            <a:ln w="9525">
              <a:noFill/>
              <a:miter lim="800000"/>
              <a:headEnd/>
              <a:tailEnd/>
            </a:ln>
          </p:spPr>
        </p:pic>
        <p:sp>
          <p:nvSpPr>
            <p:cNvPr id="19464" name="TextBox 8"/>
            <p:cNvSpPr txBox="1">
              <a:spLocks noChangeArrowheads="1"/>
            </p:cNvSpPr>
            <p:nvPr/>
          </p:nvSpPr>
          <p:spPr bwMode="auto">
            <a:xfrm>
              <a:off x="6237024" y="1484313"/>
              <a:ext cx="783741" cy="276999"/>
            </a:xfrm>
            <a:prstGeom prst="rect">
              <a:avLst/>
            </a:prstGeom>
            <a:noFill/>
            <a:ln w="9525">
              <a:noFill/>
              <a:miter lim="800000"/>
              <a:headEnd/>
              <a:tailEnd/>
            </a:ln>
          </p:spPr>
          <p:txBody>
            <a:bodyPr wrap="none">
              <a:spAutoFit/>
            </a:bodyPr>
            <a:lstStyle/>
            <a:p>
              <a:r>
                <a:rPr lang="zh-CN" altLang="en-US" sz="1200" dirty="0" smtClean="0">
                  <a:latin typeface="华文细黑" pitchFamily="2" charset="-122"/>
                  <a:ea typeface="华文细黑" pitchFamily="2" charset="-122"/>
                  <a:cs typeface="Arial" charset="0"/>
                </a:rPr>
                <a:t>服务器</a:t>
              </a:r>
              <a:r>
                <a:rPr lang="en-US" altLang="zh-CN" sz="1200" dirty="0" smtClean="0">
                  <a:latin typeface="华文细黑" pitchFamily="2" charset="-122"/>
                  <a:ea typeface="华文细黑" pitchFamily="2" charset="-122"/>
                  <a:cs typeface="Arial" charset="0"/>
                </a:rPr>
                <a:t> </a:t>
              </a:r>
              <a:r>
                <a:rPr lang="en-US" altLang="zh-CN" sz="1200" dirty="0" smtClean="0">
                  <a:ea typeface="宋体" pitchFamily="2" charset="-122"/>
                  <a:cs typeface="Arial" charset="0"/>
                </a:rPr>
                <a:t>A</a:t>
              </a:r>
              <a:endParaRPr lang="zh-CN" altLang="en-US" sz="1200" dirty="0">
                <a:ea typeface="宋体" pitchFamily="2" charset="-122"/>
                <a:cs typeface="Arial" charset="0"/>
              </a:endParaRPr>
            </a:p>
          </p:txBody>
        </p:sp>
        <p:sp>
          <p:nvSpPr>
            <p:cNvPr id="19465" name="TextBox 8"/>
            <p:cNvSpPr txBox="1">
              <a:spLocks noChangeArrowheads="1"/>
            </p:cNvSpPr>
            <p:nvPr/>
          </p:nvSpPr>
          <p:spPr bwMode="auto">
            <a:xfrm>
              <a:off x="6228560" y="3141663"/>
              <a:ext cx="792205" cy="276999"/>
            </a:xfrm>
            <a:prstGeom prst="rect">
              <a:avLst/>
            </a:prstGeom>
            <a:noFill/>
            <a:ln w="9525">
              <a:noFill/>
              <a:miter lim="800000"/>
              <a:headEnd/>
              <a:tailEnd/>
            </a:ln>
          </p:spPr>
          <p:txBody>
            <a:bodyPr wrap="none">
              <a:spAutoFit/>
            </a:bodyPr>
            <a:lstStyle/>
            <a:p>
              <a:r>
                <a:rPr lang="zh-CN" altLang="en-US" sz="1200" dirty="0" smtClean="0">
                  <a:latin typeface="华文细黑" pitchFamily="2" charset="-122"/>
                  <a:ea typeface="华文细黑" pitchFamily="2" charset="-122"/>
                  <a:cs typeface="Arial" charset="0"/>
                </a:rPr>
                <a:t>服务器</a:t>
              </a:r>
              <a:r>
                <a:rPr lang="en-US" altLang="zh-CN" sz="1200" dirty="0" smtClean="0">
                  <a:latin typeface="华文细黑" pitchFamily="2" charset="-122"/>
                  <a:ea typeface="华文细黑" pitchFamily="2" charset="-122"/>
                  <a:cs typeface="Arial" charset="0"/>
                </a:rPr>
                <a:t> </a:t>
              </a:r>
              <a:r>
                <a:rPr lang="en-US" altLang="zh-CN" sz="1200" dirty="0" smtClean="0">
                  <a:ea typeface="宋体" pitchFamily="2" charset="-122"/>
                  <a:cs typeface="Arial" charset="0"/>
                </a:rPr>
                <a:t>B</a:t>
              </a:r>
              <a:endParaRPr lang="zh-CN" altLang="en-US" sz="1200" dirty="0">
                <a:ea typeface="宋体" pitchFamily="2" charset="-122"/>
                <a:cs typeface="Arial" charset="0"/>
              </a:endParaRPr>
            </a:p>
          </p:txBody>
        </p:sp>
        <p:sp>
          <p:nvSpPr>
            <p:cNvPr id="19468" name="Line 13"/>
            <p:cNvSpPr>
              <a:spLocks noChangeShapeType="1"/>
            </p:cNvSpPr>
            <p:nvPr/>
          </p:nvSpPr>
          <p:spPr bwMode="auto">
            <a:xfrm flipH="1">
              <a:off x="5254650" y="1916113"/>
              <a:ext cx="9525" cy="2665412"/>
            </a:xfrm>
            <a:prstGeom prst="line">
              <a:avLst/>
            </a:prstGeom>
            <a:noFill/>
            <a:ln w="28575">
              <a:solidFill>
                <a:srgbClr val="000000"/>
              </a:solidFill>
              <a:round/>
              <a:headEnd/>
              <a:tailEnd/>
            </a:ln>
          </p:spPr>
          <p:txBody>
            <a:bodyPr/>
            <a:lstStyle/>
            <a:p>
              <a:endParaRPr lang="zh-CN" altLang="en-US"/>
            </a:p>
          </p:txBody>
        </p:sp>
        <p:pic>
          <p:nvPicPr>
            <p:cNvPr id="19469" name="Picture 1439" descr="图片35"/>
            <p:cNvPicPr>
              <a:picLocks noChangeAspect="1" noChangeArrowheads="1"/>
            </p:cNvPicPr>
            <p:nvPr/>
          </p:nvPicPr>
          <p:blipFill>
            <a:blip r:embed="rId4" cstate="print"/>
            <a:srcRect/>
            <a:stretch>
              <a:fillRect/>
            </a:stretch>
          </p:blipFill>
          <p:spPr bwMode="auto">
            <a:xfrm>
              <a:off x="2267744" y="2780928"/>
              <a:ext cx="798512" cy="725488"/>
            </a:xfrm>
            <a:prstGeom prst="rect">
              <a:avLst/>
            </a:prstGeom>
            <a:noFill/>
            <a:ln w="9525">
              <a:noFill/>
              <a:miter lim="800000"/>
              <a:headEnd/>
              <a:tailEnd/>
            </a:ln>
          </p:spPr>
        </p:pic>
        <p:sp>
          <p:nvSpPr>
            <p:cNvPr id="19470" name="TextBox 8"/>
            <p:cNvSpPr txBox="1">
              <a:spLocks noChangeArrowheads="1"/>
            </p:cNvSpPr>
            <p:nvPr/>
          </p:nvSpPr>
          <p:spPr bwMode="auto">
            <a:xfrm>
              <a:off x="5902101" y="2598738"/>
              <a:ext cx="1495922" cy="461665"/>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172.16.10.1/24</a:t>
              </a:r>
              <a:endParaRPr lang="en-US" altLang="zh-CN" sz="1200" dirty="0">
                <a:ea typeface="宋体" pitchFamily="2" charset="-122"/>
                <a:cs typeface="Arial" charset="0"/>
              </a:endParaRPr>
            </a:p>
            <a:p>
              <a:r>
                <a:rPr lang="en-US" altLang="zh-CN" sz="1200" dirty="0" smtClean="0">
                  <a:ea typeface="宋体" pitchFamily="2" charset="-122"/>
                  <a:cs typeface="Arial" charset="0"/>
                </a:rPr>
                <a:t>00-03-04-05-06-AA</a:t>
              </a:r>
              <a:endParaRPr lang="zh-CN" altLang="en-US" sz="1200" dirty="0">
                <a:ea typeface="宋体" pitchFamily="2" charset="-122"/>
                <a:cs typeface="Arial" charset="0"/>
              </a:endParaRPr>
            </a:p>
          </p:txBody>
        </p:sp>
        <p:sp>
          <p:nvSpPr>
            <p:cNvPr id="19471" name="TextBox 8"/>
            <p:cNvSpPr txBox="1">
              <a:spLocks noChangeArrowheads="1"/>
            </p:cNvSpPr>
            <p:nvPr/>
          </p:nvSpPr>
          <p:spPr bwMode="auto">
            <a:xfrm>
              <a:off x="5902101" y="4292600"/>
              <a:ext cx="1495922" cy="461665"/>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172.16.10.2/24</a:t>
              </a:r>
              <a:endParaRPr lang="en-US" altLang="zh-CN" sz="1200" dirty="0">
                <a:ea typeface="宋体" pitchFamily="2" charset="-122"/>
                <a:cs typeface="Arial" charset="0"/>
              </a:endParaRPr>
            </a:p>
            <a:p>
              <a:r>
                <a:rPr lang="en-US" altLang="zh-CN" sz="1200" dirty="0" smtClean="0">
                  <a:ea typeface="宋体" pitchFamily="2" charset="-122"/>
                  <a:cs typeface="Arial" charset="0"/>
                </a:rPr>
                <a:t>00-03-04-05-06-BB</a:t>
              </a:r>
              <a:endParaRPr lang="zh-CN" altLang="en-US" sz="1200" dirty="0">
                <a:ea typeface="宋体" pitchFamily="2" charset="-122"/>
                <a:cs typeface="Arial" charset="0"/>
              </a:endParaRPr>
            </a:p>
          </p:txBody>
        </p:sp>
        <p:grpSp>
          <p:nvGrpSpPr>
            <p:cNvPr id="3" name="组合 18"/>
            <p:cNvGrpSpPr>
              <a:grpSpLocks/>
            </p:cNvGrpSpPr>
            <p:nvPr/>
          </p:nvGrpSpPr>
          <p:grpSpPr bwMode="auto">
            <a:xfrm>
              <a:off x="1280146" y="4509123"/>
              <a:ext cx="3096344" cy="360002"/>
              <a:chOff x="780286" y="1628800"/>
              <a:chExt cx="2970159" cy="257144"/>
            </a:xfrm>
            <a:solidFill>
              <a:schemeClr val="bg1"/>
            </a:solidFill>
          </p:grpSpPr>
          <p:sp>
            <p:nvSpPr>
              <p:cNvPr id="34" name="矩形 33"/>
              <p:cNvSpPr/>
              <p:nvPr/>
            </p:nvSpPr>
            <p:spPr bwMode="auto">
              <a:xfrm>
                <a:off x="780286" y="1628800"/>
                <a:ext cx="899991" cy="257143"/>
              </a:xfrm>
              <a:prstGeom prst="rect">
                <a:avLst/>
              </a:prstGeom>
              <a:grpFill/>
              <a:ln w="3175" cap="flat" cmpd="sng" algn="ctr">
                <a:solidFill>
                  <a:schemeClr val="tx1"/>
                </a:solidFill>
                <a:prstDash val="solid"/>
                <a:round/>
                <a:headEnd type="none" w="med" len="med"/>
                <a:tailEnd type="none" w="med" len="med"/>
              </a:ln>
              <a:effectLst/>
            </p:spPr>
            <p:txBody>
              <a:bodyPr anchor="ctr"/>
              <a:lstStyle/>
              <a:p>
                <a:pPr defTabSz="784225">
                  <a:defRPr/>
                </a:pPr>
                <a:r>
                  <a:rPr lang="en-US" altLang="zh-CN" sz="1200" dirty="0" smtClean="0">
                    <a:latin typeface="Arial" pitchFamily="34" charset="0"/>
                    <a:cs typeface="Arial" pitchFamily="34" charset="0"/>
                  </a:rPr>
                  <a:t>D.MAC</a:t>
                </a:r>
                <a:endParaRPr lang="en-US" altLang="zh-CN" sz="1200" dirty="0">
                  <a:latin typeface="Arial" pitchFamily="34" charset="0"/>
                  <a:cs typeface="Arial" pitchFamily="34" charset="0"/>
                </a:endParaRPr>
              </a:p>
            </p:txBody>
          </p:sp>
          <p:sp>
            <p:nvSpPr>
              <p:cNvPr id="35" name="矩形 34"/>
              <p:cNvSpPr/>
              <p:nvPr/>
            </p:nvSpPr>
            <p:spPr bwMode="auto">
              <a:xfrm>
                <a:off x="1683208" y="1628801"/>
                <a:ext cx="899991" cy="257143"/>
              </a:xfrm>
              <a:prstGeom prst="rect">
                <a:avLst/>
              </a:prstGeom>
              <a:grpFill/>
              <a:ln w="3175" cap="flat" cmpd="sng" algn="ctr">
                <a:solidFill>
                  <a:schemeClr val="tx1"/>
                </a:solidFill>
                <a:prstDash val="solid"/>
                <a:round/>
                <a:headEnd type="none" w="med" len="med"/>
                <a:tailEnd type="none" w="med" len="med"/>
              </a:ln>
              <a:effectLst/>
            </p:spPr>
            <p:txBody>
              <a:bodyPr anchor="ctr"/>
              <a:lstStyle/>
              <a:p>
                <a:pPr defTabSz="784225">
                  <a:defRPr/>
                </a:pPr>
                <a:r>
                  <a:rPr lang="en-US" altLang="zh-CN" sz="1200" dirty="0" smtClean="0">
                    <a:latin typeface="Arial" pitchFamily="34" charset="0"/>
                    <a:cs typeface="Arial" pitchFamily="34" charset="0"/>
                  </a:rPr>
                  <a:t>S.MAC</a:t>
                </a:r>
                <a:endParaRPr lang="en-US" altLang="zh-CN" sz="1200" dirty="0">
                  <a:latin typeface="Arial" pitchFamily="34" charset="0"/>
                  <a:cs typeface="Arial" pitchFamily="34" charset="0"/>
                </a:endParaRPr>
              </a:p>
            </p:txBody>
          </p:sp>
          <p:sp>
            <p:nvSpPr>
              <p:cNvPr id="36" name="矩形 35"/>
              <p:cNvSpPr/>
              <p:nvPr/>
            </p:nvSpPr>
            <p:spPr bwMode="auto">
              <a:xfrm>
                <a:off x="2581804" y="1628800"/>
                <a:ext cx="1168641" cy="257143"/>
              </a:xfrm>
              <a:prstGeom prst="rect">
                <a:avLst/>
              </a:prstGeom>
              <a:grpFill/>
              <a:ln w="3175" cap="flat" cmpd="sng" algn="ctr">
                <a:solidFill>
                  <a:schemeClr val="tx1"/>
                </a:solidFill>
                <a:prstDash val="solid"/>
                <a:round/>
                <a:headEnd type="none" w="med" len="med"/>
                <a:tailEnd type="none" w="med" len="med"/>
              </a:ln>
              <a:effectLst/>
            </p:spPr>
            <p:txBody>
              <a:bodyPr anchor="ctr"/>
              <a:lstStyle/>
              <a:p>
                <a:pPr defTabSz="784225">
                  <a:defRPr/>
                </a:pPr>
                <a:r>
                  <a:rPr lang="en-US" altLang="zh-CN" sz="1200" dirty="0" smtClean="0">
                    <a:latin typeface="Arial" pitchFamily="34" charset="0"/>
                    <a:cs typeface="Arial" pitchFamily="34" charset="0"/>
                  </a:rPr>
                  <a:t>Type(0x0800</a:t>
                </a:r>
                <a:r>
                  <a:rPr lang="en-US" altLang="zh-CN" sz="1200" dirty="0">
                    <a:latin typeface="Arial" pitchFamily="34" charset="0"/>
                    <a:cs typeface="Arial" pitchFamily="34" charset="0"/>
                  </a:rPr>
                  <a:t>)</a:t>
                </a:r>
              </a:p>
            </p:txBody>
          </p:sp>
        </p:grpSp>
        <p:cxnSp>
          <p:nvCxnSpPr>
            <p:cNvPr id="19475" name="肘形连接符 32"/>
            <p:cNvCxnSpPr>
              <a:cxnSpLocks noChangeShapeType="1"/>
            </p:cNvCxnSpPr>
            <p:nvPr/>
          </p:nvCxnSpPr>
          <p:spPr bwMode="auto">
            <a:xfrm flipV="1">
              <a:off x="3340244" y="2348880"/>
              <a:ext cx="2951658" cy="648148"/>
            </a:xfrm>
            <a:prstGeom prst="bentConnector3">
              <a:avLst>
                <a:gd name="adj1" fmla="val 69362"/>
              </a:avLst>
            </a:prstGeom>
            <a:noFill/>
            <a:ln w="25400" algn="ctr">
              <a:solidFill>
                <a:srgbClr val="C00000"/>
              </a:solidFill>
              <a:round/>
              <a:headEnd/>
              <a:tailEnd type="arrow" w="med" len="med"/>
            </a:ln>
          </p:spPr>
        </p:cxnSp>
        <p:sp>
          <p:nvSpPr>
            <p:cNvPr id="45" name="TextBox 8"/>
            <p:cNvSpPr txBox="1">
              <a:spLocks noChangeArrowheads="1"/>
            </p:cNvSpPr>
            <p:nvPr/>
          </p:nvSpPr>
          <p:spPr bwMode="auto">
            <a:xfrm>
              <a:off x="2406053" y="2420888"/>
              <a:ext cx="489686"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RTB</a:t>
              </a:r>
              <a:endParaRPr lang="zh-CN" altLang="en-US" sz="1200" dirty="0">
                <a:ea typeface="宋体" pitchFamily="2" charset="-122"/>
                <a:cs typeface="Arial" charset="0"/>
              </a:endParaRPr>
            </a:p>
          </p:txBody>
        </p:sp>
        <p:sp>
          <p:nvSpPr>
            <p:cNvPr id="46" name="TextBox 8"/>
            <p:cNvSpPr txBox="1">
              <a:spLocks noChangeArrowheads="1"/>
            </p:cNvSpPr>
            <p:nvPr/>
          </p:nvSpPr>
          <p:spPr bwMode="auto">
            <a:xfrm>
              <a:off x="3059832" y="3140968"/>
              <a:ext cx="500458"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E0/1</a:t>
              </a:r>
              <a:endParaRPr lang="zh-CN" altLang="en-US" sz="1200" dirty="0">
                <a:ea typeface="宋体" pitchFamily="2" charset="-122"/>
                <a:cs typeface="Arial" charset="0"/>
              </a:endParaRPr>
            </a:p>
          </p:txBody>
        </p:sp>
        <p:cxnSp>
          <p:nvCxnSpPr>
            <p:cNvPr id="44" name="肘形连接符 32"/>
            <p:cNvCxnSpPr>
              <a:cxnSpLocks noChangeShapeType="1"/>
            </p:cNvCxnSpPr>
            <p:nvPr/>
          </p:nvCxnSpPr>
          <p:spPr bwMode="auto">
            <a:xfrm>
              <a:off x="5388471" y="3068960"/>
              <a:ext cx="904404" cy="759297"/>
            </a:xfrm>
            <a:prstGeom prst="bentConnector3">
              <a:avLst>
                <a:gd name="adj1" fmla="val -553"/>
              </a:avLst>
            </a:prstGeom>
            <a:noFill/>
            <a:ln w="25400" algn="ctr">
              <a:solidFill>
                <a:srgbClr val="C00000"/>
              </a:solidFill>
              <a:prstDash val="dash"/>
              <a:round/>
              <a:headEnd/>
              <a:tailEnd type="arrow" w="med" len="med"/>
            </a:ln>
          </p:spPr>
        </p:cxnSp>
      </p:grpSp>
      <p:sp>
        <p:nvSpPr>
          <p:cNvPr id="37" name="Rectangle 3"/>
          <p:cNvSpPr txBox="1">
            <a:spLocks noChangeArrowheads="1"/>
          </p:cNvSpPr>
          <p:nvPr/>
        </p:nvSpPr>
        <p:spPr bwMode="auto">
          <a:xfrm>
            <a:off x="760413" y="5013175"/>
            <a:ext cx="7627937" cy="1296145"/>
          </a:xfrm>
          <a:prstGeom prst="rect">
            <a:avLst/>
          </a:prstGeom>
          <a:noFill/>
          <a:ln>
            <a:miter lim="800000"/>
            <a:headEnd/>
            <a:tailEnd/>
          </a:ln>
        </p:spPr>
        <p:txBody>
          <a:bodyPr/>
          <a:lstStyle/>
          <a:p>
            <a:pPr marL="301625" marR="0" lvl="0" indent="-301625" algn="l" defTabSz="801688" rtl="0" eaLnBrk="1" fontAlgn="base" latinLnBrk="0" hangingPunct="1">
              <a:lnSpc>
                <a:spcPct val="140000"/>
              </a:lnSpc>
              <a:spcBef>
                <a:spcPct val="30000"/>
              </a:spcBef>
              <a:spcAft>
                <a:spcPct val="0"/>
              </a:spcAft>
              <a:buClrTx/>
              <a:buSzPct val="80000"/>
              <a:buFont typeface="Wingdings" pitchFamily="2" charset="2"/>
              <a:buChar char="l"/>
              <a:tabLst/>
              <a:defRPr/>
            </a:pPr>
            <a:r>
              <a:rPr lang="en-US" altLang="zh-CN" sz="1800" kern="0" dirty="0" smtClean="0">
                <a:ea typeface="+mn-ea"/>
                <a:cs typeface="Arial" charset="0"/>
              </a:rPr>
              <a:t>RTB</a:t>
            </a:r>
            <a:r>
              <a:rPr lang="zh-CN" altLang="en-US" sz="1800" kern="0" dirty="0" smtClean="0">
                <a:ea typeface="+mn-ea"/>
                <a:cs typeface="Arial" charset="0"/>
              </a:rPr>
              <a:t>以服务器</a:t>
            </a:r>
            <a:r>
              <a:rPr lang="en-US" altLang="zh-CN" sz="1800" kern="0" dirty="0" smtClean="0">
                <a:ea typeface="+mn-ea"/>
                <a:cs typeface="Arial" charset="0"/>
              </a:rPr>
              <a:t>A</a:t>
            </a:r>
            <a:r>
              <a:rPr lang="zh-CN" altLang="en-US" sz="1800" kern="0" dirty="0" smtClean="0">
                <a:ea typeface="+mn-ea"/>
                <a:cs typeface="Arial" charset="0"/>
              </a:rPr>
              <a:t>的</a:t>
            </a:r>
            <a:r>
              <a:rPr lang="en-US" altLang="zh-CN" sz="1800" kern="0" dirty="0" smtClean="0">
                <a:ea typeface="+mn-ea"/>
                <a:cs typeface="Arial" charset="0"/>
              </a:rPr>
              <a:t>MAC</a:t>
            </a:r>
            <a:r>
              <a:rPr lang="zh-CN" altLang="en-US" sz="1800" kern="0" dirty="0" smtClean="0">
                <a:ea typeface="+mn-ea"/>
                <a:cs typeface="Arial" charset="0"/>
              </a:rPr>
              <a:t>地址作为目的</a:t>
            </a:r>
            <a:r>
              <a:rPr lang="en-US" altLang="zh-CN" sz="1800" kern="0" dirty="0" smtClean="0">
                <a:ea typeface="+mn-ea"/>
                <a:cs typeface="Arial" charset="0"/>
              </a:rPr>
              <a:t>MAC</a:t>
            </a:r>
            <a:r>
              <a:rPr lang="zh-CN" altLang="en-US" sz="1800" kern="0" dirty="0" smtClean="0">
                <a:ea typeface="+mn-ea"/>
                <a:cs typeface="Arial" charset="0"/>
              </a:rPr>
              <a:t>继续转发。</a:t>
            </a:r>
            <a:endParaRPr kumimoji="0" lang="en-US" altLang="zh-CN" sz="1800" b="0" i="0" u="none" strike="noStrike" kern="0" cap="none" spc="0" normalizeH="0" baseline="0" noProof="0" dirty="0" smtClean="0">
              <a:ln>
                <a:noFill/>
              </a:ln>
              <a:solidFill>
                <a:schemeClr val="tx1"/>
              </a:solidFill>
              <a:effectLst/>
              <a:uLnTx/>
              <a:uFillTx/>
              <a:latin typeface="Arial" charset="0"/>
              <a:ea typeface="+mn-ea"/>
              <a:cs typeface="Arial" charset="0"/>
            </a:endParaRPr>
          </a:p>
          <a:p>
            <a:pPr marL="301625" marR="0" lvl="0" indent="-301625" algn="l" defTabSz="801688" rtl="0" eaLnBrk="1" fontAlgn="base" latinLnBrk="0" hangingPunct="1">
              <a:lnSpc>
                <a:spcPct val="140000"/>
              </a:lnSpc>
              <a:spcBef>
                <a:spcPct val="30000"/>
              </a:spcBef>
              <a:spcAft>
                <a:spcPct val="0"/>
              </a:spcAft>
              <a:buClrTx/>
              <a:buSzPct val="80000"/>
              <a:buFont typeface="Wingdings" pitchFamily="2" charset="2"/>
              <a:buChar char="l"/>
              <a:tabLst/>
              <a:defRPr/>
            </a:pPr>
            <a:r>
              <a:rPr kumimoji="0" lang="zh-CN" altLang="en-US" sz="1800" b="0" i="0" u="none" strike="noStrike" kern="0" cap="none" spc="0" normalizeH="0" baseline="0" noProof="0" dirty="0" smtClean="0">
                <a:ln>
                  <a:noFill/>
                </a:ln>
                <a:solidFill>
                  <a:schemeClr val="tx1"/>
                </a:solidFill>
                <a:effectLst/>
                <a:uLnTx/>
                <a:uFillTx/>
                <a:latin typeface="Arial" charset="0"/>
                <a:ea typeface="+mn-ea"/>
                <a:cs typeface="Arial" charset="0"/>
              </a:rPr>
              <a:t>服务器</a:t>
            </a:r>
            <a:r>
              <a:rPr kumimoji="0" lang="en-US" altLang="zh-CN" sz="1800" b="0" i="0" u="none" strike="noStrike" kern="0" cap="none" spc="0" normalizeH="0" baseline="0" noProof="0" dirty="0" smtClean="0">
                <a:ln>
                  <a:noFill/>
                </a:ln>
                <a:solidFill>
                  <a:schemeClr val="tx1"/>
                </a:solidFill>
                <a:effectLst/>
                <a:uLnTx/>
                <a:uFillTx/>
                <a:latin typeface="Arial" charset="0"/>
                <a:ea typeface="+mn-ea"/>
                <a:cs typeface="Arial" charset="0"/>
              </a:rPr>
              <a:t>A</a:t>
            </a:r>
            <a:r>
              <a:rPr kumimoji="0" lang="zh-CN" altLang="en-US" sz="1800" b="0" i="0" u="none" strike="noStrike" kern="0" cap="none" spc="0" normalizeH="0" baseline="0" noProof="0" dirty="0" smtClean="0">
                <a:ln>
                  <a:noFill/>
                </a:ln>
                <a:solidFill>
                  <a:schemeClr val="tx1"/>
                </a:solidFill>
                <a:effectLst/>
                <a:uLnTx/>
                <a:uFillTx/>
                <a:latin typeface="Arial" charset="0"/>
                <a:ea typeface="+mn-ea"/>
                <a:cs typeface="Arial" charset="0"/>
              </a:rPr>
              <a:t>接收到该数据帧后，发现目的</a:t>
            </a:r>
            <a:r>
              <a:rPr kumimoji="0" lang="en-US" altLang="zh-CN" sz="1800" b="0" i="0" u="none" strike="noStrike" kern="0" cap="none" spc="0" normalizeH="0" baseline="0" noProof="0" dirty="0" smtClean="0">
                <a:ln>
                  <a:noFill/>
                </a:ln>
                <a:solidFill>
                  <a:schemeClr val="tx1"/>
                </a:solidFill>
                <a:effectLst/>
                <a:uLnTx/>
                <a:uFillTx/>
                <a:latin typeface="Arial" charset="0"/>
                <a:ea typeface="+mn-ea"/>
                <a:cs typeface="Arial" charset="0"/>
              </a:rPr>
              <a:t>MAC</a:t>
            </a:r>
            <a:r>
              <a:rPr kumimoji="0" lang="zh-CN" altLang="en-US" sz="1800" b="0" i="0" u="none" strike="noStrike" kern="0" cap="none" spc="0" normalizeH="0" baseline="0" noProof="0" dirty="0" smtClean="0">
                <a:ln>
                  <a:noFill/>
                </a:ln>
                <a:solidFill>
                  <a:schemeClr val="tx1"/>
                </a:solidFill>
                <a:effectLst/>
                <a:uLnTx/>
                <a:uFillTx/>
                <a:latin typeface="Arial" charset="0"/>
                <a:ea typeface="+mn-ea"/>
                <a:cs typeface="Arial" charset="0"/>
              </a:rPr>
              <a:t>为</a:t>
            </a:r>
            <a:r>
              <a:rPr lang="zh-CN" altLang="en-US" sz="1800" kern="0" dirty="0" smtClean="0">
                <a:ea typeface="+mn-ea"/>
                <a:cs typeface="Arial" charset="0"/>
              </a:rPr>
              <a:t>自己的</a:t>
            </a:r>
            <a:r>
              <a:rPr lang="en-US" altLang="zh-CN" sz="1800" kern="0" dirty="0" smtClean="0">
                <a:ea typeface="+mn-ea"/>
                <a:cs typeface="Arial" charset="0"/>
              </a:rPr>
              <a:t>MAC</a:t>
            </a:r>
            <a:r>
              <a:rPr kumimoji="0" lang="zh-CN" altLang="en-US" sz="1800" b="0" i="0" u="none" strike="noStrike" kern="0" cap="none" spc="0" normalizeH="0" baseline="0" noProof="0" dirty="0" smtClean="0">
                <a:ln>
                  <a:noFill/>
                </a:ln>
                <a:solidFill>
                  <a:schemeClr val="tx1"/>
                </a:solidFill>
                <a:effectLst/>
                <a:uLnTx/>
                <a:uFillTx/>
                <a:latin typeface="Arial" charset="0"/>
                <a:ea typeface="+mn-ea"/>
                <a:cs typeface="Arial" charset="0"/>
              </a:rPr>
              <a:t>，</a:t>
            </a:r>
            <a:r>
              <a:rPr lang="zh-CN" altLang="en-US" sz="1800" kern="0" dirty="0" smtClean="0">
                <a:ea typeface="+mn-ea"/>
                <a:cs typeface="Arial" charset="0"/>
              </a:rPr>
              <a:t>于是会继续</a:t>
            </a:r>
            <a:r>
              <a:rPr kumimoji="0" lang="zh-CN" altLang="en-US" sz="1800" b="0" i="0" u="none" strike="noStrike" kern="0" cap="none" spc="0" normalizeH="0" baseline="0" noProof="0" dirty="0" smtClean="0">
                <a:ln>
                  <a:noFill/>
                </a:ln>
                <a:solidFill>
                  <a:schemeClr val="tx1"/>
                </a:solidFill>
                <a:effectLst/>
                <a:uLnTx/>
                <a:uFillTx/>
                <a:latin typeface="Arial" charset="0"/>
                <a:ea typeface="+mn-ea"/>
                <a:cs typeface="Arial" charset="0"/>
              </a:rPr>
              <a:t>处理该数据帧。</a:t>
            </a:r>
            <a:endParaRPr kumimoji="0" lang="en-US" altLang="zh-CN" sz="1800" b="0" i="0" u="none" strike="noStrike" kern="0" cap="none" spc="0" normalizeH="0" baseline="0" noProof="0" dirty="0" smtClean="0">
              <a:ln>
                <a:noFill/>
              </a:ln>
              <a:solidFill>
                <a:schemeClr val="tx1"/>
              </a:solidFill>
              <a:effectLst/>
              <a:uLnTx/>
              <a:uFillTx/>
              <a:latin typeface="Arial" charset="0"/>
              <a:ea typeface="+mn-ea"/>
              <a:cs typeface="Arial" charset="0"/>
            </a:endParaRPr>
          </a:p>
        </p:txBody>
      </p:sp>
      <p:grpSp>
        <p:nvGrpSpPr>
          <p:cNvPr id="33" name="组合 27"/>
          <p:cNvGrpSpPr>
            <a:grpSpLocks/>
          </p:cNvGrpSpPr>
          <p:nvPr/>
        </p:nvGrpSpPr>
        <p:grpSpPr bwMode="auto">
          <a:xfrm>
            <a:off x="827584" y="3717032"/>
            <a:ext cx="4248571" cy="279469"/>
            <a:chOff x="4139916" y="2811705"/>
            <a:chExt cx="4248037" cy="279469"/>
          </a:xfrm>
        </p:grpSpPr>
        <p:sp>
          <p:nvSpPr>
            <p:cNvPr id="47" name="Rectangle 14"/>
            <p:cNvSpPr>
              <a:spLocks noChangeArrowheads="1"/>
            </p:cNvSpPr>
            <p:nvPr/>
          </p:nvSpPr>
          <p:spPr bwMode="auto">
            <a:xfrm>
              <a:off x="7019874" y="2811994"/>
              <a:ext cx="508169" cy="279180"/>
            </a:xfrm>
            <a:prstGeom prst="rect">
              <a:avLst/>
            </a:prstGeom>
            <a:noFill/>
            <a:ln w="12700" algn="ctr">
              <a:solidFill>
                <a:schemeClr val="tx1"/>
              </a:solidFill>
              <a:miter lim="800000"/>
              <a:headEnd/>
              <a:tailEnd/>
            </a:ln>
          </p:spPr>
          <p:txBody>
            <a:bodyPr wrap="square" lIns="90000" tIns="46800" rIns="90000" bIns="46800" anchor="ctr">
              <a:spAutoFit/>
            </a:bodyPr>
            <a:lstStyle/>
            <a:p>
              <a:pPr eaLnBrk="1" hangingPunct="1"/>
              <a:r>
                <a:rPr kumimoji="1" lang="en-US" altLang="zh-CN" sz="1200" dirty="0" smtClean="0">
                  <a:ea typeface="华文细黑" pitchFamily="2" charset="-122"/>
                  <a:cs typeface="Arial" charset="0"/>
                </a:rPr>
                <a:t>SFD</a:t>
              </a:r>
              <a:endParaRPr kumimoji="1" lang="en-US" altLang="zh-CN" sz="1200" dirty="0">
                <a:ea typeface="华文细黑" pitchFamily="2" charset="-122"/>
              </a:endParaRPr>
            </a:p>
          </p:txBody>
        </p:sp>
        <p:sp>
          <p:nvSpPr>
            <p:cNvPr id="48" name="Rectangle 15"/>
            <p:cNvSpPr>
              <a:spLocks noChangeArrowheads="1"/>
            </p:cNvSpPr>
            <p:nvPr/>
          </p:nvSpPr>
          <p:spPr bwMode="auto">
            <a:xfrm>
              <a:off x="7523966" y="2811994"/>
              <a:ext cx="863987" cy="279180"/>
            </a:xfrm>
            <a:prstGeom prst="rect">
              <a:avLst/>
            </a:prstGeom>
            <a:noFill/>
            <a:ln w="12700" algn="ctr">
              <a:solidFill>
                <a:schemeClr val="tx1"/>
              </a:solidFill>
              <a:miter lim="800000"/>
              <a:headEnd/>
              <a:tailEnd/>
            </a:ln>
          </p:spPr>
          <p:txBody>
            <a:bodyPr wrap="square" lIns="90000" tIns="46800" rIns="90000" bIns="46800" anchor="ctr">
              <a:spAutoFit/>
            </a:bodyPr>
            <a:lstStyle/>
            <a:p>
              <a:pPr eaLnBrk="1" hangingPunct="1"/>
              <a:r>
                <a:rPr kumimoji="1" lang="en-US" altLang="zh-CN" sz="1200" dirty="0" smtClean="0">
                  <a:ea typeface="华文细黑" pitchFamily="2" charset="-122"/>
                  <a:cs typeface="Arial" charset="0"/>
                </a:rPr>
                <a:t>Preamble</a:t>
              </a:r>
              <a:endParaRPr kumimoji="1" lang="en-US" altLang="zh-CN" sz="1200" dirty="0">
                <a:ea typeface="华文细黑" pitchFamily="2" charset="-122"/>
              </a:endParaRPr>
            </a:p>
          </p:txBody>
        </p:sp>
        <p:sp>
          <p:nvSpPr>
            <p:cNvPr id="49" name="Rectangle 14"/>
            <p:cNvSpPr>
              <a:spLocks noChangeArrowheads="1"/>
            </p:cNvSpPr>
            <p:nvPr/>
          </p:nvSpPr>
          <p:spPr bwMode="auto">
            <a:xfrm>
              <a:off x="5436624" y="2811705"/>
              <a:ext cx="1583349" cy="279180"/>
            </a:xfrm>
            <a:prstGeom prst="rect">
              <a:avLst/>
            </a:prstGeom>
            <a:noFill/>
            <a:ln w="12700" algn="ctr">
              <a:solidFill>
                <a:schemeClr val="tx1"/>
              </a:solidFill>
              <a:miter lim="800000"/>
              <a:headEnd/>
              <a:tailEnd/>
            </a:ln>
          </p:spPr>
          <p:txBody>
            <a:bodyPr wrap="square" lIns="90000" tIns="46800" rIns="90000" bIns="46800" anchor="ctr">
              <a:spAutoFit/>
            </a:bodyPr>
            <a:lstStyle/>
            <a:p>
              <a:pPr eaLnBrk="1" hangingPunct="1"/>
              <a:r>
                <a:rPr kumimoji="1" lang="en-US" altLang="zh-CN" sz="1200" dirty="0" err="1" smtClean="0">
                  <a:ea typeface="华文细黑" pitchFamily="2" charset="-122"/>
                  <a:cs typeface="Arial" charset="0"/>
                </a:rPr>
                <a:t>Ethernet_</a:t>
              </a:r>
              <a:r>
                <a:rPr lang="en-US" altLang="zh-CN" sz="1200" dirty="0" err="1" smtClean="0">
                  <a:ea typeface="华文细黑" pitchFamily="2" charset="-122"/>
                  <a:cs typeface="Arial" charset="0"/>
                </a:rPr>
                <a:t>II</a:t>
              </a:r>
              <a:r>
                <a:rPr lang="en-US" altLang="zh-CN" sz="1200" dirty="0" smtClean="0">
                  <a:ea typeface="华文细黑" pitchFamily="2" charset="-122"/>
                  <a:cs typeface="Arial" charset="0"/>
                </a:rPr>
                <a:t> Header</a:t>
              </a:r>
              <a:endParaRPr kumimoji="1" lang="en-US" altLang="zh-CN" sz="1200" dirty="0">
                <a:ea typeface="华文细黑" pitchFamily="2" charset="-122"/>
              </a:endParaRPr>
            </a:p>
          </p:txBody>
        </p:sp>
        <p:sp>
          <p:nvSpPr>
            <p:cNvPr id="51" name="Rectangle 14"/>
            <p:cNvSpPr>
              <a:spLocks noChangeArrowheads="1"/>
            </p:cNvSpPr>
            <p:nvPr/>
          </p:nvSpPr>
          <p:spPr bwMode="auto">
            <a:xfrm>
              <a:off x="4139916" y="2811994"/>
              <a:ext cx="504168" cy="279180"/>
            </a:xfrm>
            <a:prstGeom prst="rect">
              <a:avLst/>
            </a:prstGeom>
            <a:noFill/>
            <a:ln w="12700" algn="ctr">
              <a:solidFill>
                <a:schemeClr val="tx1"/>
              </a:solidFill>
              <a:miter lim="800000"/>
              <a:headEnd/>
              <a:tailEnd/>
            </a:ln>
          </p:spPr>
          <p:txBody>
            <a:bodyPr wrap="square" lIns="90000" tIns="46800" rIns="90000" bIns="46800" anchor="ctr">
              <a:spAutoFit/>
            </a:bodyPr>
            <a:lstStyle/>
            <a:p>
              <a:pPr eaLnBrk="1" hangingPunct="1"/>
              <a:r>
                <a:rPr kumimoji="1" lang="en-US" altLang="zh-CN" sz="1200" dirty="0">
                  <a:ea typeface="华文细黑" pitchFamily="2" charset="-122"/>
                </a:rPr>
                <a:t>FCS</a:t>
              </a:r>
            </a:p>
          </p:txBody>
        </p:sp>
        <p:sp>
          <p:nvSpPr>
            <p:cNvPr id="52" name="Rectangle 14"/>
            <p:cNvSpPr>
              <a:spLocks noChangeArrowheads="1"/>
            </p:cNvSpPr>
            <p:nvPr/>
          </p:nvSpPr>
          <p:spPr bwMode="auto">
            <a:xfrm>
              <a:off x="4643933" y="2811994"/>
              <a:ext cx="792163" cy="279180"/>
            </a:xfrm>
            <a:prstGeom prst="rect">
              <a:avLst/>
            </a:prstGeom>
            <a:noFill/>
            <a:ln w="12700" algn="ctr">
              <a:solidFill>
                <a:schemeClr val="tx1"/>
              </a:solidFill>
              <a:miter lim="800000"/>
              <a:headEnd/>
              <a:tailEnd/>
            </a:ln>
          </p:spPr>
          <p:txBody>
            <a:bodyPr lIns="90000" tIns="46800" rIns="90000" bIns="46800" anchor="ctr">
              <a:spAutoFit/>
            </a:bodyPr>
            <a:lstStyle/>
            <a:p>
              <a:pPr eaLnBrk="1" hangingPunct="1"/>
              <a:r>
                <a:rPr kumimoji="1" lang="en-US" altLang="zh-CN" sz="1200">
                  <a:ea typeface="华文细黑" pitchFamily="2" charset="-122"/>
                </a:rPr>
                <a:t>Data</a:t>
              </a: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标题 9"/>
          <p:cNvSpPr>
            <a:spLocks noGrp="1"/>
          </p:cNvSpPr>
          <p:nvPr>
            <p:ph type="title"/>
          </p:nvPr>
        </p:nvSpPr>
        <p:spPr/>
        <p:txBody>
          <a:bodyPr/>
          <a:lstStyle/>
          <a:p>
            <a:r>
              <a:rPr lang="zh-CN" altLang="en-US" dirty="0" smtClean="0">
                <a:latin typeface="Arial" charset="0"/>
                <a:cs typeface="Arial" charset="0"/>
              </a:rPr>
              <a:t>数据包解封装</a:t>
            </a:r>
          </a:p>
        </p:txBody>
      </p:sp>
      <p:sp>
        <p:nvSpPr>
          <p:cNvPr id="20483" name="灯片编号占位符 4"/>
          <p:cNvSpPr>
            <a:spLocks noGrp="1"/>
          </p:cNvSpPr>
          <p:nvPr>
            <p:ph type="sldNum" sz="quarter" idx="12"/>
          </p:nvPr>
        </p:nvSpPr>
        <p:spPr>
          <a:noFill/>
        </p:spPr>
        <p:txBody>
          <a:bodyPr/>
          <a:lstStyle/>
          <a:p>
            <a:r>
              <a:rPr lang="en-US" altLang="zh-CN" smtClean="0"/>
              <a:t>Page </a:t>
            </a:r>
            <a:fld id="{4627C412-C4B3-48A5-A915-FF2986B3821E}" type="slidenum">
              <a:rPr lang="en-US" altLang="zh-CN" smtClean="0"/>
              <a:pPr/>
              <a:t>14</a:t>
            </a:fld>
            <a:endParaRPr lang="en-US" altLang="zh-CN" smtClean="0"/>
          </a:p>
        </p:txBody>
      </p:sp>
      <p:sp>
        <p:nvSpPr>
          <p:cNvPr id="39" name="任意多边形 38"/>
          <p:cNvSpPr/>
          <p:nvPr/>
        </p:nvSpPr>
        <p:spPr bwMode="auto">
          <a:xfrm>
            <a:off x="4716015" y="2162621"/>
            <a:ext cx="3384377" cy="504057"/>
          </a:xfrm>
          <a:custGeom>
            <a:avLst/>
            <a:gdLst>
              <a:gd name="connsiteX0" fmla="*/ 693683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693683 w 3799490"/>
              <a:gd name="connsiteY4" fmla="*/ 0 h 1497724"/>
              <a:gd name="connsiteX0" fmla="*/ 948279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833339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70690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770911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799490"/>
              <a:gd name="connsiteY0" fmla="*/ 0 h 1497724"/>
              <a:gd name="connsiteX1" fmla="*/ 1474701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500052"/>
              <a:gd name="connsiteY0" fmla="*/ 0 h 1497724"/>
              <a:gd name="connsiteX1" fmla="*/ 1474701 w 3500052"/>
              <a:gd name="connsiteY1" fmla="*/ 0 h 1497724"/>
              <a:gd name="connsiteX2" fmla="*/ 3500052 w 3500052"/>
              <a:gd name="connsiteY2" fmla="*/ 1497724 h 1497724"/>
              <a:gd name="connsiteX3" fmla="*/ 0 w 3500052"/>
              <a:gd name="connsiteY3" fmla="*/ 1497724 h 1497724"/>
              <a:gd name="connsiteX4" fmla="*/ 770911 w 3500052"/>
              <a:gd name="connsiteY4" fmla="*/ 0 h 1497724"/>
              <a:gd name="connsiteX0" fmla="*/ 770911 w 3500052"/>
              <a:gd name="connsiteY0" fmla="*/ 3 h 1497727"/>
              <a:gd name="connsiteX1" fmla="*/ 2216331 w 3500052"/>
              <a:gd name="connsiteY1" fmla="*/ 0 h 1497727"/>
              <a:gd name="connsiteX2" fmla="*/ 3500052 w 3500052"/>
              <a:gd name="connsiteY2" fmla="*/ 1497727 h 1497727"/>
              <a:gd name="connsiteX3" fmla="*/ 0 w 3500052"/>
              <a:gd name="connsiteY3" fmla="*/ 1497727 h 1497727"/>
              <a:gd name="connsiteX4" fmla="*/ 770911 w 3500052"/>
              <a:gd name="connsiteY4" fmla="*/ 3 h 1497727"/>
              <a:gd name="connsiteX0" fmla="*/ 770911 w 2987278"/>
              <a:gd name="connsiteY0" fmla="*/ 3 h 1497727"/>
              <a:gd name="connsiteX1" fmla="*/ 2216331 w 2987278"/>
              <a:gd name="connsiteY1" fmla="*/ 0 h 1497727"/>
              <a:gd name="connsiteX2" fmla="*/ 2987278 w 2987278"/>
              <a:gd name="connsiteY2" fmla="*/ 1497727 h 1497727"/>
              <a:gd name="connsiteX3" fmla="*/ 0 w 2987278"/>
              <a:gd name="connsiteY3" fmla="*/ 1497727 h 1497727"/>
              <a:gd name="connsiteX4" fmla="*/ 770911 w 2987278"/>
              <a:gd name="connsiteY4" fmla="*/ 3 h 1497727"/>
              <a:gd name="connsiteX0" fmla="*/ 68691 w 2987278"/>
              <a:gd name="connsiteY0" fmla="*/ 0 h 2995447"/>
              <a:gd name="connsiteX1" fmla="*/ 2216331 w 2987278"/>
              <a:gd name="connsiteY1" fmla="*/ 1497720 h 2995447"/>
              <a:gd name="connsiteX2" fmla="*/ 2987278 w 2987278"/>
              <a:gd name="connsiteY2" fmla="*/ 2995447 h 2995447"/>
              <a:gd name="connsiteX3" fmla="*/ 0 w 2987278"/>
              <a:gd name="connsiteY3" fmla="*/ 2995447 h 2995447"/>
              <a:gd name="connsiteX4" fmla="*/ 68691 w 2987278"/>
              <a:gd name="connsiteY4" fmla="*/ 0 h 2995447"/>
              <a:gd name="connsiteX0" fmla="*/ 68691 w 2987278"/>
              <a:gd name="connsiteY0" fmla="*/ 0 h 2995447"/>
              <a:gd name="connsiteX1" fmla="*/ 1059909 w 2987278"/>
              <a:gd name="connsiteY1" fmla="*/ 0 h 2995447"/>
              <a:gd name="connsiteX2" fmla="*/ 2987278 w 2987278"/>
              <a:gd name="connsiteY2" fmla="*/ 2995447 h 2995447"/>
              <a:gd name="connsiteX3" fmla="*/ 0 w 2987278"/>
              <a:gd name="connsiteY3" fmla="*/ 2995447 h 2995447"/>
              <a:gd name="connsiteX4" fmla="*/ 68691 w 2987278"/>
              <a:gd name="connsiteY4" fmla="*/ 0 h 2995447"/>
              <a:gd name="connsiteX0" fmla="*/ 68691 w 2987278"/>
              <a:gd name="connsiteY0" fmla="*/ 0 h 2995447"/>
              <a:gd name="connsiteX1" fmla="*/ 1610586 w 2987278"/>
              <a:gd name="connsiteY1" fmla="*/ 0 h 2995447"/>
              <a:gd name="connsiteX2" fmla="*/ 2987278 w 2987278"/>
              <a:gd name="connsiteY2" fmla="*/ 2995447 h 2995447"/>
              <a:gd name="connsiteX3" fmla="*/ 0 w 2987278"/>
              <a:gd name="connsiteY3" fmla="*/ 2995447 h 2995447"/>
              <a:gd name="connsiteX4" fmla="*/ 68691 w 2987278"/>
              <a:gd name="connsiteY4" fmla="*/ 0 h 2995447"/>
              <a:gd name="connsiteX0" fmla="*/ 674435 w 2987278"/>
              <a:gd name="connsiteY0" fmla="*/ 0 h 2995447"/>
              <a:gd name="connsiteX1" fmla="*/ 1610586 w 2987278"/>
              <a:gd name="connsiteY1" fmla="*/ 0 h 2995447"/>
              <a:gd name="connsiteX2" fmla="*/ 2987278 w 2987278"/>
              <a:gd name="connsiteY2" fmla="*/ 2995447 h 2995447"/>
              <a:gd name="connsiteX3" fmla="*/ 0 w 2987278"/>
              <a:gd name="connsiteY3" fmla="*/ 2995447 h 2995447"/>
              <a:gd name="connsiteX4" fmla="*/ 674435 w 2987278"/>
              <a:gd name="connsiteY4" fmla="*/ 0 h 2995447"/>
              <a:gd name="connsiteX0" fmla="*/ 674435 w 2161263"/>
              <a:gd name="connsiteY0" fmla="*/ 0 h 2995447"/>
              <a:gd name="connsiteX1" fmla="*/ 1610586 w 2161263"/>
              <a:gd name="connsiteY1" fmla="*/ 0 h 2995447"/>
              <a:gd name="connsiteX2" fmla="*/ 2161263 w 2161263"/>
              <a:gd name="connsiteY2" fmla="*/ 2995447 h 2995447"/>
              <a:gd name="connsiteX3" fmla="*/ 0 w 2161263"/>
              <a:gd name="connsiteY3" fmla="*/ 2995447 h 2995447"/>
              <a:gd name="connsiteX4" fmla="*/ 674435 w 2161263"/>
              <a:gd name="connsiteY4" fmla="*/ 0 h 2995447"/>
              <a:gd name="connsiteX0" fmla="*/ 674435 w 2161263"/>
              <a:gd name="connsiteY0" fmla="*/ 0 h 2995447"/>
              <a:gd name="connsiteX1" fmla="*/ 1431760 w 2161263"/>
              <a:gd name="connsiteY1" fmla="*/ 0 h 2995447"/>
              <a:gd name="connsiteX2" fmla="*/ 2161263 w 2161263"/>
              <a:gd name="connsiteY2" fmla="*/ 2995447 h 2995447"/>
              <a:gd name="connsiteX3" fmla="*/ 0 w 2161263"/>
              <a:gd name="connsiteY3" fmla="*/ 2995447 h 2995447"/>
              <a:gd name="connsiteX4" fmla="*/ 674435 w 2161263"/>
              <a:gd name="connsiteY4" fmla="*/ 0 h 2995447"/>
              <a:gd name="connsiteX0" fmla="*/ 674435 w 2161263"/>
              <a:gd name="connsiteY0" fmla="*/ 0 h 2995447"/>
              <a:gd name="connsiteX1" fmla="*/ 1266557 w 2161263"/>
              <a:gd name="connsiteY1" fmla="*/ 0 h 2995447"/>
              <a:gd name="connsiteX2" fmla="*/ 2161263 w 2161263"/>
              <a:gd name="connsiteY2" fmla="*/ 2995447 h 2995447"/>
              <a:gd name="connsiteX3" fmla="*/ 0 w 2161263"/>
              <a:gd name="connsiteY3" fmla="*/ 2995447 h 2995447"/>
              <a:gd name="connsiteX4" fmla="*/ 674435 w 2161263"/>
              <a:gd name="connsiteY4" fmla="*/ 0 h 2995447"/>
              <a:gd name="connsiteX0" fmla="*/ 674435 w 2037504"/>
              <a:gd name="connsiteY0" fmla="*/ 0 h 2995447"/>
              <a:gd name="connsiteX1" fmla="*/ 1266557 w 2037504"/>
              <a:gd name="connsiteY1" fmla="*/ 0 h 2995447"/>
              <a:gd name="connsiteX2" fmla="*/ 2037504 w 2037504"/>
              <a:gd name="connsiteY2" fmla="*/ 2995447 h 2995447"/>
              <a:gd name="connsiteX3" fmla="*/ 0 w 2037504"/>
              <a:gd name="connsiteY3" fmla="*/ 2995447 h 2995447"/>
              <a:gd name="connsiteX4" fmla="*/ 674435 w 2037504"/>
              <a:gd name="connsiteY4" fmla="*/ 0 h 2995447"/>
              <a:gd name="connsiteX0" fmla="*/ 674435 w 2037504"/>
              <a:gd name="connsiteY0" fmla="*/ 83934 h 3079381"/>
              <a:gd name="connsiteX1" fmla="*/ 1851228 w 2037504"/>
              <a:gd name="connsiteY1" fmla="*/ 0 h 3079381"/>
              <a:gd name="connsiteX2" fmla="*/ 2037504 w 2037504"/>
              <a:gd name="connsiteY2" fmla="*/ 3079381 h 3079381"/>
              <a:gd name="connsiteX3" fmla="*/ 0 w 2037504"/>
              <a:gd name="connsiteY3" fmla="*/ 3079381 h 3079381"/>
              <a:gd name="connsiteX4" fmla="*/ 674435 w 2037504"/>
              <a:gd name="connsiteY4" fmla="*/ 83934 h 3079381"/>
              <a:gd name="connsiteX0" fmla="*/ 1300454 w 2037504"/>
              <a:gd name="connsiteY0" fmla="*/ 6 h 3079381"/>
              <a:gd name="connsiteX1" fmla="*/ 1851228 w 2037504"/>
              <a:gd name="connsiteY1" fmla="*/ 0 h 3079381"/>
              <a:gd name="connsiteX2" fmla="*/ 2037504 w 2037504"/>
              <a:gd name="connsiteY2" fmla="*/ 3079381 h 3079381"/>
              <a:gd name="connsiteX3" fmla="*/ 0 w 2037504"/>
              <a:gd name="connsiteY3" fmla="*/ 3079381 h 3079381"/>
              <a:gd name="connsiteX4" fmla="*/ 1300454 w 2037504"/>
              <a:gd name="connsiteY4" fmla="*/ 6 h 3079381"/>
              <a:gd name="connsiteX0" fmla="*/ 1245377 w 2037504"/>
              <a:gd name="connsiteY0" fmla="*/ 6 h 3079381"/>
              <a:gd name="connsiteX1" fmla="*/ 1851228 w 2037504"/>
              <a:gd name="connsiteY1" fmla="*/ 0 h 3079381"/>
              <a:gd name="connsiteX2" fmla="*/ 2037504 w 2037504"/>
              <a:gd name="connsiteY2" fmla="*/ 3079381 h 3079381"/>
              <a:gd name="connsiteX3" fmla="*/ 0 w 2037504"/>
              <a:gd name="connsiteY3" fmla="*/ 3079381 h 3079381"/>
              <a:gd name="connsiteX4" fmla="*/ 1245377 w 2037504"/>
              <a:gd name="connsiteY4" fmla="*/ 6 h 3079381"/>
              <a:gd name="connsiteX0" fmla="*/ 1245377 w 2394717"/>
              <a:gd name="connsiteY0" fmla="*/ 6 h 3079381"/>
              <a:gd name="connsiteX1" fmla="*/ 1851228 w 2394717"/>
              <a:gd name="connsiteY1" fmla="*/ 0 h 3079381"/>
              <a:gd name="connsiteX2" fmla="*/ 2394717 w 2394717"/>
              <a:gd name="connsiteY2" fmla="*/ 3000322 h 3079381"/>
              <a:gd name="connsiteX3" fmla="*/ 0 w 2394717"/>
              <a:gd name="connsiteY3" fmla="*/ 3079381 h 3079381"/>
              <a:gd name="connsiteX4" fmla="*/ 1245377 w 2394717"/>
              <a:gd name="connsiteY4" fmla="*/ 6 h 3079381"/>
              <a:gd name="connsiteX0" fmla="*/ 1439299 w 2588639"/>
              <a:gd name="connsiteY0" fmla="*/ 6 h 3000322"/>
              <a:gd name="connsiteX1" fmla="*/ 2045150 w 2588639"/>
              <a:gd name="connsiteY1" fmla="*/ 0 h 3000322"/>
              <a:gd name="connsiteX2" fmla="*/ 2588639 w 2588639"/>
              <a:gd name="connsiteY2" fmla="*/ 3000322 h 3000322"/>
              <a:gd name="connsiteX3" fmla="*/ 0 w 2588639"/>
              <a:gd name="connsiteY3" fmla="*/ 3000322 h 3000322"/>
              <a:gd name="connsiteX4" fmla="*/ 1439299 w 2588639"/>
              <a:gd name="connsiteY4" fmla="*/ 6 h 3000322"/>
              <a:gd name="connsiteX0" fmla="*/ 1439299 w 2643716"/>
              <a:gd name="connsiteY0" fmla="*/ 6 h 3000322"/>
              <a:gd name="connsiteX1" fmla="*/ 2045150 w 2643716"/>
              <a:gd name="connsiteY1" fmla="*/ 0 h 3000322"/>
              <a:gd name="connsiteX2" fmla="*/ 2643716 w 2643716"/>
              <a:gd name="connsiteY2" fmla="*/ 3000322 h 3000322"/>
              <a:gd name="connsiteX3" fmla="*/ 0 w 2643716"/>
              <a:gd name="connsiteY3" fmla="*/ 3000322 h 3000322"/>
              <a:gd name="connsiteX4" fmla="*/ 1439299 w 2643716"/>
              <a:gd name="connsiteY4" fmla="*/ 6 h 3000322"/>
              <a:gd name="connsiteX0" fmla="*/ 1439299 w 2643716"/>
              <a:gd name="connsiteY0" fmla="*/ 6 h 3000322"/>
              <a:gd name="connsiteX1" fmla="*/ 2045150 w 2643716"/>
              <a:gd name="connsiteY1" fmla="*/ 0 h 3000322"/>
              <a:gd name="connsiteX2" fmla="*/ 2643716 w 2643716"/>
              <a:gd name="connsiteY2" fmla="*/ 3000322 h 3000322"/>
              <a:gd name="connsiteX3" fmla="*/ 0 w 2643716"/>
              <a:gd name="connsiteY3" fmla="*/ 3000322 h 3000322"/>
              <a:gd name="connsiteX4" fmla="*/ 1439299 w 2643716"/>
              <a:gd name="connsiteY4" fmla="*/ 6 h 3000322"/>
              <a:gd name="connsiteX0" fmla="*/ 1439299 w 2588639"/>
              <a:gd name="connsiteY0" fmla="*/ 6 h 3000322"/>
              <a:gd name="connsiteX1" fmla="*/ 2045150 w 2588639"/>
              <a:gd name="connsiteY1" fmla="*/ 0 h 3000322"/>
              <a:gd name="connsiteX2" fmla="*/ 2588639 w 2588639"/>
              <a:gd name="connsiteY2" fmla="*/ 3000322 h 3000322"/>
              <a:gd name="connsiteX3" fmla="*/ 0 w 2588639"/>
              <a:gd name="connsiteY3" fmla="*/ 3000322 h 3000322"/>
              <a:gd name="connsiteX4" fmla="*/ 1439299 w 2588639"/>
              <a:gd name="connsiteY4" fmla="*/ 6 h 3000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8639" h="3000322">
                <a:moveTo>
                  <a:pt x="1439299" y="6"/>
                </a:moveTo>
                <a:lnTo>
                  <a:pt x="2045150" y="0"/>
                </a:lnTo>
                <a:lnTo>
                  <a:pt x="2588639" y="3000322"/>
                </a:lnTo>
                <a:lnTo>
                  <a:pt x="0" y="3000322"/>
                </a:lnTo>
                <a:lnTo>
                  <a:pt x="1439299" y="6"/>
                </a:lnTo>
                <a:close/>
              </a:path>
            </a:pathLst>
          </a:custGeom>
          <a:gradFill>
            <a:gsLst>
              <a:gs pos="0">
                <a:srgbClr val="1D9EFF"/>
              </a:gs>
              <a:gs pos="73000">
                <a:schemeClr val="accent1">
                  <a:tint val="44500"/>
                  <a:satMod val="160000"/>
                </a:schemeClr>
              </a:gs>
            </a:gsLst>
            <a:lin ang="5400000" scaled="0"/>
          </a:gradFill>
          <a:ln w="9525" cap="flat" cmpd="sng" algn="ctr">
            <a:noFill/>
            <a:prstDash val="solid"/>
            <a:round/>
            <a:headEnd type="none" w="med" len="med"/>
            <a:tailEnd type="none" w="med" len="med"/>
          </a:ln>
          <a:effectLst/>
        </p:spPr>
        <p:txBody>
          <a:bodyPr/>
          <a:lstStyle/>
          <a:p>
            <a:pPr defTabSz="784225">
              <a:defRPr/>
            </a:pPr>
            <a:endParaRPr lang="zh-CN" altLang="en-US" sz="1200">
              <a:latin typeface="Arial" pitchFamily="34" charset="0"/>
              <a:cs typeface="Arial" pitchFamily="34" charset="0"/>
            </a:endParaRPr>
          </a:p>
        </p:txBody>
      </p:sp>
      <p:sp>
        <p:nvSpPr>
          <p:cNvPr id="43" name="Rectangle 14"/>
          <p:cNvSpPr>
            <a:spLocks noChangeArrowheads="1"/>
          </p:cNvSpPr>
          <p:nvPr/>
        </p:nvSpPr>
        <p:spPr bwMode="auto">
          <a:xfrm>
            <a:off x="4716017" y="1872000"/>
            <a:ext cx="1800200" cy="288000"/>
          </a:xfrm>
          <a:prstGeom prst="rect">
            <a:avLst/>
          </a:prstGeom>
          <a:noFill/>
          <a:ln w="12700" algn="ctr">
            <a:solidFill>
              <a:schemeClr val="tx1"/>
            </a:solidFill>
            <a:miter lim="800000"/>
            <a:headEnd/>
            <a:tailEnd/>
          </a:ln>
        </p:spPr>
        <p:txBody>
          <a:bodyPr wrap="square" lIns="90000" tIns="46800" rIns="90000" bIns="46800" anchor="ctr">
            <a:spAutoFit/>
          </a:bodyPr>
          <a:lstStyle/>
          <a:p>
            <a:pPr eaLnBrk="1" hangingPunct="1"/>
            <a:r>
              <a:rPr kumimoji="1" lang="en-US" altLang="zh-CN" sz="1200">
                <a:ea typeface="华文细黑" pitchFamily="2" charset="-122"/>
                <a:cs typeface="Arial" charset="0"/>
              </a:rPr>
              <a:t>Data</a:t>
            </a:r>
          </a:p>
        </p:txBody>
      </p:sp>
      <p:sp>
        <p:nvSpPr>
          <p:cNvPr id="44" name="Rectangle 14"/>
          <p:cNvSpPr>
            <a:spLocks noChangeArrowheads="1"/>
          </p:cNvSpPr>
          <p:nvPr/>
        </p:nvSpPr>
        <p:spPr bwMode="auto">
          <a:xfrm>
            <a:off x="6516216" y="1872000"/>
            <a:ext cx="936104" cy="288000"/>
          </a:xfrm>
          <a:prstGeom prst="rect">
            <a:avLst/>
          </a:prstGeom>
          <a:noFill/>
          <a:ln w="12700" algn="ctr">
            <a:solidFill>
              <a:schemeClr val="tx1"/>
            </a:solidFill>
            <a:miter lim="800000"/>
            <a:headEnd/>
            <a:tailEnd/>
          </a:ln>
        </p:spPr>
        <p:txBody>
          <a:bodyPr wrap="square" lIns="90000" tIns="46800" rIns="90000" bIns="46800" anchor="ctr">
            <a:spAutoFit/>
          </a:bodyPr>
          <a:lstStyle/>
          <a:p>
            <a:pPr eaLnBrk="1" hangingPunct="1"/>
            <a:r>
              <a:rPr kumimoji="1" lang="en-US" altLang="zh-CN" sz="1200" dirty="0" smtClean="0">
                <a:ea typeface="华文细黑" pitchFamily="2" charset="-122"/>
                <a:cs typeface="Arial" charset="0"/>
              </a:rPr>
              <a:t>IP Header</a:t>
            </a:r>
            <a:endParaRPr kumimoji="1" lang="en-US" altLang="zh-CN" sz="1200" dirty="0">
              <a:ea typeface="华文细黑" pitchFamily="2" charset="-122"/>
              <a:cs typeface="Arial" charset="0"/>
            </a:endParaRPr>
          </a:p>
        </p:txBody>
      </p:sp>
      <p:cxnSp>
        <p:nvCxnSpPr>
          <p:cNvPr id="45" name="直接箭头连接符 34"/>
          <p:cNvCxnSpPr>
            <a:cxnSpLocks noChangeShapeType="1"/>
          </p:cNvCxnSpPr>
          <p:nvPr/>
        </p:nvCxnSpPr>
        <p:spPr bwMode="auto">
          <a:xfrm flipH="1">
            <a:off x="3779838" y="2018606"/>
            <a:ext cx="792162" cy="0"/>
          </a:xfrm>
          <a:prstGeom prst="straightConnector1">
            <a:avLst/>
          </a:prstGeom>
          <a:noFill/>
          <a:ln w="25400" algn="ctr">
            <a:solidFill>
              <a:schemeClr val="tx2"/>
            </a:solidFill>
            <a:round/>
            <a:headEnd type="arrow" w="med" len="med"/>
            <a:tailEnd/>
          </a:ln>
        </p:spPr>
      </p:cxnSp>
      <p:sp>
        <p:nvSpPr>
          <p:cNvPr id="46" name="Line 13"/>
          <p:cNvSpPr>
            <a:spLocks noChangeShapeType="1"/>
          </p:cNvSpPr>
          <p:nvPr/>
        </p:nvSpPr>
        <p:spPr bwMode="auto">
          <a:xfrm flipH="1" flipV="1">
            <a:off x="1475706" y="3284438"/>
            <a:ext cx="648072" cy="0"/>
          </a:xfrm>
          <a:prstGeom prst="line">
            <a:avLst/>
          </a:prstGeom>
          <a:noFill/>
          <a:ln w="28575">
            <a:solidFill>
              <a:srgbClr val="000000"/>
            </a:solidFill>
            <a:round/>
            <a:headEnd/>
            <a:tailEnd/>
          </a:ln>
        </p:spPr>
        <p:txBody>
          <a:bodyPr/>
          <a:lstStyle/>
          <a:p>
            <a:endParaRPr lang="zh-CN" altLang="en-US"/>
          </a:p>
        </p:txBody>
      </p:sp>
      <p:sp>
        <p:nvSpPr>
          <p:cNvPr id="47" name="Line 13"/>
          <p:cNvSpPr>
            <a:spLocks noChangeShapeType="1"/>
          </p:cNvSpPr>
          <p:nvPr/>
        </p:nvSpPr>
        <p:spPr bwMode="auto">
          <a:xfrm flipH="1" flipV="1">
            <a:off x="2112730" y="4148534"/>
            <a:ext cx="1368152" cy="0"/>
          </a:xfrm>
          <a:prstGeom prst="line">
            <a:avLst/>
          </a:prstGeom>
          <a:noFill/>
          <a:ln w="28575">
            <a:solidFill>
              <a:srgbClr val="000000"/>
            </a:solidFill>
            <a:round/>
            <a:headEnd/>
            <a:tailEnd/>
          </a:ln>
        </p:spPr>
        <p:txBody>
          <a:bodyPr/>
          <a:lstStyle/>
          <a:p>
            <a:endParaRPr lang="zh-CN" altLang="en-US"/>
          </a:p>
        </p:txBody>
      </p:sp>
      <p:sp>
        <p:nvSpPr>
          <p:cNvPr id="48" name="Line 13"/>
          <p:cNvSpPr>
            <a:spLocks noChangeShapeType="1"/>
          </p:cNvSpPr>
          <p:nvPr/>
        </p:nvSpPr>
        <p:spPr bwMode="auto">
          <a:xfrm flipH="1" flipV="1">
            <a:off x="2123778" y="2276326"/>
            <a:ext cx="1296000" cy="80"/>
          </a:xfrm>
          <a:prstGeom prst="line">
            <a:avLst/>
          </a:prstGeom>
          <a:noFill/>
          <a:ln w="28575">
            <a:solidFill>
              <a:srgbClr val="000000"/>
            </a:solidFill>
            <a:round/>
            <a:headEnd/>
            <a:tailEnd/>
          </a:ln>
        </p:spPr>
        <p:txBody>
          <a:bodyPr/>
          <a:lstStyle/>
          <a:p>
            <a:endParaRPr lang="zh-CN" altLang="en-US"/>
          </a:p>
        </p:txBody>
      </p:sp>
      <p:pic>
        <p:nvPicPr>
          <p:cNvPr id="49" name="Picture 1939" descr="图片682"/>
          <p:cNvPicPr>
            <a:picLocks noChangeAspect="1" noChangeArrowheads="1"/>
          </p:cNvPicPr>
          <p:nvPr/>
        </p:nvPicPr>
        <p:blipFill>
          <a:blip r:embed="rId3" cstate="print"/>
          <a:srcRect/>
          <a:stretch>
            <a:fillRect/>
          </a:stretch>
        </p:blipFill>
        <p:spPr bwMode="auto">
          <a:xfrm>
            <a:off x="3215184" y="1772121"/>
            <a:ext cx="500063" cy="798513"/>
          </a:xfrm>
          <a:prstGeom prst="rect">
            <a:avLst/>
          </a:prstGeom>
          <a:noFill/>
          <a:ln w="9525">
            <a:noFill/>
            <a:miter lim="800000"/>
            <a:headEnd/>
            <a:tailEnd/>
          </a:ln>
        </p:spPr>
      </p:pic>
      <p:pic>
        <p:nvPicPr>
          <p:cNvPr id="50" name="Picture 1939" descr="图片682"/>
          <p:cNvPicPr>
            <a:picLocks noChangeAspect="1" noChangeArrowheads="1"/>
          </p:cNvPicPr>
          <p:nvPr/>
        </p:nvPicPr>
        <p:blipFill>
          <a:blip r:embed="rId3" cstate="print"/>
          <a:srcRect/>
          <a:stretch>
            <a:fillRect/>
          </a:stretch>
        </p:blipFill>
        <p:spPr bwMode="auto">
          <a:xfrm>
            <a:off x="3208834" y="3645371"/>
            <a:ext cx="500063" cy="798513"/>
          </a:xfrm>
          <a:prstGeom prst="rect">
            <a:avLst/>
          </a:prstGeom>
          <a:noFill/>
          <a:ln w="9525">
            <a:noFill/>
            <a:miter lim="800000"/>
            <a:headEnd/>
            <a:tailEnd/>
          </a:ln>
        </p:spPr>
      </p:pic>
      <p:sp>
        <p:nvSpPr>
          <p:cNvPr id="51" name="TextBox 8"/>
          <p:cNvSpPr txBox="1">
            <a:spLocks noChangeArrowheads="1"/>
          </p:cNvSpPr>
          <p:nvPr/>
        </p:nvSpPr>
        <p:spPr bwMode="auto">
          <a:xfrm>
            <a:off x="3105358" y="1484784"/>
            <a:ext cx="783741" cy="276999"/>
          </a:xfrm>
          <a:prstGeom prst="rect">
            <a:avLst/>
          </a:prstGeom>
          <a:noFill/>
          <a:ln w="9525">
            <a:noFill/>
            <a:miter lim="800000"/>
            <a:headEnd/>
            <a:tailEnd/>
          </a:ln>
        </p:spPr>
        <p:txBody>
          <a:bodyPr wrap="none">
            <a:spAutoFit/>
          </a:bodyPr>
          <a:lstStyle/>
          <a:p>
            <a:r>
              <a:rPr lang="zh-CN" altLang="en-US" sz="1200" dirty="0" smtClean="0">
                <a:latin typeface="华文细黑" pitchFamily="2" charset="-122"/>
                <a:ea typeface="华文细黑" pitchFamily="2" charset="-122"/>
                <a:cs typeface="Arial" charset="0"/>
              </a:rPr>
              <a:t>服务器 </a:t>
            </a:r>
            <a:r>
              <a:rPr lang="en-US" altLang="zh-CN" sz="1200" dirty="0" smtClean="0">
                <a:ea typeface="宋体" pitchFamily="2" charset="-122"/>
                <a:cs typeface="Arial" charset="0"/>
              </a:rPr>
              <a:t>A</a:t>
            </a:r>
            <a:endParaRPr lang="zh-CN" altLang="en-US" sz="1200" dirty="0">
              <a:ea typeface="宋体" pitchFamily="2" charset="-122"/>
              <a:cs typeface="Arial" charset="0"/>
            </a:endParaRPr>
          </a:p>
        </p:txBody>
      </p:sp>
      <p:sp>
        <p:nvSpPr>
          <p:cNvPr id="52" name="TextBox 8"/>
          <p:cNvSpPr txBox="1">
            <a:spLocks noChangeArrowheads="1"/>
          </p:cNvSpPr>
          <p:nvPr/>
        </p:nvSpPr>
        <p:spPr bwMode="auto">
          <a:xfrm>
            <a:off x="3096894" y="3356446"/>
            <a:ext cx="792205" cy="276999"/>
          </a:xfrm>
          <a:prstGeom prst="rect">
            <a:avLst/>
          </a:prstGeom>
          <a:noFill/>
          <a:ln w="9525">
            <a:noFill/>
            <a:miter lim="800000"/>
            <a:headEnd/>
            <a:tailEnd/>
          </a:ln>
        </p:spPr>
        <p:txBody>
          <a:bodyPr wrap="none">
            <a:spAutoFit/>
          </a:bodyPr>
          <a:lstStyle/>
          <a:p>
            <a:r>
              <a:rPr lang="zh-CN" altLang="en-US" sz="1200" dirty="0" smtClean="0">
                <a:latin typeface="华文细黑" pitchFamily="2" charset="-122"/>
                <a:ea typeface="华文细黑" pitchFamily="2" charset="-122"/>
                <a:cs typeface="Arial" charset="0"/>
              </a:rPr>
              <a:t>服务器</a:t>
            </a:r>
            <a:r>
              <a:rPr lang="en-US" altLang="zh-CN" sz="1200" dirty="0" smtClean="0">
                <a:latin typeface="华文细黑" pitchFamily="2" charset="-122"/>
                <a:ea typeface="华文细黑" pitchFamily="2" charset="-122"/>
                <a:cs typeface="Arial" charset="0"/>
              </a:rPr>
              <a:t> </a:t>
            </a:r>
            <a:r>
              <a:rPr lang="en-US" altLang="zh-CN" sz="1200" dirty="0" smtClean="0">
                <a:ea typeface="宋体" pitchFamily="2" charset="-122"/>
                <a:cs typeface="Arial" charset="0"/>
              </a:rPr>
              <a:t>B</a:t>
            </a:r>
            <a:endParaRPr lang="zh-CN" altLang="en-US" sz="1200" dirty="0">
              <a:ea typeface="宋体" pitchFamily="2" charset="-122"/>
              <a:cs typeface="Arial" charset="0"/>
            </a:endParaRPr>
          </a:p>
        </p:txBody>
      </p:sp>
      <p:sp>
        <p:nvSpPr>
          <p:cNvPr id="53" name="Line 13"/>
          <p:cNvSpPr>
            <a:spLocks noChangeShapeType="1"/>
          </p:cNvSpPr>
          <p:nvPr/>
        </p:nvSpPr>
        <p:spPr bwMode="auto">
          <a:xfrm flipH="1">
            <a:off x="2124572" y="1916584"/>
            <a:ext cx="7937" cy="2663825"/>
          </a:xfrm>
          <a:prstGeom prst="line">
            <a:avLst/>
          </a:prstGeom>
          <a:noFill/>
          <a:ln w="28575">
            <a:solidFill>
              <a:srgbClr val="000000"/>
            </a:solidFill>
            <a:round/>
            <a:headEnd/>
            <a:tailEnd/>
          </a:ln>
        </p:spPr>
        <p:txBody>
          <a:bodyPr/>
          <a:lstStyle/>
          <a:p>
            <a:endParaRPr lang="zh-CN" altLang="en-US"/>
          </a:p>
        </p:txBody>
      </p:sp>
      <p:pic>
        <p:nvPicPr>
          <p:cNvPr id="54" name="Picture 1439" descr="图片35"/>
          <p:cNvPicPr>
            <a:picLocks noChangeAspect="1" noChangeArrowheads="1"/>
          </p:cNvPicPr>
          <p:nvPr/>
        </p:nvPicPr>
        <p:blipFill>
          <a:blip r:embed="rId4" cstate="print"/>
          <a:srcRect/>
          <a:stretch>
            <a:fillRect/>
          </a:stretch>
        </p:blipFill>
        <p:spPr bwMode="auto">
          <a:xfrm>
            <a:off x="827584" y="2853209"/>
            <a:ext cx="798513" cy="725487"/>
          </a:xfrm>
          <a:prstGeom prst="rect">
            <a:avLst/>
          </a:prstGeom>
          <a:noFill/>
          <a:ln w="9525">
            <a:noFill/>
            <a:miter lim="800000"/>
            <a:headEnd/>
            <a:tailEnd/>
          </a:ln>
        </p:spPr>
      </p:pic>
      <p:sp>
        <p:nvSpPr>
          <p:cNvPr id="55" name="TextBox 8"/>
          <p:cNvSpPr txBox="1">
            <a:spLocks noChangeArrowheads="1"/>
          </p:cNvSpPr>
          <p:nvPr/>
        </p:nvSpPr>
        <p:spPr bwMode="auto">
          <a:xfrm>
            <a:off x="2733130" y="2573809"/>
            <a:ext cx="1495922" cy="461665"/>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172.16.10.1/24</a:t>
            </a:r>
            <a:endParaRPr lang="en-US" altLang="zh-CN" sz="1200" dirty="0">
              <a:ea typeface="宋体" pitchFamily="2" charset="-122"/>
              <a:cs typeface="Arial" charset="0"/>
            </a:endParaRPr>
          </a:p>
          <a:p>
            <a:r>
              <a:rPr lang="en-US" altLang="zh-CN" sz="1200" dirty="0" smtClean="0">
                <a:ea typeface="宋体" pitchFamily="2" charset="-122"/>
                <a:cs typeface="Arial" charset="0"/>
              </a:rPr>
              <a:t>00-03-04-05-06-AA</a:t>
            </a:r>
            <a:endParaRPr lang="zh-CN" altLang="en-US" sz="1200" dirty="0">
              <a:ea typeface="宋体" pitchFamily="2" charset="-122"/>
              <a:cs typeface="Arial" charset="0"/>
            </a:endParaRPr>
          </a:p>
        </p:txBody>
      </p:sp>
      <p:sp>
        <p:nvSpPr>
          <p:cNvPr id="56" name="TextBox 8"/>
          <p:cNvSpPr txBox="1">
            <a:spLocks noChangeArrowheads="1"/>
          </p:cNvSpPr>
          <p:nvPr/>
        </p:nvSpPr>
        <p:spPr bwMode="auto">
          <a:xfrm>
            <a:off x="2733130" y="4483571"/>
            <a:ext cx="1495922" cy="461665"/>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172.16.10.2/24</a:t>
            </a:r>
            <a:endParaRPr lang="en-US" altLang="zh-CN" sz="1200" dirty="0">
              <a:ea typeface="宋体" pitchFamily="2" charset="-122"/>
              <a:cs typeface="Arial" charset="0"/>
            </a:endParaRPr>
          </a:p>
          <a:p>
            <a:r>
              <a:rPr lang="en-US" altLang="zh-CN" sz="1200" dirty="0" smtClean="0">
                <a:ea typeface="宋体" pitchFamily="2" charset="-122"/>
                <a:cs typeface="Arial" charset="0"/>
              </a:rPr>
              <a:t>00-03-04-05-06-BB</a:t>
            </a:r>
            <a:endParaRPr lang="zh-CN" altLang="en-US" sz="1200" dirty="0">
              <a:ea typeface="宋体" pitchFamily="2" charset="-122"/>
              <a:cs typeface="Arial" charset="0"/>
            </a:endParaRPr>
          </a:p>
        </p:txBody>
      </p:sp>
      <p:sp>
        <p:nvSpPr>
          <p:cNvPr id="57" name="TextBox 8"/>
          <p:cNvSpPr txBox="1">
            <a:spLocks noChangeArrowheads="1"/>
          </p:cNvSpPr>
          <p:nvPr/>
        </p:nvSpPr>
        <p:spPr bwMode="auto">
          <a:xfrm>
            <a:off x="974451" y="2589758"/>
            <a:ext cx="489686"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RTB</a:t>
            </a:r>
            <a:endParaRPr lang="zh-CN" altLang="en-US" sz="1200" dirty="0">
              <a:ea typeface="宋体" pitchFamily="2" charset="-122"/>
              <a:cs typeface="Arial" charset="0"/>
            </a:endParaRPr>
          </a:p>
        </p:txBody>
      </p:sp>
      <p:sp>
        <p:nvSpPr>
          <p:cNvPr id="58" name="TextBox 8"/>
          <p:cNvSpPr txBox="1">
            <a:spLocks noChangeArrowheads="1"/>
          </p:cNvSpPr>
          <p:nvPr/>
        </p:nvSpPr>
        <p:spPr bwMode="auto">
          <a:xfrm>
            <a:off x="1657822" y="3271738"/>
            <a:ext cx="500458"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E0/1</a:t>
            </a:r>
            <a:endParaRPr lang="zh-CN" altLang="en-US" sz="1200" dirty="0">
              <a:ea typeface="宋体" pitchFamily="2" charset="-122"/>
              <a:cs typeface="Arial" charset="0"/>
            </a:endParaRPr>
          </a:p>
        </p:txBody>
      </p:sp>
      <p:sp>
        <p:nvSpPr>
          <p:cNvPr id="66" name="Rectangle 3"/>
          <p:cNvSpPr txBox="1">
            <a:spLocks noChangeArrowheads="1"/>
          </p:cNvSpPr>
          <p:nvPr/>
        </p:nvSpPr>
        <p:spPr bwMode="auto">
          <a:xfrm>
            <a:off x="760413" y="5373216"/>
            <a:ext cx="7627937" cy="936104"/>
          </a:xfrm>
          <a:prstGeom prst="rect">
            <a:avLst/>
          </a:prstGeom>
          <a:noFill/>
          <a:ln>
            <a:miter lim="800000"/>
            <a:headEnd/>
            <a:tailEnd/>
          </a:ln>
        </p:spPr>
        <p:txBody>
          <a:bodyPr/>
          <a:lstStyle/>
          <a:p>
            <a:pPr marL="301625" marR="0" lvl="0" indent="-301625" algn="l" defTabSz="801688" rtl="0" eaLnBrk="1" fontAlgn="base" latinLnBrk="0" hangingPunct="1">
              <a:lnSpc>
                <a:spcPct val="140000"/>
              </a:lnSpc>
              <a:spcBef>
                <a:spcPct val="30000"/>
              </a:spcBef>
              <a:spcAft>
                <a:spcPct val="0"/>
              </a:spcAft>
              <a:buClrTx/>
              <a:buSzPct val="80000"/>
              <a:buFont typeface="Wingdings" pitchFamily="2" charset="2"/>
              <a:buChar char="l"/>
              <a:tabLst/>
              <a:defRPr/>
            </a:pPr>
            <a:r>
              <a:rPr lang="zh-CN" altLang="en-US" sz="1800" kern="0" dirty="0" smtClean="0">
                <a:latin typeface="华文细黑" pitchFamily="2" charset="-122"/>
                <a:ea typeface="华文细黑" pitchFamily="2" charset="-122"/>
                <a:cs typeface="Arial" charset="0"/>
              </a:rPr>
              <a:t>服务器</a:t>
            </a:r>
            <a:r>
              <a:rPr lang="en-US" altLang="zh-CN" sz="1800" kern="0" dirty="0" smtClean="0">
                <a:latin typeface="华文细黑" pitchFamily="2" charset="-122"/>
                <a:ea typeface="华文细黑" pitchFamily="2" charset="-122"/>
                <a:cs typeface="Arial" charset="0"/>
              </a:rPr>
              <a:t>A</a:t>
            </a:r>
            <a:r>
              <a:rPr lang="zh-CN" altLang="en-US" sz="1800" kern="0" dirty="0" smtClean="0">
                <a:latin typeface="华文细黑" pitchFamily="2" charset="-122"/>
                <a:ea typeface="华文细黑" pitchFamily="2" charset="-122"/>
                <a:cs typeface="Arial" charset="0"/>
              </a:rPr>
              <a:t>检查数据包的目的</a:t>
            </a:r>
            <a:r>
              <a:rPr lang="en-US" altLang="zh-CN" sz="1800" kern="0" dirty="0" smtClean="0">
                <a:latin typeface="华文细黑" pitchFamily="2" charset="-122"/>
                <a:ea typeface="华文细黑" pitchFamily="2" charset="-122"/>
                <a:cs typeface="Arial" charset="0"/>
              </a:rPr>
              <a:t>IP</a:t>
            </a:r>
            <a:r>
              <a:rPr lang="zh-CN" altLang="en-US" sz="1800" kern="0" dirty="0" smtClean="0">
                <a:latin typeface="华文细黑" pitchFamily="2" charset="-122"/>
                <a:ea typeface="华文细黑" pitchFamily="2" charset="-122"/>
                <a:cs typeface="Arial" charset="0"/>
              </a:rPr>
              <a:t>地址，发现目的</a:t>
            </a:r>
            <a:r>
              <a:rPr lang="en-US" altLang="zh-CN" sz="1800" kern="0" dirty="0" smtClean="0">
                <a:latin typeface="华文细黑" pitchFamily="2" charset="-122"/>
                <a:ea typeface="华文细黑" pitchFamily="2" charset="-122"/>
                <a:cs typeface="Arial" charset="0"/>
              </a:rPr>
              <a:t>IP</a:t>
            </a:r>
            <a:r>
              <a:rPr lang="zh-CN" altLang="en-US" sz="1800" kern="0" dirty="0" smtClean="0">
                <a:latin typeface="华文细黑" pitchFamily="2" charset="-122"/>
                <a:ea typeface="华文细黑" pitchFamily="2" charset="-122"/>
                <a:cs typeface="Arial" charset="0"/>
              </a:rPr>
              <a:t>与自己的</a:t>
            </a:r>
            <a:r>
              <a:rPr lang="en-US" altLang="zh-CN" sz="1800" kern="0" dirty="0" smtClean="0">
                <a:latin typeface="华文细黑" pitchFamily="2" charset="-122"/>
                <a:ea typeface="华文细黑" pitchFamily="2" charset="-122"/>
                <a:cs typeface="Arial" charset="0"/>
              </a:rPr>
              <a:t>IP</a:t>
            </a:r>
            <a:r>
              <a:rPr lang="zh-CN" altLang="en-US" sz="1800" kern="0" dirty="0" smtClean="0">
                <a:latin typeface="华文细黑" pitchFamily="2" charset="-122"/>
                <a:ea typeface="华文细黑" pitchFamily="2" charset="-122"/>
                <a:cs typeface="Arial" charset="0"/>
              </a:rPr>
              <a:t>地址相同。</a:t>
            </a:r>
            <a:endParaRPr kumimoji="0" lang="en-US" altLang="zh-CN" sz="1800" b="0" i="0" u="none" strike="noStrike" kern="0" cap="none" spc="0" normalizeH="0" baseline="0" noProof="0" dirty="0" smtClean="0">
              <a:ln>
                <a:noFill/>
              </a:ln>
              <a:solidFill>
                <a:schemeClr val="tx1"/>
              </a:solidFill>
              <a:effectLst/>
              <a:uLnTx/>
              <a:uFillTx/>
              <a:latin typeface="华文细黑" pitchFamily="2" charset="-122"/>
              <a:ea typeface="华文细黑" pitchFamily="2" charset="-122"/>
              <a:cs typeface="Arial" charset="0"/>
            </a:endParaRPr>
          </a:p>
          <a:p>
            <a:pPr marL="301625" lvl="0" indent="-301625" algn="l" defTabSz="801688" eaLnBrk="1" hangingPunct="1">
              <a:lnSpc>
                <a:spcPct val="140000"/>
              </a:lnSpc>
              <a:spcBef>
                <a:spcPct val="30000"/>
              </a:spcBef>
              <a:buSzPct val="80000"/>
              <a:buFont typeface="Wingdings" pitchFamily="2" charset="2"/>
              <a:buChar char="l"/>
            </a:pPr>
            <a:r>
              <a:rPr lang="zh-CN" altLang="en-US" sz="1800" kern="0" dirty="0" smtClean="0">
                <a:latin typeface="华文细黑" pitchFamily="2" charset="-122"/>
                <a:ea typeface="华文细黑" pitchFamily="2" charset="-122"/>
                <a:cs typeface="Arial" charset="0"/>
              </a:rPr>
              <a:t>服务器</a:t>
            </a:r>
            <a:r>
              <a:rPr lang="en-US" altLang="zh-CN" sz="1800" kern="0" dirty="0" smtClean="0">
                <a:latin typeface="华文细黑" pitchFamily="2" charset="-122"/>
                <a:ea typeface="华文细黑" pitchFamily="2" charset="-122"/>
                <a:cs typeface="Arial" charset="0"/>
              </a:rPr>
              <a:t>A</a:t>
            </a:r>
            <a:r>
              <a:rPr lang="zh-CN" altLang="en-US" sz="1800" kern="0" dirty="0" smtClean="0">
                <a:latin typeface="华文细黑" pitchFamily="2" charset="-122"/>
                <a:ea typeface="华文细黑" pitchFamily="2" charset="-122"/>
                <a:cs typeface="Arial" charset="0"/>
              </a:rPr>
              <a:t>剥掉数据包的</a:t>
            </a:r>
            <a:r>
              <a:rPr lang="en-US" altLang="zh-CN" sz="1800" kern="0" dirty="0" smtClean="0">
                <a:latin typeface="华文细黑" pitchFamily="2" charset="-122"/>
                <a:ea typeface="华文细黑" pitchFamily="2" charset="-122"/>
                <a:cs typeface="Arial" charset="0"/>
              </a:rPr>
              <a:t>IP</a:t>
            </a:r>
            <a:r>
              <a:rPr lang="zh-CN" altLang="en-US" sz="1800" kern="0" dirty="0" smtClean="0">
                <a:latin typeface="华文细黑" pitchFamily="2" charset="-122"/>
                <a:ea typeface="华文细黑" pitchFamily="2" charset="-122"/>
                <a:cs typeface="Arial" charset="0"/>
              </a:rPr>
              <a:t>头部后，会送往上层协议</a:t>
            </a:r>
            <a:r>
              <a:rPr lang="en-US" altLang="zh-CN" sz="1800" kern="0" dirty="0" smtClean="0">
                <a:latin typeface="华文细黑" pitchFamily="2" charset="-122"/>
                <a:ea typeface="华文细黑" pitchFamily="2" charset="-122"/>
                <a:cs typeface="Arial" charset="0"/>
              </a:rPr>
              <a:t>TCP</a:t>
            </a:r>
            <a:r>
              <a:rPr lang="zh-CN" altLang="en-US" sz="1800" kern="0" dirty="0" smtClean="0">
                <a:latin typeface="华文细黑" pitchFamily="2" charset="-122"/>
                <a:ea typeface="华文细黑" pitchFamily="2" charset="-122"/>
                <a:cs typeface="Arial" charset="0"/>
              </a:rPr>
              <a:t>继续进行处理。</a:t>
            </a:r>
            <a:endParaRPr kumimoji="0" lang="en-US" altLang="zh-CN" sz="1800" b="0" i="0" u="none" strike="noStrike" kern="0" cap="none" spc="0" normalizeH="0" baseline="0" noProof="0" dirty="0" smtClean="0">
              <a:ln>
                <a:noFill/>
              </a:ln>
              <a:solidFill>
                <a:schemeClr val="tx1"/>
              </a:solidFill>
              <a:effectLst/>
              <a:uLnTx/>
              <a:uFillTx/>
              <a:latin typeface="华文细黑" pitchFamily="2" charset="-122"/>
              <a:ea typeface="华文细黑" pitchFamily="2" charset="-122"/>
              <a:cs typeface="Arial" charset="0"/>
            </a:endParaRPr>
          </a:p>
        </p:txBody>
      </p:sp>
      <p:grpSp>
        <p:nvGrpSpPr>
          <p:cNvPr id="65" name="组合 64"/>
          <p:cNvGrpSpPr/>
          <p:nvPr/>
        </p:nvGrpSpPr>
        <p:grpSpPr>
          <a:xfrm>
            <a:off x="4668185" y="2652619"/>
            <a:ext cx="3389400" cy="2085225"/>
            <a:chOff x="644688" y="3122126"/>
            <a:chExt cx="4513951" cy="2602399"/>
          </a:xfrm>
        </p:grpSpPr>
        <p:sp>
          <p:nvSpPr>
            <p:cNvPr id="67" name="Rectangle 4"/>
            <p:cNvSpPr>
              <a:spLocks noChangeArrowheads="1"/>
            </p:cNvSpPr>
            <p:nvPr/>
          </p:nvSpPr>
          <p:spPr bwMode="auto">
            <a:xfrm>
              <a:off x="769951" y="3136900"/>
              <a:ext cx="4388687" cy="2587625"/>
            </a:xfrm>
            <a:prstGeom prst="rect">
              <a:avLst/>
            </a:prstGeom>
            <a:noFill/>
            <a:ln w="3175">
              <a:solidFill>
                <a:schemeClr val="tx1"/>
              </a:solidFill>
              <a:miter lim="800000"/>
              <a:headEnd/>
              <a:tailEnd/>
            </a:ln>
          </p:spPr>
          <p:txBody>
            <a:bodyPr wrap="none" anchor="ctr"/>
            <a:lstStyle/>
            <a:p>
              <a:endParaRPr lang="zh-CN" altLang="en-US" sz="1000">
                <a:latin typeface="Arial" pitchFamily="34" charset="0"/>
                <a:ea typeface="宋体" pitchFamily="2" charset="-122"/>
                <a:cs typeface="Arial" pitchFamily="34" charset="0"/>
              </a:endParaRPr>
            </a:p>
          </p:txBody>
        </p:sp>
        <p:sp>
          <p:nvSpPr>
            <p:cNvPr id="68" name="Line 5"/>
            <p:cNvSpPr>
              <a:spLocks noChangeShapeType="1"/>
            </p:cNvSpPr>
            <p:nvPr/>
          </p:nvSpPr>
          <p:spPr bwMode="auto">
            <a:xfrm>
              <a:off x="769951" y="3600818"/>
              <a:ext cx="4388688" cy="0"/>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69" name="Line 6"/>
            <p:cNvSpPr>
              <a:spLocks noChangeShapeType="1"/>
            </p:cNvSpPr>
            <p:nvPr/>
          </p:nvSpPr>
          <p:spPr bwMode="auto">
            <a:xfrm>
              <a:off x="769951" y="3950195"/>
              <a:ext cx="0" cy="0"/>
            </a:xfrm>
            <a:prstGeom prst="line">
              <a:avLst/>
            </a:prstGeom>
            <a:noFill/>
            <a:ln w="3175" cap="rnd">
              <a:solidFill>
                <a:schemeClr val="tx1"/>
              </a:solidFill>
              <a:prstDash val="sysDot"/>
              <a:round/>
              <a:headEnd/>
              <a:tailEnd/>
            </a:ln>
          </p:spPr>
          <p:txBody>
            <a:bodyPr wrap="none" anchor="ctr"/>
            <a:lstStyle/>
            <a:p>
              <a:endParaRPr lang="zh-CN" altLang="en-US" sz="1000">
                <a:latin typeface="Arial" pitchFamily="34" charset="0"/>
                <a:cs typeface="Arial" pitchFamily="34" charset="0"/>
              </a:endParaRPr>
            </a:p>
          </p:txBody>
        </p:sp>
        <p:sp>
          <p:nvSpPr>
            <p:cNvPr id="70" name="Line 7"/>
            <p:cNvSpPr>
              <a:spLocks noChangeShapeType="1"/>
            </p:cNvSpPr>
            <p:nvPr/>
          </p:nvSpPr>
          <p:spPr bwMode="auto">
            <a:xfrm>
              <a:off x="769951" y="4052036"/>
              <a:ext cx="4388687" cy="0"/>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71" name="Line 8"/>
            <p:cNvSpPr>
              <a:spLocks noChangeShapeType="1"/>
            </p:cNvSpPr>
            <p:nvPr/>
          </p:nvSpPr>
          <p:spPr bwMode="auto">
            <a:xfrm>
              <a:off x="769951" y="4538292"/>
              <a:ext cx="4388687" cy="0"/>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72" name="Line 9"/>
            <p:cNvSpPr>
              <a:spLocks noChangeShapeType="1"/>
            </p:cNvSpPr>
            <p:nvPr/>
          </p:nvSpPr>
          <p:spPr bwMode="auto">
            <a:xfrm>
              <a:off x="769951" y="5325767"/>
              <a:ext cx="4388687" cy="0"/>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73" name="Line 10"/>
            <p:cNvSpPr>
              <a:spLocks noChangeShapeType="1"/>
            </p:cNvSpPr>
            <p:nvPr/>
          </p:nvSpPr>
          <p:spPr bwMode="auto">
            <a:xfrm>
              <a:off x="781199" y="4942787"/>
              <a:ext cx="4376145" cy="0"/>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74" name="Line 11"/>
            <p:cNvSpPr>
              <a:spLocks noChangeShapeType="1"/>
            </p:cNvSpPr>
            <p:nvPr/>
          </p:nvSpPr>
          <p:spPr bwMode="auto">
            <a:xfrm>
              <a:off x="3074942" y="3136900"/>
              <a:ext cx="0" cy="1398523"/>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75" name="Line 12"/>
            <p:cNvSpPr>
              <a:spLocks noChangeShapeType="1"/>
            </p:cNvSpPr>
            <p:nvPr/>
          </p:nvSpPr>
          <p:spPr bwMode="auto">
            <a:xfrm>
              <a:off x="1381715" y="3144072"/>
              <a:ext cx="0" cy="457567"/>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76" name="Line 13"/>
            <p:cNvSpPr>
              <a:spLocks noChangeShapeType="1"/>
            </p:cNvSpPr>
            <p:nvPr/>
          </p:nvSpPr>
          <p:spPr bwMode="auto">
            <a:xfrm>
              <a:off x="2070221" y="3144072"/>
              <a:ext cx="0" cy="457567"/>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77" name="Line 14"/>
            <p:cNvSpPr>
              <a:spLocks noChangeShapeType="1"/>
            </p:cNvSpPr>
            <p:nvPr/>
          </p:nvSpPr>
          <p:spPr bwMode="auto">
            <a:xfrm>
              <a:off x="3612764" y="3594468"/>
              <a:ext cx="0" cy="457567"/>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78" name="Line 15"/>
            <p:cNvSpPr>
              <a:spLocks noChangeShapeType="1"/>
            </p:cNvSpPr>
            <p:nvPr/>
          </p:nvSpPr>
          <p:spPr bwMode="auto">
            <a:xfrm>
              <a:off x="1866845" y="4052036"/>
              <a:ext cx="0" cy="487690"/>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79" name="Text Box 18"/>
            <p:cNvSpPr txBox="1">
              <a:spLocks noChangeArrowheads="1"/>
            </p:cNvSpPr>
            <p:nvPr/>
          </p:nvSpPr>
          <p:spPr bwMode="auto">
            <a:xfrm>
              <a:off x="2138112" y="3220267"/>
              <a:ext cx="899201" cy="307288"/>
            </a:xfrm>
            <a:prstGeom prst="rect">
              <a:avLst/>
            </a:prstGeom>
            <a:noFill/>
            <a:ln w="9525" cap="rnd">
              <a:noFill/>
              <a:prstDash val="sysDot"/>
              <a:miter lim="800000"/>
              <a:headEnd/>
              <a:tailEnd/>
            </a:ln>
          </p:spPr>
          <p:txBody>
            <a:bodyPr wrap="none" anchor="ctr">
              <a:spAutoFit/>
            </a:bodyPr>
            <a:lstStyle/>
            <a:p>
              <a:pPr eaLnBrk="1" hangingPunct="1"/>
              <a:r>
                <a:rPr kumimoji="1" lang="en-US" altLang="zh-CN" sz="1000" dirty="0" smtClean="0">
                  <a:latin typeface="Arial" pitchFamily="34" charset="0"/>
                  <a:ea typeface="华文细黑" pitchFamily="2" charset="-122"/>
                  <a:cs typeface="Arial" pitchFamily="34" charset="0"/>
                </a:rPr>
                <a:t>DS Field</a:t>
              </a:r>
              <a:endParaRPr kumimoji="1" lang="en-US" altLang="zh-CN" sz="1000" dirty="0">
                <a:latin typeface="Arial" pitchFamily="34" charset="0"/>
                <a:ea typeface="华文细黑" pitchFamily="2" charset="-122"/>
                <a:cs typeface="Arial" pitchFamily="34" charset="0"/>
              </a:endParaRPr>
            </a:p>
          </p:txBody>
        </p:sp>
        <p:sp>
          <p:nvSpPr>
            <p:cNvPr id="80" name="Text Box 19"/>
            <p:cNvSpPr txBox="1">
              <a:spLocks noChangeArrowheads="1"/>
            </p:cNvSpPr>
            <p:nvPr/>
          </p:nvSpPr>
          <p:spPr bwMode="auto">
            <a:xfrm>
              <a:off x="3546946" y="3220267"/>
              <a:ext cx="1187407" cy="307288"/>
            </a:xfrm>
            <a:prstGeom prst="rect">
              <a:avLst/>
            </a:prstGeom>
            <a:noFill/>
            <a:ln w="9525" cap="rnd">
              <a:noFill/>
              <a:prstDash val="sysDot"/>
              <a:miter lim="800000"/>
              <a:headEnd/>
              <a:tailEnd/>
            </a:ln>
          </p:spPr>
          <p:txBody>
            <a:bodyPr wrap="none" anchor="ctr">
              <a:spAutoFit/>
            </a:bodyPr>
            <a:lstStyle/>
            <a:p>
              <a:pPr eaLnBrk="1" hangingPunct="1"/>
              <a:r>
                <a:rPr kumimoji="1" lang="en-US" altLang="zh-CN" sz="1000" dirty="0">
                  <a:latin typeface="Arial" pitchFamily="34" charset="0"/>
                  <a:ea typeface="华文细黑" pitchFamily="2" charset="-122"/>
                  <a:cs typeface="Arial" pitchFamily="34" charset="0"/>
                </a:rPr>
                <a:t>Total </a:t>
              </a:r>
              <a:r>
                <a:rPr kumimoji="1" lang="en-US" altLang="zh-CN" sz="1000" dirty="0" smtClean="0">
                  <a:latin typeface="Arial" pitchFamily="34" charset="0"/>
                  <a:ea typeface="华文细黑" pitchFamily="2" charset="-122"/>
                  <a:cs typeface="Arial" pitchFamily="34" charset="0"/>
                </a:rPr>
                <a:t>Length</a:t>
              </a:r>
              <a:endParaRPr kumimoji="1" lang="en-US" altLang="zh-CN" sz="1000" dirty="0">
                <a:latin typeface="Arial" pitchFamily="34" charset="0"/>
                <a:ea typeface="华文细黑" pitchFamily="2" charset="-122"/>
                <a:cs typeface="Arial" pitchFamily="34" charset="0"/>
              </a:endParaRPr>
            </a:p>
          </p:txBody>
        </p:sp>
        <p:sp>
          <p:nvSpPr>
            <p:cNvPr id="81" name="Text Box 20"/>
            <p:cNvSpPr txBox="1">
              <a:spLocks noChangeArrowheads="1"/>
            </p:cNvSpPr>
            <p:nvPr/>
          </p:nvSpPr>
          <p:spPr bwMode="auto">
            <a:xfrm>
              <a:off x="1221126" y="3683406"/>
              <a:ext cx="1198080" cy="307288"/>
            </a:xfrm>
            <a:prstGeom prst="rect">
              <a:avLst/>
            </a:prstGeom>
            <a:noFill/>
            <a:ln w="9525" cap="rnd">
              <a:noFill/>
              <a:prstDash val="sysDot"/>
              <a:miter lim="800000"/>
              <a:headEnd/>
              <a:tailEnd/>
            </a:ln>
          </p:spPr>
          <p:txBody>
            <a:bodyPr wrap="none" anchor="ctr">
              <a:spAutoFit/>
            </a:bodyPr>
            <a:lstStyle/>
            <a:p>
              <a:pPr eaLnBrk="1" hangingPunct="1"/>
              <a:r>
                <a:rPr kumimoji="1" lang="en-US" altLang="zh-CN" sz="1000" dirty="0">
                  <a:latin typeface="Arial" pitchFamily="34" charset="0"/>
                  <a:ea typeface="华文细黑" pitchFamily="2" charset="-122"/>
                  <a:cs typeface="Arial" pitchFamily="34" charset="0"/>
                </a:rPr>
                <a:t>I</a:t>
              </a:r>
              <a:r>
                <a:rPr kumimoji="1" lang="en-US" altLang="zh-CN" sz="1000" dirty="0" smtClean="0">
                  <a:latin typeface="Arial" pitchFamily="34" charset="0"/>
                  <a:ea typeface="华文细黑" pitchFamily="2" charset="-122"/>
                  <a:cs typeface="Arial" pitchFamily="34" charset="0"/>
                </a:rPr>
                <a:t>dentification</a:t>
              </a:r>
              <a:endParaRPr kumimoji="1" lang="en-US" altLang="zh-CN" sz="1000" dirty="0">
                <a:latin typeface="Arial" pitchFamily="34" charset="0"/>
                <a:ea typeface="华文细黑" pitchFamily="2" charset="-122"/>
                <a:cs typeface="Arial" pitchFamily="34" charset="0"/>
              </a:endParaRPr>
            </a:p>
          </p:txBody>
        </p:sp>
        <p:sp>
          <p:nvSpPr>
            <p:cNvPr id="82" name="Text Box 21"/>
            <p:cNvSpPr txBox="1">
              <a:spLocks noChangeArrowheads="1"/>
            </p:cNvSpPr>
            <p:nvPr/>
          </p:nvSpPr>
          <p:spPr bwMode="auto">
            <a:xfrm>
              <a:off x="3019220" y="3683403"/>
              <a:ext cx="709199" cy="307288"/>
            </a:xfrm>
            <a:prstGeom prst="rect">
              <a:avLst/>
            </a:prstGeom>
            <a:noFill/>
            <a:ln w="9525" cap="rnd">
              <a:noFill/>
              <a:prstDash val="sysDot"/>
              <a:miter lim="800000"/>
              <a:headEnd/>
              <a:tailEnd/>
            </a:ln>
          </p:spPr>
          <p:txBody>
            <a:bodyPr wrap="none" anchor="ctr">
              <a:spAutoFit/>
            </a:bodyPr>
            <a:lstStyle/>
            <a:p>
              <a:pPr eaLnBrk="1" hangingPunct="1"/>
              <a:r>
                <a:rPr kumimoji="1" lang="en-US" altLang="zh-CN" sz="1000" dirty="0" smtClean="0">
                  <a:latin typeface="Arial" pitchFamily="34" charset="0"/>
                  <a:ea typeface="华文细黑" pitchFamily="2" charset="-122"/>
                  <a:cs typeface="Arial" pitchFamily="34" charset="0"/>
                </a:rPr>
                <a:t>Flags </a:t>
              </a:r>
              <a:endParaRPr kumimoji="1" lang="en-US" altLang="zh-CN" sz="1000" dirty="0">
                <a:latin typeface="Arial" pitchFamily="34" charset="0"/>
                <a:ea typeface="华文细黑" pitchFamily="2" charset="-122"/>
                <a:cs typeface="Arial" pitchFamily="34" charset="0"/>
              </a:endParaRPr>
            </a:p>
          </p:txBody>
        </p:sp>
        <p:sp>
          <p:nvSpPr>
            <p:cNvPr id="83" name="Text Box 22"/>
            <p:cNvSpPr txBox="1">
              <a:spLocks noChangeArrowheads="1"/>
            </p:cNvSpPr>
            <p:nvPr/>
          </p:nvSpPr>
          <p:spPr bwMode="auto">
            <a:xfrm>
              <a:off x="3647494" y="3683403"/>
              <a:ext cx="1473477" cy="307288"/>
            </a:xfrm>
            <a:prstGeom prst="rect">
              <a:avLst/>
            </a:prstGeom>
            <a:noFill/>
            <a:ln w="9525" cap="rnd">
              <a:noFill/>
              <a:prstDash val="sysDot"/>
              <a:miter lim="800000"/>
              <a:headEnd/>
              <a:tailEnd/>
            </a:ln>
          </p:spPr>
          <p:txBody>
            <a:bodyPr wrap="none" anchor="ctr">
              <a:spAutoFit/>
            </a:bodyPr>
            <a:lstStyle/>
            <a:p>
              <a:pPr eaLnBrk="1" hangingPunct="1"/>
              <a:r>
                <a:rPr kumimoji="1" lang="en-US" altLang="zh-CN" sz="1000" dirty="0" smtClean="0">
                  <a:latin typeface="Arial" pitchFamily="34" charset="0"/>
                  <a:ea typeface="华文细黑" pitchFamily="2" charset="-122"/>
                  <a:cs typeface="Arial" pitchFamily="34" charset="0"/>
                </a:rPr>
                <a:t>Fragment Offset</a:t>
              </a:r>
              <a:endParaRPr kumimoji="1" lang="en-US" altLang="zh-CN" sz="1000" dirty="0">
                <a:latin typeface="Arial" pitchFamily="34" charset="0"/>
                <a:ea typeface="华文细黑" pitchFamily="2" charset="-122"/>
                <a:cs typeface="Arial" pitchFamily="34" charset="0"/>
              </a:endParaRPr>
            </a:p>
          </p:txBody>
        </p:sp>
        <p:sp>
          <p:nvSpPr>
            <p:cNvPr id="84" name="Text Box 23"/>
            <p:cNvSpPr txBox="1">
              <a:spLocks noChangeArrowheads="1"/>
            </p:cNvSpPr>
            <p:nvPr/>
          </p:nvSpPr>
          <p:spPr bwMode="auto">
            <a:xfrm>
              <a:off x="743893" y="4152447"/>
              <a:ext cx="1219429" cy="307288"/>
            </a:xfrm>
            <a:prstGeom prst="rect">
              <a:avLst/>
            </a:prstGeom>
            <a:noFill/>
            <a:ln w="9525" cap="rnd">
              <a:noFill/>
              <a:prstDash val="sysDot"/>
              <a:miter lim="800000"/>
              <a:headEnd/>
              <a:tailEnd/>
            </a:ln>
          </p:spPr>
          <p:txBody>
            <a:bodyPr wrap="none" anchor="ctr">
              <a:spAutoFit/>
            </a:bodyPr>
            <a:lstStyle/>
            <a:p>
              <a:pPr eaLnBrk="1" hangingPunct="1"/>
              <a:r>
                <a:rPr kumimoji="1" lang="en-US" altLang="zh-CN" sz="1000" dirty="0">
                  <a:latin typeface="Arial" pitchFamily="34" charset="0"/>
                  <a:ea typeface="华文细黑" pitchFamily="2" charset="-122"/>
                  <a:cs typeface="Arial" pitchFamily="34" charset="0"/>
                </a:rPr>
                <a:t>Time to </a:t>
              </a:r>
              <a:r>
                <a:rPr kumimoji="1" lang="en-US" altLang="zh-CN" sz="1000" dirty="0" smtClean="0">
                  <a:latin typeface="Arial" pitchFamily="34" charset="0"/>
                  <a:ea typeface="华文细黑" pitchFamily="2" charset="-122"/>
                  <a:cs typeface="Arial" pitchFamily="34" charset="0"/>
                </a:rPr>
                <a:t>Live </a:t>
              </a:r>
              <a:endParaRPr kumimoji="1" lang="en-US" altLang="zh-CN" sz="1000" dirty="0">
                <a:latin typeface="Arial" pitchFamily="34" charset="0"/>
                <a:ea typeface="华文细黑" pitchFamily="2" charset="-122"/>
                <a:cs typeface="Arial" pitchFamily="34" charset="0"/>
              </a:endParaRPr>
            </a:p>
          </p:txBody>
        </p:sp>
        <p:sp>
          <p:nvSpPr>
            <p:cNvPr id="85" name="Text Box 24"/>
            <p:cNvSpPr txBox="1">
              <a:spLocks noChangeArrowheads="1"/>
            </p:cNvSpPr>
            <p:nvPr/>
          </p:nvSpPr>
          <p:spPr bwMode="auto">
            <a:xfrm>
              <a:off x="2062386" y="4139367"/>
              <a:ext cx="869313" cy="307288"/>
            </a:xfrm>
            <a:prstGeom prst="rect">
              <a:avLst/>
            </a:prstGeom>
            <a:noFill/>
            <a:ln w="9525" cap="rnd">
              <a:noFill/>
              <a:prstDash val="sysDot"/>
              <a:miter lim="800000"/>
              <a:headEnd/>
              <a:tailEnd/>
            </a:ln>
          </p:spPr>
          <p:txBody>
            <a:bodyPr wrap="none" anchor="ctr">
              <a:spAutoFit/>
            </a:bodyPr>
            <a:lstStyle/>
            <a:p>
              <a:pPr eaLnBrk="1" hangingPunct="1"/>
              <a:r>
                <a:rPr kumimoji="1" lang="en-US" altLang="zh-CN" sz="1000" dirty="0">
                  <a:latin typeface="Arial" pitchFamily="34" charset="0"/>
                  <a:ea typeface="华文细黑" pitchFamily="2" charset="-122"/>
                  <a:cs typeface="Arial" pitchFamily="34" charset="0"/>
                </a:rPr>
                <a:t>P</a:t>
              </a:r>
              <a:r>
                <a:rPr kumimoji="1" lang="en-US" altLang="zh-CN" sz="1000" dirty="0" smtClean="0">
                  <a:latin typeface="Arial" pitchFamily="34" charset="0"/>
                  <a:ea typeface="华文细黑" pitchFamily="2" charset="-122"/>
                  <a:cs typeface="Arial" pitchFamily="34" charset="0"/>
                </a:rPr>
                <a:t>rotocol</a:t>
              </a:r>
              <a:endParaRPr kumimoji="1" lang="en-US" altLang="zh-CN" sz="1000" dirty="0">
                <a:latin typeface="Arial" pitchFamily="34" charset="0"/>
                <a:ea typeface="华文细黑" pitchFamily="2" charset="-122"/>
                <a:cs typeface="Arial" pitchFamily="34" charset="0"/>
              </a:endParaRPr>
            </a:p>
          </p:txBody>
        </p:sp>
        <p:sp>
          <p:nvSpPr>
            <p:cNvPr id="86" name="Text Box 25"/>
            <p:cNvSpPr txBox="1">
              <a:spLocks noChangeArrowheads="1"/>
            </p:cNvSpPr>
            <p:nvPr/>
          </p:nvSpPr>
          <p:spPr bwMode="auto">
            <a:xfrm>
              <a:off x="3283148" y="4139367"/>
              <a:ext cx="1654940" cy="307288"/>
            </a:xfrm>
            <a:prstGeom prst="rect">
              <a:avLst/>
            </a:prstGeom>
            <a:noFill/>
            <a:ln w="9525" cap="rnd">
              <a:noFill/>
              <a:prstDash val="sysDot"/>
              <a:miter lim="800000"/>
              <a:headEnd/>
              <a:tailEnd/>
            </a:ln>
          </p:spPr>
          <p:txBody>
            <a:bodyPr wrap="none" anchor="ctr">
              <a:spAutoFit/>
            </a:bodyPr>
            <a:lstStyle/>
            <a:p>
              <a:pPr eaLnBrk="1" hangingPunct="1"/>
              <a:r>
                <a:rPr kumimoji="1" lang="en-US" altLang="zh-CN" sz="1000" dirty="0" smtClean="0">
                  <a:latin typeface="Arial" pitchFamily="34" charset="0"/>
                  <a:ea typeface="华文细黑" pitchFamily="2" charset="-122"/>
                  <a:cs typeface="Arial" pitchFamily="34" charset="0"/>
                </a:rPr>
                <a:t>Header Checksum</a:t>
              </a:r>
              <a:endParaRPr kumimoji="1" lang="en-US" altLang="zh-CN" sz="1000" dirty="0">
                <a:latin typeface="Arial" pitchFamily="34" charset="0"/>
                <a:ea typeface="华文细黑" pitchFamily="2" charset="-122"/>
                <a:cs typeface="Arial" pitchFamily="34" charset="0"/>
              </a:endParaRPr>
            </a:p>
          </p:txBody>
        </p:sp>
        <p:sp>
          <p:nvSpPr>
            <p:cNvPr id="87" name="Text Box 26"/>
            <p:cNvSpPr txBox="1">
              <a:spLocks noChangeArrowheads="1"/>
            </p:cNvSpPr>
            <p:nvPr/>
          </p:nvSpPr>
          <p:spPr bwMode="auto">
            <a:xfrm>
              <a:off x="1699913" y="4604107"/>
              <a:ext cx="2538770" cy="307288"/>
            </a:xfrm>
            <a:prstGeom prst="rect">
              <a:avLst/>
            </a:prstGeom>
            <a:noFill/>
            <a:ln w="9525" cap="rnd">
              <a:noFill/>
              <a:prstDash val="sysDot"/>
              <a:miter lim="800000"/>
              <a:headEnd/>
              <a:tailEnd/>
            </a:ln>
          </p:spPr>
          <p:txBody>
            <a:bodyPr wrap="none" anchor="ctr">
              <a:spAutoFit/>
            </a:bodyPr>
            <a:lstStyle/>
            <a:p>
              <a:pPr eaLnBrk="1" hangingPunct="1"/>
              <a:r>
                <a:rPr kumimoji="1" lang="en-US" altLang="zh-CN" sz="1000" b="1" dirty="0" smtClean="0">
                  <a:solidFill>
                    <a:srgbClr val="C00000"/>
                  </a:solidFill>
                  <a:latin typeface="Arial" pitchFamily="34" charset="0"/>
                  <a:ea typeface="华文细黑" pitchFamily="2" charset="-122"/>
                  <a:cs typeface="Arial" pitchFamily="34" charset="0"/>
                </a:rPr>
                <a:t>Source IP Address</a:t>
              </a:r>
              <a:r>
                <a:rPr kumimoji="1" lang="zh-CN" altLang="en-US" sz="1000" b="1" dirty="0" smtClean="0">
                  <a:solidFill>
                    <a:srgbClr val="C00000"/>
                  </a:solidFill>
                  <a:latin typeface="Arial" pitchFamily="34" charset="0"/>
                  <a:ea typeface="华文细黑" pitchFamily="2" charset="-122"/>
                  <a:cs typeface="Arial" pitchFamily="34" charset="0"/>
                </a:rPr>
                <a:t>：</a:t>
              </a:r>
              <a:r>
                <a:rPr kumimoji="1" lang="en-US" altLang="zh-CN" sz="1000" b="1" dirty="0" smtClean="0">
                  <a:solidFill>
                    <a:srgbClr val="C00000"/>
                  </a:solidFill>
                  <a:ea typeface="华文细黑" pitchFamily="2" charset="-122"/>
                  <a:cs typeface="Arial" charset="0"/>
                </a:rPr>
                <a:t>10.1.1.1</a:t>
              </a:r>
              <a:endParaRPr kumimoji="1" lang="en-US" altLang="zh-CN" sz="1000" b="1" dirty="0">
                <a:solidFill>
                  <a:srgbClr val="C00000"/>
                </a:solidFill>
                <a:latin typeface="Arial" pitchFamily="34" charset="0"/>
                <a:ea typeface="华文细黑" pitchFamily="2" charset="-122"/>
                <a:cs typeface="Arial" pitchFamily="34" charset="0"/>
              </a:endParaRPr>
            </a:p>
          </p:txBody>
        </p:sp>
        <p:sp>
          <p:nvSpPr>
            <p:cNvPr id="88" name="Text Box 27"/>
            <p:cNvSpPr txBox="1">
              <a:spLocks noChangeArrowheads="1"/>
            </p:cNvSpPr>
            <p:nvPr/>
          </p:nvSpPr>
          <p:spPr bwMode="auto">
            <a:xfrm>
              <a:off x="1359959" y="4986162"/>
              <a:ext cx="3219789" cy="307288"/>
            </a:xfrm>
            <a:prstGeom prst="rect">
              <a:avLst/>
            </a:prstGeom>
            <a:noFill/>
            <a:ln w="9525" cap="rnd">
              <a:noFill/>
              <a:prstDash val="sysDot"/>
              <a:miter lim="800000"/>
              <a:headEnd/>
              <a:tailEnd/>
            </a:ln>
          </p:spPr>
          <p:txBody>
            <a:bodyPr wrap="none" anchor="ctr">
              <a:spAutoFit/>
            </a:bodyPr>
            <a:lstStyle/>
            <a:p>
              <a:pPr eaLnBrk="1" hangingPunct="1"/>
              <a:r>
                <a:rPr kumimoji="1" lang="en-US" altLang="zh-CN" sz="1000" b="1" dirty="0" smtClean="0">
                  <a:solidFill>
                    <a:srgbClr val="C00000"/>
                  </a:solidFill>
                  <a:latin typeface="Arial" pitchFamily="34" charset="0"/>
                  <a:ea typeface="华文细黑" pitchFamily="2" charset="-122"/>
                  <a:cs typeface="Arial" pitchFamily="34" charset="0"/>
                </a:rPr>
                <a:t>Destination IP Address</a:t>
              </a:r>
              <a:r>
                <a:rPr kumimoji="1" lang="zh-CN" altLang="en-US" sz="1000" b="1" dirty="0" smtClean="0">
                  <a:solidFill>
                    <a:srgbClr val="C00000"/>
                  </a:solidFill>
                  <a:latin typeface="Arial" pitchFamily="34" charset="0"/>
                  <a:ea typeface="华文细黑" pitchFamily="2" charset="-122"/>
                  <a:cs typeface="Arial" pitchFamily="34" charset="0"/>
                </a:rPr>
                <a:t>：</a:t>
              </a:r>
              <a:r>
                <a:rPr kumimoji="1" lang="en-US" altLang="zh-CN" sz="1000" b="1" dirty="0" smtClean="0">
                  <a:solidFill>
                    <a:srgbClr val="C00000"/>
                  </a:solidFill>
                  <a:ea typeface="华文细黑" pitchFamily="2" charset="-122"/>
                  <a:cs typeface="Arial" charset="0"/>
                </a:rPr>
                <a:t> 172.16.10.1</a:t>
              </a:r>
              <a:endParaRPr kumimoji="1" lang="en-US" altLang="zh-CN" sz="1000" b="1" dirty="0">
                <a:solidFill>
                  <a:srgbClr val="C00000"/>
                </a:solidFill>
                <a:ea typeface="华文细黑" pitchFamily="2" charset="-122"/>
                <a:cs typeface="Arial" charset="0"/>
              </a:endParaRPr>
            </a:p>
          </p:txBody>
        </p:sp>
        <p:sp>
          <p:nvSpPr>
            <p:cNvPr id="89" name="Text Box 28"/>
            <p:cNvSpPr txBox="1">
              <a:spLocks noChangeArrowheads="1"/>
            </p:cNvSpPr>
            <p:nvPr/>
          </p:nvSpPr>
          <p:spPr bwMode="auto">
            <a:xfrm>
              <a:off x="2424047" y="5373616"/>
              <a:ext cx="1084933" cy="307288"/>
            </a:xfrm>
            <a:prstGeom prst="rect">
              <a:avLst/>
            </a:prstGeom>
            <a:noFill/>
            <a:ln w="9525" cap="rnd">
              <a:noFill/>
              <a:prstDash val="sysDot"/>
              <a:miter lim="800000"/>
              <a:headEnd/>
              <a:tailEnd/>
            </a:ln>
          </p:spPr>
          <p:txBody>
            <a:bodyPr wrap="none" anchor="ctr">
              <a:spAutoFit/>
            </a:bodyPr>
            <a:lstStyle/>
            <a:p>
              <a:pPr eaLnBrk="1" hangingPunct="1"/>
              <a:r>
                <a:rPr kumimoji="1" lang="en-US" altLang="zh-CN" sz="1000" dirty="0">
                  <a:latin typeface="Arial" pitchFamily="34" charset="0"/>
                  <a:ea typeface="华文细黑" pitchFamily="2" charset="-122"/>
                  <a:cs typeface="Arial" pitchFamily="34" charset="0"/>
                </a:rPr>
                <a:t>IP  </a:t>
              </a:r>
              <a:r>
                <a:rPr kumimoji="1" lang="en-US" altLang="zh-CN" sz="1000" dirty="0" smtClean="0">
                  <a:latin typeface="Arial" pitchFamily="34" charset="0"/>
                  <a:ea typeface="华文细黑" pitchFamily="2" charset="-122"/>
                  <a:cs typeface="Arial" pitchFamily="34" charset="0"/>
                </a:rPr>
                <a:t>Options</a:t>
              </a:r>
              <a:endParaRPr kumimoji="1" lang="en-US" altLang="zh-CN" sz="1000" dirty="0">
                <a:latin typeface="Arial" pitchFamily="34" charset="0"/>
                <a:ea typeface="华文细黑" pitchFamily="2" charset="-122"/>
                <a:cs typeface="Arial" pitchFamily="34" charset="0"/>
              </a:endParaRPr>
            </a:p>
          </p:txBody>
        </p:sp>
        <p:sp>
          <p:nvSpPr>
            <p:cNvPr id="90" name="Text Box 16"/>
            <p:cNvSpPr txBox="1">
              <a:spLocks noChangeArrowheads="1"/>
            </p:cNvSpPr>
            <p:nvPr/>
          </p:nvSpPr>
          <p:spPr bwMode="auto">
            <a:xfrm>
              <a:off x="644688" y="3200287"/>
              <a:ext cx="822348" cy="307288"/>
            </a:xfrm>
            <a:prstGeom prst="rect">
              <a:avLst/>
            </a:prstGeom>
            <a:noFill/>
            <a:ln w="9525" cap="rnd">
              <a:noFill/>
              <a:prstDash val="sysDot"/>
              <a:miter lim="800000"/>
              <a:headEnd/>
              <a:tailEnd/>
            </a:ln>
          </p:spPr>
          <p:txBody>
            <a:bodyPr wrap="none" anchor="ctr">
              <a:spAutoFit/>
            </a:bodyPr>
            <a:lstStyle/>
            <a:p>
              <a:pPr eaLnBrk="1" hangingPunct="1"/>
              <a:r>
                <a:rPr kumimoji="1" lang="en-US" altLang="zh-CN" sz="1000" dirty="0">
                  <a:latin typeface="Arial" pitchFamily="34" charset="0"/>
                  <a:ea typeface="华文细黑" pitchFamily="2" charset="-122"/>
                  <a:cs typeface="Arial" pitchFamily="34" charset="0"/>
                </a:rPr>
                <a:t>V</a:t>
              </a:r>
              <a:r>
                <a:rPr kumimoji="1" lang="en-US" altLang="zh-CN" sz="1000" dirty="0" smtClean="0">
                  <a:latin typeface="Arial" pitchFamily="34" charset="0"/>
                  <a:ea typeface="华文细黑" pitchFamily="2" charset="-122"/>
                  <a:cs typeface="Arial" pitchFamily="34" charset="0"/>
                </a:rPr>
                <a:t>ersion</a:t>
              </a:r>
              <a:endParaRPr kumimoji="1" lang="en-US" altLang="zh-CN" sz="1000" dirty="0">
                <a:latin typeface="Arial" pitchFamily="34" charset="0"/>
                <a:ea typeface="华文细黑" pitchFamily="2" charset="-122"/>
                <a:cs typeface="Arial" pitchFamily="34" charset="0"/>
              </a:endParaRPr>
            </a:p>
          </p:txBody>
        </p:sp>
        <p:sp>
          <p:nvSpPr>
            <p:cNvPr id="91" name="Text Box 17"/>
            <p:cNvSpPr txBox="1">
              <a:spLocks noChangeArrowheads="1"/>
            </p:cNvSpPr>
            <p:nvPr/>
          </p:nvSpPr>
          <p:spPr bwMode="auto">
            <a:xfrm>
              <a:off x="1306388" y="3122126"/>
              <a:ext cx="803133" cy="499345"/>
            </a:xfrm>
            <a:prstGeom prst="rect">
              <a:avLst/>
            </a:prstGeom>
            <a:noFill/>
            <a:ln w="9525" cap="rnd">
              <a:noFill/>
              <a:prstDash val="sysDot"/>
              <a:miter lim="800000"/>
              <a:headEnd/>
              <a:tailEnd/>
            </a:ln>
          </p:spPr>
          <p:txBody>
            <a:bodyPr wrap="none" anchor="ctr">
              <a:spAutoFit/>
            </a:bodyPr>
            <a:lstStyle/>
            <a:p>
              <a:pPr eaLnBrk="1" hangingPunct="1"/>
              <a:r>
                <a:rPr kumimoji="1" lang="en-US" altLang="zh-CN" sz="1000" dirty="0" smtClean="0">
                  <a:latin typeface="Arial" pitchFamily="34" charset="0"/>
                  <a:ea typeface="华文细黑" pitchFamily="2" charset="-122"/>
                  <a:cs typeface="Arial" pitchFamily="34" charset="0"/>
                </a:rPr>
                <a:t>Header</a:t>
              </a:r>
              <a:endParaRPr kumimoji="1" lang="en-US" altLang="zh-CN" sz="1000" dirty="0">
                <a:latin typeface="Arial" pitchFamily="34" charset="0"/>
                <a:ea typeface="华文细黑" pitchFamily="2" charset="-122"/>
                <a:cs typeface="Arial" pitchFamily="34" charset="0"/>
              </a:endParaRPr>
            </a:p>
            <a:p>
              <a:pPr eaLnBrk="1" hangingPunct="1"/>
              <a:r>
                <a:rPr kumimoji="1" lang="en-US" altLang="zh-CN" sz="1000" dirty="0">
                  <a:latin typeface="Arial" pitchFamily="34" charset="0"/>
                  <a:ea typeface="华文细黑" pitchFamily="2" charset="-122"/>
                  <a:cs typeface="Arial" pitchFamily="34" charset="0"/>
                </a:rPr>
                <a:t>L</a:t>
              </a:r>
              <a:r>
                <a:rPr kumimoji="1" lang="en-US" altLang="zh-CN" sz="1000" dirty="0" smtClean="0">
                  <a:latin typeface="Arial" pitchFamily="34" charset="0"/>
                  <a:ea typeface="华文细黑" pitchFamily="2" charset="-122"/>
                  <a:cs typeface="Arial" pitchFamily="34" charset="0"/>
                </a:rPr>
                <a:t>ength</a:t>
              </a:r>
              <a:endParaRPr kumimoji="1" lang="en-US" altLang="zh-CN" sz="1000" dirty="0">
                <a:latin typeface="Arial" pitchFamily="34" charset="0"/>
                <a:ea typeface="华文细黑" pitchFamily="2" charset="-122"/>
                <a:cs typeface="Arial" pitchFamily="34" charset="0"/>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标题 9"/>
          <p:cNvSpPr>
            <a:spLocks noGrp="1"/>
          </p:cNvSpPr>
          <p:nvPr>
            <p:ph type="title"/>
          </p:nvPr>
        </p:nvSpPr>
        <p:spPr/>
        <p:txBody>
          <a:bodyPr/>
          <a:lstStyle/>
          <a:p>
            <a:r>
              <a:rPr lang="zh-CN" altLang="en-US" dirty="0" smtClean="0">
                <a:latin typeface="Arial" charset="0"/>
                <a:cs typeface="Arial" charset="0"/>
              </a:rPr>
              <a:t>数据段解封装</a:t>
            </a:r>
          </a:p>
        </p:txBody>
      </p:sp>
      <p:sp>
        <p:nvSpPr>
          <p:cNvPr id="21524" name="灯片编号占位符 4"/>
          <p:cNvSpPr>
            <a:spLocks noGrp="1"/>
          </p:cNvSpPr>
          <p:nvPr>
            <p:ph type="sldNum" sz="quarter" idx="12"/>
          </p:nvPr>
        </p:nvSpPr>
        <p:spPr>
          <a:noFill/>
        </p:spPr>
        <p:txBody>
          <a:bodyPr/>
          <a:lstStyle/>
          <a:p>
            <a:r>
              <a:rPr lang="en-US" altLang="zh-CN" smtClean="0"/>
              <a:t>Page </a:t>
            </a:r>
            <a:fld id="{80B2830D-26DE-4B50-86B4-5C917197D7CC}" type="slidenum">
              <a:rPr lang="en-US" altLang="zh-CN" smtClean="0"/>
              <a:pPr/>
              <a:t>15</a:t>
            </a:fld>
            <a:endParaRPr lang="en-US" altLang="zh-CN" smtClean="0"/>
          </a:p>
        </p:txBody>
      </p:sp>
      <p:sp>
        <p:nvSpPr>
          <p:cNvPr id="36" name="任意多边形 35"/>
          <p:cNvSpPr/>
          <p:nvPr/>
        </p:nvSpPr>
        <p:spPr bwMode="auto">
          <a:xfrm>
            <a:off x="4355976" y="2163589"/>
            <a:ext cx="3960440" cy="461815"/>
          </a:xfrm>
          <a:custGeom>
            <a:avLst/>
            <a:gdLst>
              <a:gd name="connsiteX0" fmla="*/ 693683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693683 w 3799490"/>
              <a:gd name="connsiteY4" fmla="*/ 0 h 1497724"/>
              <a:gd name="connsiteX0" fmla="*/ 948279 w 3799490"/>
              <a:gd name="connsiteY0" fmla="*/ 0 h 1497724"/>
              <a:gd name="connsiteX1" fmla="*/ 2144111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833339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70690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948279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948279 w 3799490"/>
              <a:gd name="connsiteY4" fmla="*/ 0 h 1497724"/>
              <a:gd name="connsiteX0" fmla="*/ 770911 w 3799490"/>
              <a:gd name="connsiteY0" fmla="*/ 0 h 1497724"/>
              <a:gd name="connsiteX1" fmla="*/ 1541822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799490"/>
              <a:gd name="connsiteY0" fmla="*/ 0 h 1497724"/>
              <a:gd name="connsiteX1" fmla="*/ 1474701 w 3799490"/>
              <a:gd name="connsiteY1" fmla="*/ 0 h 1497724"/>
              <a:gd name="connsiteX2" fmla="*/ 3799490 w 3799490"/>
              <a:gd name="connsiteY2" fmla="*/ 1497724 h 1497724"/>
              <a:gd name="connsiteX3" fmla="*/ 0 w 3799490"/>
              <a:gd name="connsiteY3" fmla="*/ 1497724 h 1497724"/>
              <a:gd name="connsiteX4" fmla="*/ 770911 w 3799490"/>
              <a:gd name="connsiteY4" fmla="*/ 0 h 1497724"/>
              <a:gd name="connsiteX0" fmla="*/ 770911 w 3500052"/>
              <a:gd name="connsiteY0" fmla="*/ 0 h 1497724"/>
              <a:gd name="connsiteX1" fmla="*/ 1474701 w 3500052"/>
              <a:gd name="connsiteY1" fmla="*/ 0 h 1497724"/>
              <a:gd name="connsiteX2" fmla="*/ 3500052 w 3500052"/>
              <a:gd name="connsiteY2" fmla="*/ 1497724 h 1497724"/>
              <a:gd name="connsiteX3" fmla="*/ 0 w 3500052"/>
              <a:gd name="connsiteY3" fmla="*/ 1497724 h 1497724"/>
              <a:gd name="connsiteX4" fmla="*/ 770911 w 3500052"/>
              <a:gd name="connsiteY4" fmla="*/ 0 h 1497724"/>
              <a:gd name="connsiteX0" fmla="*/ 770911 w 3500052"/>
              <a:gd name="connsiteY0" fmla="*/ 3 h 1497727"/>
              <a:gd name="connsiteX1" fmla="*/ 2216331 w 3500052"/>
              <a:gd name="connsiteY1" fmla="*/ 0 h 1497727"/>
              <a:gd name="connsiteX2" fmla="*/ 3500052 w 3500052"/>
              <a:gd name="connsiteY2" fmla="*/ 1497727 h 1497727"/>
              <a:gd name="connsiteX3" fmla="*/ 0 w 3500052"/>
              <a:gd name="connsiteY3" fmla="*/ 1497727 h 1497727"/>
              <a:gd name="connsiteX4" fmla="*/ 770911 w 3500052"/>
              <a:gd name="connsiteY4" fmla="*/ 3 h 1497727"/>
              <a:gd name="connsiteX0" fmla="*/ 770911 w 2987278"/>
              <a:gd name="connsiteY0" fmla="*/ 3 h 1497727"/>
              <a:gd name="connsiteX1" fmla="*/ 2216331 w 2987278"/>
              <a:gd name="connsiteY1" fmla="*/ 0 h 1497727"/>
              <a:gd name="connsiteX2" fmla="*/ 2987278 w 2987278"/>
              <a:gd name="connsiteY2" fmla="*/ 1497727 h 1497727"/>
              <a:gd name="connsiteX3" fmla="*/ 0 w 2987278"/>
              <a:gd name="connsiteY3" fmla="*/ 1497727 h 1497727"/>
              <a:gd name="connsiteX4" fmla="*/ 770911 w 2987278"/>
              <a:gd name="connsiteY4" fmla="*/ 3 h 1497727"/>
              <a:gd name="connsiteX0" fmla="*/ 68691 w 2987278"/>
              <a:gd name="connsiteY0" fmla="*/ 0 h 2995447"/>
              <a:gd name="connsiteX1" fmla="*/ 2216331 w 2987278"/>
              <a:gd name="connsiteY1" fmla="*/ 1497720 h 2995447"/>
              <a:gd name="connsiteX2" fmla="*/ 2987278 w 2987278"/>
              <a:gd name="connsiteY2" fmla="*/ 2995447 h 2995447"/>
              <a:gd name="connsiteX3" fmla="*/ 0 w 2987278"/>
              <a:gd name="connsiteY3" fmla="*/ 2995447 h 2995447"/>
              <a:gd name="connsiteX4" fmla="*/ 68691 w 2987278"/>
              <a:gd name="connsiteY4" fmla="*/ 0 h 2995447"/>
              <a:gd name="connsiteX0" fmla="*/ 68691 w 2987278"/>
              <a:gd name="connsiteY0" fmla="*/ 0 h 2995447"/>
              <a:gd name="connsiteX1" fmla="*/ 1059909 w 2987278"/>
              <a:gd name="connsiteY1" fmla="*/ 0 h 2995447"/>
              <a:gd name="connsiteX2" fmla="*/ 2987278 w 2987278"/>
              <a:gd name="connsiteY2" fmla="*/ 2995447 h 2995447"/>
              <a:gd name="connsiteX3" fmla="*/ 0 w 2987278"/>
              <a:gd name="connsiteY3" fmla="*/ 2995447 h 2995447"/>
              <a:gd name="connsiteX4" fmla="*/ 68691 w 2987278"/>
              <a:gd name="connsiteY4" fmla="*/ 0 h 2995447"/>
              <a:gd name="connsiteX0" fmla="*/ 68691 w 2987278"/>
              <a:gd name="connsiteY0" fmla="*/ 0 h 2995447"/>
              <a:gd name="connsiteX1" fmla="*/ 1610586 w 2987278"/>
              <a:gd name="connsiteY1" fmla="*/ 0 h 2995447"/>
              <a:gd name="connsiteX2" fmla="*/ 2987278 w 2987278"/>
              <a:gd name="connsiteY2" fmla="*/ 2995447 h 2995447"/>
              <a:gd name="connsiteX3" fmla="*/ 0 w 2987278"/>
              <a:gd name="connsiteY3" fmla="*/ 2995447 h 2995447"/>
              <a:gd name="connsiteX4" fmla="*/ 68691 w 2987278"/>
              <a:gd name="connsiteY4" fmla="*/ 0 h 2995447"/>
              <a:gd name="connsiteX0" fmla="*/ 674435 w 2987278"/>
              <a:gd name="connsiteY0" fmla="*/ 0 h 2995447"/>
              <a:gd name="connsiteX1" fmla="*/ 1610586 w 2987278"/>
              <a:gd name="connsiteY1" fmla="*/ 0 h 2995447"/>
              <a:gd name="connsiteX2" fmla="*/ 2987278 w 2987278"/>
              <a:gd name="connsiteY2" fmla="*/ 2995447 h 2995447"/>
              <a:gd name="connsiteX3" fmla="*/ 0 w 2987278"/>
              <a:gd name="connsiteY3" fmla="*/ 2995447 h 2995447"/>
              <a:gd name="connsiteX4" fmla="*/ 674435 w 2987278"/>
              <a:gd name="connsiteY4" fmla="*/ 0 h 2995447"/>
              <a:gd name="connsiteX0" fmla="*/ 674435 w 2161263"/>
              <a:gd name="connsiteY0" fmla="*/ 0 h 2995447"/>
              <a:gd name="connsiteX1" fmla="*/ 1610586 w 2161263"/>
              <a:gd name="connsiteY1" fmla="*/ 0 h 2995447"/>
              <a:gd name="connsiteX2" fmla="*/ 2161263 w 2161263"/>
              <a:gd name="connsiteY2" fmla="*/ 2995447 h 2995447"/>
              <a:gd name="connsiteX3" fmla="*/ 0 w 2161263"/>
              <a:gd name="connsiteY3" fmla="*/ 2995447 h 2995447"/>
              <a:gd name="connsiteX4" fmla="*/ 674435 w 2161263"/>
              <a:gd name="connsiteY4" fmla="*/ 0 h 2995447"/>
              <a:gd name="connsiteX0" fmla="*/ 674435 w 2161263"/>
              <a:gd name="connsiteY0" fmla="*/ 0 h 2995447"/>
              <a:gd name="connsiteX1" fmla="*/ 1431760 w 2161263"/>
              <a:gd name="connsiteY1" fmla="*/ 0 h 2995447"/>
              <a:gd name="connsiteX2" fmla="*/ 2161263 w 2161263"/>
              <a:gd name="connsiteY2" fmla="*/ 2995447 h 2995447"/>
              <a:gd name="connsiteX3" fmla="*/ 0 w 2161263"/>
              <a:gd name="connsiteY3" fmla="*/ 2995447 h 2995447"/>
              <a:gd name="connsiteX4" fmla="*/ 674435 w 2161263"/>
              <a:gd name="connsiteY4" fmla="*/ 0 h 2995447"/>
              <a:gd name="connsiteX0" fmla="*/ 674435 w 2161263"/>
              <a:gd name="connsiteY0" fmla="*/ 0 h 2995447"/>
              <a:gd name="connsiteX1" fmla="*/ 1266557 w 2161263"/>
              <a:gd name="connsiteY1" fmla="*/ 0 h 2995447"/>
              <a:gd name="connsiteX2" fmla="*/ 2161263 w 2161263"/>
              <a:gd name="connsiteY2" fmla="*/ 2995447 h 2995447"/>
              <a:gd name="connsiteX3" fmla="*/ 0 w 2161263"/>
              <a:gd name="connsiteY3" fmla="*/ 2995447 h 2995447"/>
              <a:gd name="connsiteX4" fmla="*/ 674435 w 2161263"/>
              <a:gd name="connsiteY4" fmla="*/ 0 h 2995447"/>
              <a:gd name="connsiteX0" fmla="*/ 674435 w 2037504"/>
              <a:gd name="connsiteY0" fmla="*/ 0 h 2995447"/>
              <a:gd name="connsiteX1" fmla="*/ 1266557 w 2037504"/>
              <a:gd name="connsiteY1" fmla="*/ 0 h 2995447"/>
              <a:gd name="connsiteX2" fmla="*/ 2037504 w 2037504"/>
              <a:gd name="connsiteY2" fmla="*/ 2995447 h 2995447"/>
              <a:gd name="connsiteX3" fmla="*/ 0 w 2037504"/>
              <a:gd name="connsiteY3" fmla="*/ 2995447 h 2995447"/>
              <a:gd name="connsiteX4" fmla="*/ 674435 w 2037504"/>
              <a:gd name="connsiteY4" fmla="*/ 0 h 2995447"/>
              <a:gd name="connsiteX0" fmla="*/ 674435 w 2037504"/>
              <a:gd name="connsiteY0" fmla="*/ 4428 h 2999875"/>
              <a:gd name="connsiteX1" fmla="*/ 1037294 w 2037504"/>
              <a:gd name="connsiteY1" fmla="*/ 0 h 2999875"/>
              <a:gd name="connsiteX2" fmla="*/ 2037504 w 2037504"/>
              <a:gd name="connsiteY2" fmla="*/ 2999875 h 2999875"/>
              <a:gd name="connsiteX3" fmla="*/ 0 w 2037504"/>
              <a:gd name="connsiteY3" fmla="*/ 2999875 h 2999875"/>
              <a:gd name="connsiteX4" fmla="*/ 674435 w 2037504"/>
              <a:gd name="connsiteY4" fmla="*/ 4428 h 2999875"/>
              <a:gd name="connsiteX0" fmla="*/ 674435 w 2037504"/>
              <a:gd name="connsiteY0" fmla="*/ 4428 h 2999875"/>
              <a:gd name="connsiteX1" fmla="*/ 629786 w 2037504"/>
              <a:gd name="connsiteY1" fmla="*/ 0 h 2999875"/>
              <a:gd name="connsiteX2" fmla="*/ 1037294 w 2037504"/>
              <a:gd name="connsiteY2" fmla="*/ 0 h 2999875"/>
              <a:gd name="connsiteX3" fmla="*/ 2037504 w 2037504"/>
              <a:gd name="connsiteY3" fmla="*/ 2999875 h 2999875"/>
              <a:gd name="connsiteX4" fmla="*/ 0 w 2037504"/>
              <a:gd name="connsiteY4" fmla="*/ 2999875 h 2999875"/>
              <a:gd name="connsiteX5" fmla="*/ 674435 w 2037504"/>
              <a:gd name="connsiteY5" fmla="*/ 4428 h 2999875"/>
              <a:gd name="connsiteX0" fmla="*/ 674435 w 2037504"/>
              <a:gd name="connsiteY0" fmla="*/ 4428 h 2999875"/>
              <a:gd name="connsiteX1" fmla="*/ 629786 w 2037504"/>
              <a:gd name="connsiteY1" fmla="*/ 0 h 2999875"/>
              <a:gd name="connsiteX2" fmla="*/ 1459737 w 2037504"/>
              <a:gd name="connsiteY2" fmla="*/ 0 h 2999875"/>
              <a:gd name="connsiteX3" fmla="*/ 2037504 w 2037504"/>
              <a:gd name="connsiteY3" fmla="*/ 2999875 h 2999875"/>
              <a:gd name="connsiteX4" fmla="*/ 0 w 2037504"/>
              <a:gd name="connsiteY4" fmla="*/ 2999875 h 2999875"/>
              <a:gd name="connsiteX5" fmla="*/ 674435 w 2037504"/>
              <a:gd name="connsiteY5" fmla="*/ 4428 h 2999875"/>
              <a:gd name="connsiteX0" fmla="*/ 1052228 w 2037504"/>
              <a:gd name="connsiteY0" fmla="*/ 0 h 2999875"/>
              <a:gd name="connsiteX1" fmla="*/ 629786 w 2037504"/>
              <a:gd name="connsiteY1" fmla="*/ 0 h 2999875"/>
              <a:gd name="connsiteX2" fmla="*/ 1459737 w 2037504"/>
              <a:gd name="connsiteY2" fmla="*/ 0 h 2999875"/>
              <a:gd name="connsiteX3" fmla="*/ 2037504 w 2037504"/>
              <a:gd name="connsiteY3" fmla="*/ 2999875 h 2999875"/>
              <a:gd name="connsiteX4" fmla="*/ 0 w 2037504"/>
              <a:gd name="connsiteY4" fmla="*/ 2999875 h 2999875"/>
              <a:gd name="connsiteX5" fmla="*/ 1052228 w 2037504"/>
              <a:gd name="connsiteY5" fmla="*/ 0 h 2999875"/>
              <a:gd name="connsiteX0" fmla="*/ 1089275 w 2037504"/>
              <a:gd name="connsiteY0" fmla="*/ 0 h 2999875"/>
              <a:gd name="connsiteX1" fmla="*/ 629786 w 2037504"/>
              <a:gd name="connsiteY1" fmla="*/ 0 h 2999875"/>
              <a:gd name="connsiteX2" fmla="*/ 1459737 w 2037504"/>
              <a:gd name="connsiteY2" fmla="*/ 0 h 2999875"/>
              <a:gd name="connsiteX3" fmla="*/ 2037504 w 2037504"/>
              <a:gd name="connsiteY3" fmla="*/ 2999875 h 2999875"/>
              <a:gd name="connsiteX4" fmla="*/ 0 w 2037504"/>
              <a:gd name="connsiteY4" fmla="*/ 2999875 h 2999875"/>
              <a:gd name="connsiteX5" fmla="*/ 1089275 w 2037504"/>
              <a:gd name="connsiteY5" fmla="*/ 0 h 2999875"/>
              <a:gd name="connsiteX0" fmla="*/ 1052228 w 2037504"/>
              <a:gd name="connsiteY0" fmla="*/ 0 h 2999875"/>
              <a:gd name="connsiteX1" fmla="*/ 629786 w 2037504"/>
              <a:gd name="connsiteY1" fmla="*/ 0 h 2999875"/>
              <a:gd name="connsiteX2" fmla="*/ 1459737 w 2037504"/>
              <a:gd name="connsiteY2" fmla="*/ 0 h 2999875"/>
              <a:gd name="connsiteX3" fmla="*/ 2037504 w 2037504"/>
              <a:gd name="connsiteY3" fmla="*/ 2999875 h 2999875"/>
              <a:gd name="connsiteX4" fmla="*/ 0 w 2037504"/>
              <a:gd name="connsiteY4" fmla="*/ 2999875 h 2999875"/>
              <a:gd name="connsiteX5" fmla="*/ 1052228 w 2037504"/>
              <a:gd name="connsiteY5" fmla="*/ 0 h 2999875"/>
              <a:gd name="connsiteX0" fmla="*/ 459489 w 2037504"/>
              <a:gd name="connsiteY0" fmla="*/ 770876 h 2999875"/>
              <a:gd name="connsiteX1" fmla="*/ 629786 w 2037504"/>
              <a:gd name="connsiteY1" fmla="*/ 0 h 2999875"/>
              <a:gd name="connsiteX2" fmla="*/ 1459737 w 2037504"/>
              <a:gd name="connsiteY2" fmla="*/ 0 h 2999875"/>
              <a:gd name="connsiteX3" fmla="*/ 2037504 w 2037504"/>
              <a:gd name="connsiteY3" fmla="*/ 2999875 h 2999875"/>
              <a:gd name="connsiteX4" fmla="*/ 0 w 2037504"/>
              <a:gd name="connsiteY4" fmla="*/ 2999875 h 2999875"/>
              <a:gd name="connsiteX5" fmla="*/ 459489 w 2037504"/>
              <a:gd name="connsiteY5" fmla="*/ 770876 h 2999875"/>
              <a:gd name="connsiteX0" fmla="*/ 459489 w 2037504"/>
              <a:gd name="connsiteY0" fmla="*/ 857107 h 3086106"/>
              <a:gd name="connsiteX1" fmla="*/ 570627 w 2037504"/>
              <a:gd name="connsiteY1" fmla="*/ 0 h 3086106"/>
              <a:gd name="connsiteX2" fmla="*/ 1459737 w 2037504"/>
              <a:gd name="connsiteY2" fmla="*/ 86231 h 3086106"/>
              <a:gd name="connsiteX3" fmla="*/ 2037504 w 2037504"/>
              <a:gd name="connsiteY3" fmla="*/ 3086106 h 3086106"/>
              <a:gd name="connsiteX4" fmla="*/ 0 w 2037504"/>
              <a:gd name="connsiteY4" fmla="*/ 3086106 h 3086106"/>
              <a:gd name="connsiteX5" fmla="*/ 459489 w 2037504"/>
              <a:gd name="connsiteY5" fmla="*/ 857107 h 3086106"/>
              <a:gd name="connsiteX0" fmla="*/ 459489 w 2037504"/>
              <a:gd name="connsiteY0" fmla="*/ 857107 h 3086106"/>
              <a:gd name="connsiteX1" fmla="*/ 570627 w 2037504"/>
              <a:gd name="connsiteY1" fmla="*/ 0 h 3086106"/>
              <a:gd name="connsiteX2" fmla="*/ 978136 w 2037504"/>
              <a:gd name="connsiteY2" fmla="*/ 6 h 3086106"/>
              <a:gd name="connsiteX3" fmla="*/ 2037504 w 2037504"/>
              <a:gd name="connsiteY3" fmla="*/ 3086106 h 3086106"/>
              <a:gd name="connsiteX4" fmla="*/ 0 w 2037504"/>
              <a:gd name="connsiteY4" fmla="*/ 3086106 h 3086106"/>
              <a:gd name="connsiteX5" fmla="*/ 459489 w 2037504"/>
              <a:gd name="connsiteY5" fmla="*/ 857107 h 3086106"/>
              <a:gd name="connsiteX0" fmla="*/ 348350 w 2037504"/>
              <a:gd name="connsiteY0" fmla="*/ 1285667 h 3086106"/>
              <a:gd name="connsiteX1" fmla="*/ 570627 w 2037504"/>
              <a:gd name="connsiteY1" fmla="*/ 0 h 3086106"/>
              <a:gd name="connsiteX2" fmla="*/ 978136 w 2037504"/>
              <a:gd name="connsiteY2" fmla="*/ 6 h 3086106"/>
              <a:gd name="connsiteX3" fmla="*/ 2037504 w 2037504"/>
              <a:gd name="connsiteY3" fmla="*/ 3086106 h 3086106"/>
              <a:gd name="connsiteX4" fmla="*/ 0 w 2037504"/>
              <a:gd name="connsiteY4" fmla="*/ 3086106 h 3086106"/>
              <a:gd name="connsiteX5" fmla="*/ 348350 w 2037504"/>
              <a:gd name="connsiteY5" fmla="*/ 1285667 h 3086106"/>
              <a:gd name="connsiteX0" fmla="*/ 370462 w 2059616"/>
              <a:gd name="connsiteY0" fmla="*/ 1285667 h 3086106"/>
              <a:gd name="connsiteX1" fmla="*/ 592739 w 2059616"/>
              <a:gd name="connsiteY1" fmla="*/ 0 h 3086106"/>
              <a:gd name="connsiteX2" fmla="*/ 1000248 w 2059616"/>
              <a:gd name="connsiteY2" fmla="*/ 6 h 3086106"/>
              <a:gd name="connsiteX3" fmla="*/ 2059616 w 2059616"/>
              <a:gd name="connsiteY3" fmla="*/ 3086106 h 3086106"/>
              <a:gd name="connsiteX4" fmla="*/ 0 w 2059616"/>
              <a:gd name="connsiteY4" fmla="*/ 2999881 h 3086106"/>
              <a:gd name="connsiteX5" fmla="*/ 370462 w 2059616"/>
              <a:gd name="connsiteY5" fmla="*/ 1285667 h 3086106"/>
              <a:gd name="connsiteX0" fmla="*/ 333416 w 2059616"/>
              <a:gd name="connsiteY0" fmla="*/ 1285667 h 3086106"/>
              <a:gd name="connsiteX1" fmla="*/ 592739 w 2059616"/>
              <a:gd name="connsiteY1" fmla="*/ 0 h 3086106"/>
              <a:gd name="connsiteX2" fmla="*/ 1000248 w 2059616"/>
              <a:gd name="connsiteY2" fmla="*/ 6 h 3086106"/>
              <a:gd name="connsiteX3" fmla="*/ 2059616 w 2059616"/>
              <a:gd name="connsiteY3" fmla="*/ 3086106 h 3086106"/>
              <a:gd name="connsiteX4" fmla="*/ 0 w 2059616"/>
              <a:gd name="connsiteY4" fmla="*/ 2999881 h 3086106"/>
              <a:gd name="connsiteX5" fmla="*/ 333416 w 2059616"/>
              <a:gd name="connsiteY5" fmla="*/ 1285667 h 3086106"/>
              <a:gd name="connsiteX0" fmla="*/ 333416 w 2059616"/>
              <a:gd name="connsiteY0" fmla="*/ 1285667 h 3086106"/>
              <a:gd name="connsiteX1" fmla="*/ 592739 w 2059616"/>
              <a:gd name="connsiteY1" fmla="*/ 0 h 3086106"/>
              <a:gd name="connsiteX2" fmla="*/ 1000248 w 2059616"/>
              <a:gd name="connsiteY2" fmla="*/ 6 h 3086106"/>
              <a:gd name="connsiteX3" fmla="*/ 2059616 w 2059616"/>
              <a:gd name="connsiteY3" fmla="*/ 3086106 h 3086106"/>
              <a:gd name="connsiteX4" fmla="*/ 0 w 2059616"/>
              <a:gd name="connsiteY4" fmla="*/ 2999881 h 3086106"/>
              <a:gd name="connsiteX5" fmla="*/ 333416 w 2059616"/>
              <a:gd name="connsiteY5" fmla="*/ 1285667 h 3086106"/>
              <a:gd name="connsiteX0" fmla="*/ 333416 w 2059616"/>
              <a:gd name="connsiteY0" fmla="*/ 1285667 h 3086106"/>
              <a:gd name="connsiteX1" fmla="*/ 592739 w 2059616"/>
              <a:gd name="connsiteY1" fmla="*/ 0 h 3086106"/>
              <a:gd name="connsiteX2" fmla="*/ 1000248 w 2059616"/>
              <a:gd name="connsiteY2" fmla="*/ 6 h 3086106"/>
              <a:gd name="connsiteX3" fmla="*/ 2059616 w 2059616"/>
              <a:gd name="connsiteY3" fmla="*/ 3086106 h 3086106"/>
              <a:gd name="connsiteX4" fmla="*/ 0 w 2059616"/>
              <a:gd name="connsiteY4" fmla="*/ 2999881 h 3086106"/>
              <a:gd name="connsiteX5" fmla="*/ 333416 w 2059616"/>
              <a:gd name="connsiteY5" fmla="*/ 1285667 h 3086106"/>
              <a:gd name="connsiteX0" fmla="*/ 333416 w 2059616"/>
              <a:gd name="connsiteY0" fmla="*/ 1285667 h 3086106"/>
              <a:gd name="connsiteX1" fmla="*/ 592739 w 2059616"/>
              <a:gd name="connsiteY1" fmla="*/ 0 h 3086106"/>
              <a:gd name="connsiteX2" fmla="*/ 1000248 w 2059616"/>
              <a:gd name="connsiteY2" fmla="*/ 6 h 3086106"/>
              <a:gd name="connsiteX3" fmla="*/ 2059616 w 2059616"/>
              <a:gd name="connsiteY3" fmla="*/ 3086106 h 3086106"/>
              <a:gd name="connsiteX4" fmla="*/ 0 w 2059616"/>
              <a:gd name="connsiteY4" fmla="*/ 2999881 h 3086106"/>
              <a:gd name="connsiteX5" fmla="*/ 333416 w 2059616"/>
              <a:gd name="connsiteY5" fmla="*/ 1285667 h 3086106"/>
              <a:gd name="connsiteX0" fmla="*/ 333416 w 2037542"/>
              <a:gd name="connsiteY0" fmla="*/ 1285667 h 2999881"/>
              <a:gd name="connsiteX1" fmla="*/ 592739 w 2037542"/>
              <a:gd name="connsiteY1" fmla="*/ 0 h 2999881"/>
              <a:gd name="connsiteX2" fmla="*/ 1000248 w 2037542"/>
              <a:gd name="connsiteY2" fmla="*/ 6 h 2999881"/>
              <a:gd name="connsiteX3" fmla="*/ 2037542 w 2037542"/>
              <a:gd name="connsiteY3" fmla="*/ 2999881 h 2999881"/>
              <a:gd name="connsiteX4" fmla="*/ 0 w 2037542"/>
              <a:gd name="connsiteY4" fmla="*/ 2999881 h 2999881"/>
              <a:gd name="connsiteX5" fmla="*/ 333416 w 2037542"/>
              <a:gd name="connsiteY5" fmla="*/ 1285667 h 2999881"/>
              <a:gd name="connsiteX0" fmla="*/ 333416 w 2037542"/>
              <a:gd name="connsiteY0" fmla="*/ 1285661 h 2999875"/>
              <a:gd name="connsiteX1" fmla="*/ 592739 w 2037542"/>
              <a:gd name="connsiteY1" fmla="*/ 0 h 2999875"/>
              <a:gd name="connsiteX2" fmla="*/ 1000248 w 2037542"/>
              <a:gd name="connsiteY2" fmla="*/ 0 h 2999875"/>
              <a:gd name="connsiteX3" fmla="*/ 2037542 w 2037542"/>
              <a:gd name="connsiteY3" fmla="*/ 2999875 h 2999875"/>
              <a:gd name="connsiteX4" fmla="*/ 0 w 2037542"/>
              <a:gd name="connsiteY4" fmla="*/ 2999875 h 2999875"/>
              <a:gd name="connsiteX5" fmla="*/ 333416 w 2037542"/>
              <a:gd name="connsiteY5" fmla="*/ 1285661 h 2999875"/>
              <a:gd name="connsiteX0" fmla="*/ 333416 w 2037542"/>
              <a:gd name="connsiteY0" fmla="*/ 1285667 h 2999881"/>
              <a:gd name="connsiteX1" fmla="*/ 592739 w 2037542"/>
              <a:gd name="connsiteY1" fmla="*/ 0 h 2999881"/>
              <a:gd name="connsiteX2" fmla="*/ 1000248 w 2037542"/>
              <a:gd name="connsiteY2" fmla="*/ 6 h 2999881"/>
              <a:gd name="connsiteX3" fmla="*/ 2037542 w 2037542"/>
              <a:gd name="connsiteY3" fmla="*/ 2999881 h 2999881"/>
              <a:gd name="connsiteX4" fmla="*/ 0 w 2037542"/>
              <a:gd name="connsiteY4" fmla="*/ 2999881 h 2999881"/>
              <a:gd name="connsiteX5" fmla="*/ 333416 w 2037542"/>
              <a:gd name="connsiteY5" fmla="*/ 1285667 h 2999881"/>
              <a:gd name="connsiteX0" fmla="*/ 333416 w 2037542"/>
              <a:gd name="connsiteY0" fmla="*/ 1285667 h 2999881"/>
              <a:gd name="connsiteX1" fmla="*/ 592739 w 2037542"/>
              <a:gd name="connsiteY1" fmla="*/ 0 h 2999881"/>
              <a:gd name="connsiteX2" fmla="*/ 1000248 w 2037542"/>
              <a:gd name="connsiteY2" fmla="*/ 6 h 2999881"/>
              <a:gd name="connsiteX3" fmla="*/ 2037542 w 2037542"/>
              <a:gd name="connsiteY3" fmla="*/ 2999881 h 2999881"/>
              <a:gd name="connsiteX4" fmla="*/ 0 w 2037542"/>
              <a:gd name="connsiteY4" fmla="*/ 2999881 h 2999881"/>
              <a:gd name="connsiteX5" fmla="*/ 333416 w 2037542"/>
              <a:gd name="connsiteY5" fmla="*/ 1285667 h 2999881"/>
              <a:gd name="connsiteX0" fmla="*/ 333416 w 2037542"/>
              <a:gd name="connsiteY0" fmla="*/ 1285667 h 2999881"/>
              <a:gd name="connsiteX1" fmla="*/ 629786 w 2037542"/>
              <a:gd name="connsiteY1" fmla="*/ 0 h 2999881"/>
              <a:gd name="connsiteX2" fmla="*/ 1000248 w 2037542"/>
              <a:gd name="connsiteY2" fmla="*/ 6 h 2999881"/>
              <a:gd name="connsiteX3" fmla="*/ 2037542 w 2037542"/>
              <a:gd name="connsiteY3" fmla="*/ 2999881 h 2999881"/>
              <a:gd name="connsiteX4" fmla="*/ 0 w 2037542"/>
              <a:gd name="connsiteY4" fmla="*/ 2999881 h 2999881"/>
              <a:gd name="connsiteX5" fmla="*/ 333416 w 2037542"/>
              <a:gd name="connsiteY5" fmla="*/ 1285667 h 2999881"/>
              <a:gd name="connsiteX0" fmla="*/ 333416 w 2037542"/>
              <a:gd name="connsiteY0" fmla="*/ 1285667 h 2999881"/>
              <a:gd name="connsiteX1" fmla="*/ 629786 w 2037542"/>
              <a:gd name="connsiteY1" fmla="*/ 0 h 2999881"/>
              <a:gd name="connsiteX2" fmla="*/ 963202 w 2037542"/>
              <a:gd name="connsiteY2" fmla="*/ 0 h 2999881"/>
              <a:gd name="connsiteX3" fmla="*/ 2037542 w 2037542"/>
              <a:gd name="connsiteY3" fmla="*/ 2999881 h 2999881"/>
              <a:gd name="connsiteX4" fmla="*/ 0 w 2037542"/>
              <a:gd name="connsiteY4" fmla="*/ 2999881 h 2999881"/>
              <a:gd name="connsiteX5" fmla="*/ 333416 w 2037542"/>
              <a:gd name="connsiteY5" fmla="*/ 1285667 h 2999881"/>
              <a:gd name="connsiteX0" fmla="*/ 333416 w 2037542"/>
              <a:gd name="connsiteY0" fmla="*/ 1285667 h 2999881"/>
              <a:gd name="connsiteX1" fmla="*/ 592739 w 2037542"/>
              <a:gd name="connsiteY1" fmla="*/ 0 h 2999881"/>
              <a:gd name="connsiteX2" fmla="*/ 963202 w 2037542"/>
              <a:gd name="connsiteY2" fmla="*/ 0 h 2999881"/>
              <a:gd name="connsiteX3" fmla="*/ 2037542 w 2037542"/>
              <a:gd name="connsiteY3" fmla="*/ 2999881 h 2999881"/>
              <a:gd name="connsiteX4" fmla="*/ 0 w 2037542"/>
              <a:gd name="connsiteY4" fmla="*/ 2999881 h 2999881"/>
              <a:gd name="connsiteX5" fmla="*/ 333416 w 2037542"/>
              <a:gd name="connsiteY5" fmla="*/ 1285667 h 2999881"/>
              <a:gd name="connsiteX0" fmla="*/ 333416 w 2037542"/>
              <a:gd name="connsiteY0" fmla="*/ 1285667 h 2999881"/>
              <a:gd name="connsiteX1" fmla="*/ 592739 w 2037542"/>
              <a:gd name="connsiteY1" fmla="*/ 0 h 2999881"/>
              <a:gd name="connsiteX2" fmla="*/ 1148433 w 2037542"/>
              <a:gd name="connsiteY2" fmla="*/ 0 h 2999881"/>
              <a:gd name="connsiteX3" fmla="*/ 2037542 w 2037542"/>
              <a:gd name="connsiteY3" fmla="*/ 2999881 h 2999881"/>
              <a:gd name="connsiteX4" fmla="*/ 0 w 2037542"/>
              <a:gd name="connsiteY4" fmla="*/ 2999881 h 2999881"/>
              <a:gd name="connsiteX5" fmla="*/ 333416 w 2037542"/>
              <a:gd name="connsiteY5" fmla="*/ 1285667 h 2999881"/>
              <a:gd name="connsiteX0" fmla="*/ 333416 w 2037542"/>
              <a:gd name="connsiteY0" fmla="*/ 1285667 h 2999881"/>
              <a:gd name="connsiteX1" fmla="*/ 740924 w 2037542"/>
              <a:gd name="connsiteY1" fmla="*/ 0 h 2999881"/>
              <a:gd name="connsiteX2" fmla="*/ 1148433 w 2037542"/>
              <a:gd name="connsiteY2" fmla="*/ 0 h 2999881"/>
              <a:gd name="connsiteX3" fmla="*/ 2037542 w 2037542"/>
              <a:gd name="connsiteY3" fmla="*/ 2999881 h 2999881"/>
              <a:gd name="connsiteX4" fmla="*/ 0 w 2037542"/>
              <a:gd name="connsiteY4" fmla="*/ 2999881 h 2999881"/>
              <a:gd name="connsiteX5" fmla="*/ 333416 w 2037542"/>
              <a:gd name="connsiteY5" fmla="*/ 1285667 h 2999881"/>
              <a:gd name="connsiteX0" fmla="*/ 370462 w 2037542"/>
              <a:gd name="connsiteY0" fmla="*/ 1285661 h 2999881"/>
              <a:gd name="connsiteX1" fmla="*/ 740924 w 2037542"/>
              <a:gd name="connsiteY1" fmla="*/ 0 h 2999881"/>
              <a:gd name="connsiteX2" fmla="*/ 1148433 w 2037542"/>
              <a:gd name="connsiteY2" fmla="*/ 0 h 2999881"/>
              <a:gd name="connsiteX3" fmla="*/ 2037542 w 2037542"/>
              <a:gd name="connsiteY3" fmla="*/ 2999881 h 2999881"/>
              <a:gd name="connsiteX4" fmla="*/ 0 w 2037542"/>
              <a:gd name="connsiteY4" fmla="*/ 2999881 h 2999881"/>
              <a:gd name="connsiteX5" fmla="*/ 370462 w 2037542"/>
              <a:gd name="connsiteY5" fmla="*/ 1285661 h 2999881"/>
              <a:gd name="connsiteX0" fmla="*/ 370462 w 2037542"/>
              <a:gd name="connsiteY0" fmla="*/ 1285661 h 2999881"/>
              <a:gd name="connsiteX1" fmla="*/ 740924 w 2037542"/>
              <a:gd name="connsiteY1" fmla="*/ 0 h 2999881"/>
              <a:gd name="connsiteX2" fmla="*/ 1296618 w 2037542"/>
              <a:gd name="connsiteY2" fmla="*/ 251402 h 2999881"/>
              <a:gd name="connsiteX3" fmla="*/ 2037542 w 2037542"/>
              <a:gd name="connsiteY3" fmla="*/ 2999881 h 2999881"/>
              <a:gd name="connsiteX4" fmla="*/ 0 w 2037542"/>
              <a:gd name="connsiteY4" fmla="*/ 2999881 h 2999881"/>
              <a:gd name="connsiteX5" fmla="*/ 370462 w 2037542"/>
              <a:gd name="connsiteY5" fmla="*/ 1285661 h 2999881"/>
              <a:gd name="connsiteX0" fmla="*/ 370462 w 2037542"/>
              <a:gd name="connsiteY0" fmla="*/ 1034259 h 2748479"/>
              <a:gd name="connsiteX1" fmla="*/ 740924 w 2037542"/>
              <a:gd name="connsiteY1" fmla="*/ 0 h 2748479"/>
              <a:gd name="connsiteX2" fmla="*/ 1296618 w 2037542"/>
              <a:gd name="connsiteY2" fmla="*/ 0 h 2748479"/>
              <a:gd name="connsiteX3" fmla="*/ 2037542 w 2037542"/>
              <a:gd name="connsiteY3" fmla="*/ 2748479 h 2748479"/>
              <a:gd name="connsiteX4" fmla="*/ 0 w 2037542"/>
              <a:gd name="connsiteY4" fmla="*/ 2748479 h 2748479"/>
              <a:gd name="connsiteX5" fmla="*/ 370462 w 2037542"/>
              <a:gd name="connsiteY5" fmla="*/ 1034259 h 2748479"/>
              <a:gd name="connsiteX0" fmla="*/ 0 w 2037542"/>
              <a:gd name="connsiteY0" fmla="*/ 2748479 h 2748479"/>
              <a:gd name="connsiteX1" fmla="*/ 740924 w 2037542"/>
              <a:gd name="connsiteY1" fmla="*/ 0 h 2748479"/>
              <a:gd name="connsiteX2" fmla="*/ 1296618 w 2037542"/>
              <a:gd name="connsiteY2" fmla="*/ 0 h 2748479"/>
              <a:gd name="connsiteX3" fmla="*/ 2037542 w 2037542"/>
              <a:gd name="connsiteY3" fmla="*/ 2748479 h 2748479"/>
              <a:gd name="connsiteX4" fmla="*/ 0 w 2037542"/>
              <a:gd name="connsiteY4" fmla="*/ 2748479 h 2748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7542" h="2748479">
                <a:moveTo>
                  <a:pt x="0" y="2748479"/>
                </a:moveTo>
                <a:lnTo>
                  <a:pt x="740924" y="0"/>
                </a:lnTo>
                <a:lnTo>
                  <a:pt x="1296618" y="0"/>
                </a:lnTo>
                <a:lnTo>
                  <a:pt x="2037542" y="2748479"/>
                </a:lnTo>
                <a:lnTo>
                  <a:pt x="0" y="2748479"/>
                </a:lnTo>
                <a:close/>
              </a:path>
            </a:pathLst>
          </a:custGeom>
          <a:gradFill>
            <a:gsLst>
              <a:gs pos="0">
                <a:srgbClr val="1D9EFF"/>
              </a:gs>
              <a:gs pos="73000">
                <a:schemeClr val="accent1">
                  <a:tint val="44500"/>
                  <a:satMod val="160000"/>
                </a:schemeClr>
              </a:gs>
            </a:gsLst>
            <a:lin ang="5400000" scaled="0"/>
          </a:gradFill>
          <a:ln w="9525" cap="flat" cmpd="sng" algn="ctr">
            <a:noFill/>
            <a:prstDash val="solid"/>
            <a:round/>
            <a:headEnd type="none" w="med" len="med"/>
            <a:tailEnd type="none" w="med" len="med"/>
          </a:ln>
          <a:effectLst/>
        </p:spPr>
        <p:txBody>
          <a:bodyPr/>
          <a:lstStyle/>
          <a:p>
            <a:pPr defTabSz="784225">
              <a:defRPr/>
            </a:pPr>
            <a:endParaRPr lang="zh-CN" altLang="en-US" sz="1200">
              <a:latin typeface="Arial" pitchFamily="34" charset="0"/>
              <a:cs typeface="Arial" pitchFamily="34" charset="0"/>
            </a:endParaRPr>
          </a:p>
        </p:txBody>
      </p:sp>
      <p:cxnSp>
        <p:nvCxnSpPr>
          <p:cNvPr id="21521" name="直接箭头连接符 34"/>
          <p:cNvCxnSpPr>
            <a:cxnSpLocks noChangeShapeType="1"/>
          </p:cNvCxnSpPr>
          <p:nvPr/>
        </p:nvCxnSpPr>
        <p:spPr bwMode="auto">
          <a:xfrm flipH="1">
            <a:off x="3779838" y="2018606"/>
            <a:ext cx="792162" cy="0"/>
          </a:xfrm>
          <a:prstGeom prst="straightConnector1">
            <a:avLst/>
          </a:prstGeom>
          <a:noFill/>
          <a:ln w="25400" algn="ctr">
            <a:solidFill>
              <a:schemeClr val="tx2"/>
            </a:solidFill>
            <a:round/>
            <a:headEnd type="arrow" w="med" len="med"/>
            <a:tailEnd/>
          </a:ln>
        </p:spPr>
      </p:cxnSp>
      <p:sp>
        <p:nvSpPr>
          <p:cNvPr id="41" name="Line 13"/>
          <p:cNvSpPr>
            <a:spLocks noChangeShapeType="1"/>
          </p:cNvSpPr>
          <p:nvPr/>
        </p:nvSpPr>
        <p:spPr bwMode="auto">
          <a:xfrm flipH="1" flipV="1">
            <a:off x="1475706" y="3284438"/>
            <a:ext cx="648072" cy="0"/>
          </a:xfrm>
          <a:prstGeom prst="line">
            <a:avLst/>
          </a:prstGeom>
          <a:noFill/>
          <a:ln w="28575">
            <a:solidFill>
              <a:srgbClr val="000000"/>
            </a:solidFill>
            <a:round/>
            <a:headEnd/>
            <a:tailEnd/>
          </a:ln>
        </p:spPr>
        <p:txBody>
          <a:bodyPr/>
          <a:lstStyle/>
          <a:p>
            <a:endParaRPr lang="zh-CN" altLang="en-US"/>
          </a:p>
        </p:txBody>
      </p:sp>
      <p:sp>
        <p:nvSpPr>
          <p:cNvPr id="42" name="Line 13"/>
          <p:cNvSpPr>
            <a:spLocks noChangeShapeType="1"/>
          </p:cNvSpPr>
          <p:nvPr/>
        </p:nvSpPr>
        <p:spPr bwMode="auto">
          <a:xfrm flipH="1" flipV="1">
            <a:off x="2112730" y="4148534"/>
            <a:ext cx="1368152" cy="0"/>
          </a:xfrm>
          <a:prstGeom prst="line">
            <a:avLst/>
          </a:prstGeom>
          <a:noFill/>
          <a:ln w="28575">
            <a:solidFill>
              <a:srgbClr val="000000"/>
            </a:solidFill>
            <a:round/>
            <a:headEnd/>
            <a:tailEnd/>
          </a:ln>
        </p:spPr>
        <p:txBody>
          <a:bodyPr/>
          <a:lstStyle/>
          <a:p>
            <a:endParaRPr lang="zh-CN" altLang="en-US"/>
          </a:p>
        </p:txBody>
      </p:sp>
      <p:sp>
        <p:nvSpPr>
          <p:cNvPr id="43" name="Line 13"/>
          <p:cNvSpPr>
            <a:spLocks noChangeShapeType="1"/>
          </p:cNvSpPr>
          <p:nvPr/>
        </p:nvSpPr>
        <p:spPr bwMode="auto">
          <a:xfrm flipH="1" flipV="1">
            <a:off x="2123778" y="2276326"/>
            <a:ext cx="1296000" cy="80"/>
          </a:xfrm>
          <a:prstGeom prst="line">
            <a:avLst/>
          </a:prstGeom>
          <a:noFill/>
          <a:ln w="28575">
            <a:solidFill>
              <a:srgbClr val="000000"/>
            </a:solidFill>
            <a:round/>
            <a:headEnd/>
            <a:tailEnd/>
          </a:ln>
        </p:spPr>
        <p:txBody>
          <a:bodyPr/>
          <a:lstStyle/>
          <a:p>
            <a:endParaRPr lang="zh-CN" altLang="en-US"/>
          </a:p>
        </p:txBody>
      </p:sp>
      <p:pic>
        <p:nvPicPr>
          <p:cNvPr id="44" name="Picture 1939" descr="图片682"/>
          <p:cNvPicPr>
            <a:picLocks noChangeAspect="1" noChangeArrowheads="1"/>
          </p:cNvPicPr>
          <p:nvPr/>
        </p:nvPicPr>
        <p:blipFill>
          <a:blip r:embed="rId3" cstate="print"/>
          <a:srcRect/>
          <a:stretch>
            <a:fillRect/>
          </a:stretch>
        </p:blipFill>
        <p:spPr bwMode="auto">
          <a:xfrm>
            <a:off x="3215184" y="1772121"/>
            <a:ext cx="500063" cy="798513"/>
          </a:xfrm>
          <a:prstGeom prst="rect">
            <a:avLst/>
          </a:prstGeom>
          <a:noFill/>
          <a:ln w="9525">
            <a:noFill/>
            <a:miter lim="800000"/>
            <a:headEnd/>
            <a:tailEnd/>
          </a:ln>
        </p:spPr>
      </p:pic>
      <p:pic>
        <p:nvPicPr>
          <p:cNvPr id="45" name="Picture 1939" descr="图片682"/>
          <p:cNvPicPr>
            <a:picLocks noChangeAspect="1" noChangeArrowheads="1"/>
          </p:cNvPicPr>
          <p:nvPr/>
        </p:nvPicPr>
        <p:blipFill>
          <a:blip r:embed="rId3" cstate="print"/>
          <a:srcRect/>
          <a:stretch>
            <a:fillRect/>
          </a:stretch>
        </p:blipFill>
        <p:spPr bwMode="auto">
          <a:xfrm>
            <a:off x="3208834" y="3645371"/>
            <a:ext cx="500063" cy="798513"/>
          </a:xfrm>
          <a:prstGeom prst="rect">
            <a:avLst/>
          </a:prstGeom>
          <a:noFill/>
          <a:ln w="9525">
            <a:noFill/>
            <a:miter lim="800000"/>
            <a:headEnd/>
            <a:tailEnd/>
          </a:ln>
        </p:spPr>
      </p:pic>
      <p:sp>
        <p:nvSpPr>
          <p:cNvPr id="47" name="TextBox 8"/>
          <p:cNvSpPr txBox="1">
            <a:spLocks noChangeArrowheads="1"/>
          </p:cNvSpPr>
          <p:nvPr/>
        </p:nvSpPr>
        <p:spPr bwMode="auto">
          <a:xfrm>
            <a:off x="3096894" y="3356446"/>
            <a:ext cx="792205" cy="276999"/>
          </a:xfrm>
          <a:prstGeom prst="rect">
            <a:avLst/>
          </a:prstGeom>
          <a:noFill/>
          <a:ln w="9525">
            <a:noFill/>
            <a:miter lim="800000"/>
            <a:headEnd/>
            <a:tailEnd/>
          </a:ln>
        </p:spPr>
        <p:txBody>
          <a:bodyPr wrap="none">
            <a:spAutoFit/>
          </a:bodyPr>
          <a:lstStyle/>
          <a:p>
            <a:r>
              <a:rPr lang="zh-CN" altLang="en-US" sz="1200" dirty="0" smtClean="0">
                <a:latin typeface="华文细黑" pitchFamily="2" charset="-122"/>
                <a:ea typeface="华文细黑" pitchFamily="2" charset="-122"/>
                <a:cs typeface="Arial" charset="0"/>
              </a:rPr>
              <a:t>服务器</a:t>
            </a:r>
            <a:r>
              <a:rPr lang="en-US" altLang="zh-CN" sz="1200" dirty="0" smtClean="0">
                <a:latin typeface="华文细黑" pitchFamily="2" charset="-122"/>
                <a:ea typeface="华文细黑" pitchFamily="2" charset="-122"/>
                <a:cs typeface="Arial" charset="0"/>
              </a:rPr>
              <a:t> B</a:t>
            </a:r>
            <a:endParaRPr lang="zh-CN" altLang="en-US" sz="1200" dirty="0">
              <a:latin typeface="华文细黑" pitchFamily="2" charset="-122"/>
              <a:ea typeface="华文细黑" pitchFamily="2" charset="-122"/>
              <a:cs typeface="Arial" charset="0"/>
            </a:endParaRPr>
          </a:p>
        </p:txBody>
      </p:sp>
      <p:sp>
        <p:nvSpPr>
          <p:cNvPr id="48" name="Line 13"/>
          <p:cNvSpPr>
            <a:spLocks noChangeShapeType="1"/>
          </p:cNvSpPr>
          <p:nvPr/>
        </p:nvSpPr>
        <p:spPr bwMode="auto">
          <a:xfrm flipH="1">
            <a:off x="2124572" y="1916584"/>
            <a:ext cx="7937" cy="2663825"/>
          </a:xfrm>
          <a:prstGeom prst="line">
            <a:avLst/>
          </a:prstGeom>
          <a:noFill/>
          <a:ln w="28575">
            <a:solidFill>
              <a:srgbClr val="000000"/>
            </a:solidFill>
            <a:round/>
            <a:headEnd/>
            <a:tailEnd/>
          </a:ln>
        </p:spPr>
        <p:txBody>
          <a:bodyPr/>
          <a:lstStyle/>
          <a:p>
            <a:endParaRPr lang="zh-CN" altLang="en-US"/>
          </a:p>
        </p:txBody>
      </p:sp>
      <p:pic>
        <p:nvPicPr>
          <p:cNvPr id="49" name="Picture 1439" descr="图片35"/>
          <p:cNvPicPr>
            <a:picLocks noChangeAspect="1" noChangeArrowheads="1"/>
          </p:cNvPicPr>
          <p:nvPr/>
        </p:nvPicPr>
        <p:blipFill>
          <a:blip r:embed="rId4" cstate="print"/>
          <a:srcRect/>
          <a:stretch>
            <a:fillRect/>
          </a:stretch>
        </p:blipFill>
        <p:spPr bwMode="auto">
          <a:xfrm>
            <a:off x="827584" y="2853209"/>
            <a:ext cx="798513" cy="725487"/>
          </a:xfrm>
          <a:prstGeom prst="rect">
            <a:avLst/>
          </a:prstGeom>
          <a:noFill/>
          <a:ln w="9525">
            <a:noFill/>
            <a:miter lim="800000"/>
            <a:headEnd/>
            <a:tailEnd/>
          </a:ln>
        </p:spPr>
      </p:pic>
      <p:sp>
        <p:nvSpPr>
          <p:cNvPr id="57" name="Rectangle 14"/>
          <p:cNvSpPr>
            <a:spLocks noChangeArrowheads="1"/>
          </p:cNvSpPr>
          <p:nvPr/>
        </p:nvSpPr>
        <p:spPr bwMode="auto">
          <a:xfrm>
            <a:off x="4690466" y="1872000"/>
            <a:ext cx="1105669" cy="274320"/>
          </a:xfrm>
          <a:prstGeom prst="rect">
            <a:avLst/>
          </a:prstGeom>
          <a:noFill/>
          <a:ln w="12700" algn="ctr">
            <a:solidFill>
              <a:schemeClr val="tx1"/>
            </a:solidFill>
            <a:miter lim="800000"/>
            <a:headEnd/>
            <a:tailEnd/>
          </a:ln>
        </p:spPr>
        <p:txBody>
          <a:bodyPr wrap="square" lIns="90000" tIns="46800" rIns="90000" bIns="46800" anchor="ctr">
            <a:spAutoFit/>
          </a:bodyPr>
          <a:lstStyle/>
          <a:p>
            <a:pPr eaLnBrk="1" hangingPunct="1"/>
            <a:r>
              <a:rPr kumimoji="1" lang="en-US" altLang="zh-CN" sz="1200" dirty="0">
                <a:ea typeface="华文细黑" pitchFamily="2" charset="-122"/>
                <a:cs typeface="Arial" charset="0"/>
              </a:rPr>
              <a:t>Data</a:t>
            </a:r>
          </a:p>
        </p:txBody>
      </p:sp>
      <p:sp>
        <p:nvSpPr>
          <p:cNvPr id="58" name="Rectangle 14"/>
          <p:cNvSpPr>
            <a:spLocks noChangeArrowheads="1"/>
          </p:cNvSpPr>
          <p:nvPr/>
        </p:nvSpPr>
        <p:spPr bwMode="auto">
          <a:xfrm>
            <a:off x="5796061" y="1872000"/>
            <a:ext cx="1080195" cy="279180"/>
          </a:xfrm>
          <a:prstGeom prst="rect">
            <a:avLst/>
          </a:prstGeom>
          <a:noFill/>
          <a:ln w="12700" algn="ctr">
            <a:solidFill>
              <a:schemeClr val="tx1"/>
            </a:solidFill>
            <a:miter lim="800000"/>
            <a:headEnd/>
            <a:tailEnd/>
          </a:ln>
        </p:spPr>
        <p:txBody>
          <a:bodyPr wrap="square" lIns="90000" tIns="46800" rIns="90000" bIns="46800" anchor="ctr">
            <a:spAutoFit/>
          </a:bodyPr>
          <a:lstStyle/>
          <a:p>
            <a:pPr eaLnBrk="1" hangingPunct="1"/>
            <a:r>
              <a:rPr kumimoji="1" lang="en-US" altLang="zh-CN" sz="1200" dirty="0" smtClean="0">
                <a:ea typeface="华文细黑" pitchFamily="2" charset="-122"/>
                <a:cs typeface="Arial" charset="0"/>
              </a:rPr>
              <a:t>TCP Header</a:t>
            </a:r>
            <a:endParaRPr kumimoji="1" lang="en-US" altLang="zh-CN" sz="1200" dirty="0">
              <a:ea typeface="华文细黑" pitchFamily="2" charset="-122"/>
              <a:cs typeface="Arial" charset="0"/>
            </a:endParaRPr>
          </a:p>
        </p:txBody>
      </p:sp>
      <p:sp>
        <p:nvSpPr>
          <p:cNvPr id="59" name="TextBox 8"/>
          <p:cNvSpPr txBox="1">
            <a:spLocks noChangeArrowheads="1"/>
          </p:cNvSpPr>
          <p:nvPr/>
        </p:nvSpPr>
        <p:spPr bwMode="auto">
          <a:xfrm>
            <a:off x="3105358" y="1484784"/>
            <a:ext cx="783741" cy="276999"/>
          </a:xfrm>
          <a:prstGeom prst="rect">
            <a:avLst/>
          </a:prstGeom>
          <a:noFill/>
          <a:ln w="9525">
            <a:noFill/>
            <a:miter lim="800000"/>
            <a:headEnd/>
            <a:tailEnd/>
          </a:ln>
        </p:spPr>
        <p:txBody>
          <a:bodyPr wrap="none">
            <a:spAutoFit/>
          </a:bodyPr>
          <a:lstStyle/>
          <a:p>
            <a:r>
              <a:rPr lang="zh-CN" altLang="en-US" sz="1200" dirty="0" smtClean="0">
                <a:latin typeface="华文细黑" pitchFamily="2" charset="-122"/>
                <a:ea typeface="华文细黑" pitchFamily="2" charset="-122"/>
                <a:cs typeface="Arial" charset="0"/>
              </a:rPr>
              <a:t>服务器 </a:t>
            </a:r>
            <a:r>
              <a:rPr lang="en-US" altLang="zh-CN" sz="1200" dirty="0" smtClean="0">
                <a:ea typeface="宋体" pitchFamily="2" charset="-122"/>
                <a:cs typeface="Arial" charset="0"/>
              </a:rPr>
              <a:t>A</a:t>
            </a:r>
            <a:endParaRPr lang="zh-CN" altLang="en-US" sz="1200" dirty="0">
              <a:ea typeface="宋体" pitchFamily="2" charset="-122"/>
              <a:cs typeface="Arial" charset="0"/>
            </a:endParaRPr>
          </a:p>
        </p:txBody>
      </p:sp>
      <p:sp>
        <p:nvSpPr>
          <p:cNvPr id="61" name="TextBox 8"/>
          <p:cNvSpPr txBox="1">
            <a:spLocks noChangeArrowheads="1"/>
          </p:cNvSpPr>
          <p:nvPr/>
        </p:nvSpPr>
        <p:spPr bwMode="auto">
          <a:xfrm>
            <a:off x="2733130" y="2573809"/>
            <a:ext cx="1495922" cy="461665"/>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172.16.10.1/24</a:t>
            </a:r>
            <a:endParaRPr lang="en-US" altLang="zh-CN" sz="1200" dirty="0">
              <a:ea typeface="宋体" pitchFamily="2" charset="-122"/>
              <a:cs typeface="Arial" charset="0"/>
            </a:endParaRPr>
          </a:p>
          <a:p>
            <a:r>
              <a:rPr lang="en-US" altLang="zh-CN" sz="1200" dirty="0" smtClean="0">
                <a:ea typeface="宋体" pitchFamily="2" charset="-122"/>
                <a:cs typeface="Arial" charset="0"/>
              </a:rPr>
              <a:t>00-03-04-05-06-AA</a:t>
            </a:r>
            <a:endParaRPr lang="zh-CN" altLang="en-US" sz="1200" dirty="0">
              <a:ea typeface="宋体" pitchFamily="2" charset="-122"/>
              <a:cs typeface="Arial" charset="0"/>
            </a:endParaRPr>
          </a:p>
        </p:txBody>
      </p:sp>
      <p:sp>
        <p:nvSpPr>
          <p:cNvPr id="62" name="TextBox 8"/>
          <p:cNvSpPr txBox="1">
            <a:spLocks noChangeArrowheads="1"/>
          </p:cNvSpPr>
          <p:nvPr/>
        </p:nvSpPr>
        <p:spPr bwMode="auto">
          <a:xfrm>
            <a:off x="2733130" y="4483571"/>
            <a:ext cx="1495922" cy="461665"/>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172.16.10.2/24</a:t>
            </a:r>
            <a:endParaRPr lang="en-US" altLang="zh-CN" sz="1200" dirty="0">
              <a:ea typeface="宋体" pitchFamily="2" charset="-122"/>
              <a:cs typeface="Arial" charset="0"/>
            </a:endParaRPr>
          </a:p>
          <a:p>
            <a:r>
              <a:rPr lang="en-US" altLang="zh-CN" sz="1200" dirty="0" smtClean="0">
                <a:ea typeface="宋体" pitchFamily="2" charset="-122"/>
                <a:cs typeface="Arial" charset="0"/>
              </a:rPr>
              <a:t>00-03-04-05-06-BB</a:t>
            </a:r>
            <a:endParaRPr lang="zh-CN" altLang="en-US" sz="1200" dirty="0">
              <a:ea typeface="宋体" pitchFamily="2" charset="-122"/>
              <a:cs typeface="Arial" charset="0"/>
            </a:endParaRPr>
          </a:p>
        </p:txBody>
      </p:sp>
      <p:sp>
        <p:nvSpPr>
          <p:cNvPr id="63" name="TextBox 8"/>
          <p:cNvSpPr txBox="1">
            <a:spLocks noChangeArrowheads="1"/>
          </p:cNvSpPr>
          <p:nvPr/>
        </p:nvSpPr>
        <p:spPr bwMode="auto">
          <a:xfrm>
            <a:off x="974451" y="2589758"/>
            <a:ext cx="489686"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RTB</a:t>
            </a:r>
            <a:endParaRPr lang="zh-CN" altLang="en-US" sz="1200" dirty="0">
              <a:ea typeface="宋体" pitchFamily="2" charset="-122"/>
              <a:cs typeface="Arial" charset="0"/>
            </a:endParaRPr>
          </a:p>
        </p:txBody>
      </p:sp>
      <p:sp>
        <p:nvSpPr>
          <p:cNvPr id="64" name="TextBox 8"/>
          <p:cNvSpPr txBox="1">
            <a:spLocks noChangeArrowheads="1"/>
          </p:cNvSpPr>
          <p:nvPr/>
        </p:nvSpPr>
        <p:spPr bwMode="auto">
          <a:xfrm>
            <a:off x="1657822" y="3271738"/>
            <a:ext cx="500458" cy="276999"/>
          </a:xfrm>
          <a:prstGeom prst="rect">
            <a:avLst/>
          </a:prstGeom>
          <a:noFill/>
          <a:ln w="9525">
            <a:noFill/>
            <a:miter lim="800000"/>
            <a:headEnd/>
            <a:tailEnd/>
          </a:ln>
        </p:spPr>
        <p:txBody>
          <a:bodyPr wrap="none">
            <a:spAutoFit/>
          </a:bodyPr>
          <a:lstStyle/>
          <a:p>
            <a:r>
              <a:rPr lang="en-US" altLang="zh-CN" sz="1200" dirty="0" smtClean="0">
                <a:ea typeface="宋体" pitchFamily="2" charset="-122"/>
                <a:cs typeface="Arial" charset="0"/>
              </a:rPr>
              <a:t>E0/1</a:t>
            </a:r>
            <a:endParaRPr lang="zh-CN" altLang="en-US" sz="1200" dirty="0">
              <a:ea typeface="宋体" pitchFamily="2" charset="-122"/>
              <a:cs typeface="Arial" charset="0"/>
            </a:endParaRPr>
          </a:p>
        </p:txBody>
      </p:sp>
      <p:sp>
        <p:nvSpPr>
          <p:cNvPr id="74" name="Rectangle 3"/>
          <p:cNvSpPr txBox="1">
            <a:spLocks noChangeArrowheads="1"/>
          </p:cNvSpPr>
          <p:nvPr/>
        </p:nvSpPr>
        <p:spPr bwMode="auto">
          <a:xfrm>
            <a:off x="760413" y="5445224"/>
            <a:ext cx="7627937" cy="864096"/>
          </a:xfrm>
          <a:prstGeom prst="rect">
            <a:avLst/>
          </a:prstGeom>
          <a:noFill/>
          <a:ln>
            <a:miter lim="800000"/>
            <a:headEnd/>
            <a:tailEnd/>
          </a:ln>
        </p:spPr>
        <p:txBody>
          <a:bodyPr/>
          <a:lstStyle/>
          <a:p>
            <a:pPr marL="301625" marR="0" lvl="0" indent="-301625" algn="l" defTabSz="801688" rtl="0" eaLnBrk="1" fontAlgn="base" latinLnBrk="0" hangingPunct="1">
              <a:lnSpc>
                <a:spcPct val="140000"/>
              </a:lnSpc>
              <a:spcBef>
                <a:spcPct val="30000"/>
              </a:spcBef>
              <a:spcAft>
                <a:spcPct val="0"/>
              </a:spcAft>
              <a:buClrTx/>
              <a:buSzPct val="80000"/>
              <a:buFont typeface="Wingdings" pitchFamily="2" charset="2"/>
              <a:buChar char="l"/>
              <a:tabLst/>
              <a:defRPr/>
            </a:pPr>
            <a:r>
              <a:rPr lang="zh-CN" altLang="en-US" sz="1800" kern="0" dirty="0" smtClean="0">
                <a:ea typeface="+mn-ea"/>
                <a:cs typeface="Arial" charset="0"/>
              </a:rPr>
              <a:t>服务器</a:t>
            </a:r>
            <a:r>
              <a:rPr lang="en-US" altLang="zh-CN" sz="1800" kern="0" dirty="0" smtClean="0">
                <a:ea typeface="+mn-ea"/>
                <a:cs typeface="Arial" charset="0"/>
              </a:rPr>
              <a:t>A</a:t>
            </a:r>
            <a:r>
              <a:rPr lang="zh-CN" altLang="en-US" sz="1800" kern="0" noProof="0" dirty="0" smtClean="0">
                <a:ea typeface="+mn-ea"/>
                <a:cs typeface="Arial" charset="0"/>
              </a:rPr>
              <a:t>检查</a:t>
            </a:r>
            <a:r>
              <a:rPr lang="en-US" altLang="zh-CN" sz="1800" kern="0" noProof="0" dirty="0" smtClean="0">
                <a:ea typeface="+mn-ea"/>
                <a:cs typeface="Arial" charset="0"/>
              </a:rPr>
              <a:t>TCP</a:t>
            </a:r>
            <a:r>
              <a:rPr lang="zh-CN" altLang="en-US" sz="1800" kern="0" noProof="0" dirty="0" smtClean="0">
                <a:ea typeface="+mn-ea"/>
                <a:cs typeface="Arial" charset="0"/>
              </a:rPr>
              <a:t>头部的目的端口，然后将数据</a:t>
            </a:r>
            <a:r>
              <a:rPr lang="zh-CN" altLang="en-US" sz="1800" kern="0" dirty="0" smtClean="0">
                <a:ea typeface="+mn-ea"/>
                <a:cs typeface="Arial" charset="0"/>
              </a:rPr>
              <a:t>段</a:t>
            </a:r>
            <a:r>
              <a:rPr lang="zh-CN" altLang="en-US" sz="1800" kern="0" noProof="0" dirty="0" smtClean="0">
                <a:ea typeface="+mn-ea"/>
                <a:cs typeface="Arial" charset="0"/>
              </a:rPr>
              <a:t>发送给应用层的</a:t>
            </a:r>
            <a:r>
              <a:rPr lang="en-US" altLang="zh-CN" sz="1800" kern="0" noProof="0" dirty="0" smtClean="0">
                <a:ea typeface="+mn-ea"/>
                <a:cs typeface="Arial" charset="0"/>
              </a:rPr>
              <a:t>HTTP</a:t>
            </a:r>
            <a:r>
              <a:rPr lang="zh-CN" altLang="en-US" sz="1800" kern="0" noProof="0" dirty="0" smtClean="0">
                <a:ea typeface="+mn-ea"/>
                <a:cs typeface="Arial" charset="0"/>
              </a:rPr>
              <a:t>协议</a:t>
            </a:r>
            <a:r>
              <a:rPr lang="zh-CN" altLang="en-US" sz="1800" kern="0" dirty="0" smtClean="0">
                <a:ea typeface="+mn-ea"/>
                <a:cs typeface="Arial" charset="0"/>
              </a:rPr>
              <a:t>进行</a:t>
            </a:r>
            <a:r>
              <a:rPr lang="zh-CN" altLang="en-US" sz="1800" kern="0" noProof="0" dirty="0" smtClean="0">
                <a:ea typeface="+mn-ea"/>
                <a:cs typeface="Arial" charset="0"/>
              </a:rPr>
              <a:t>处理。</a:t>
            </a:r>
            <a:endParaRPr kumimoji="0" lang="en-US" altLang="zh-CN" sz="1800" b="0" i="0" u="none" strike="noStrike" kern="0" cap="none" spc="0" normalizeH="0" baseline="0" noProof="0" dirty="0" smtClean="0">
              <a:ln>
                <a:noFill/>
              </a:ln>
              <a:solidFill>
                <a:schemeClr val="tx1"/>
              </a:solidFill>
              <a:effectLst/>
              <a:uLnTx/>
              <a:uFillTx/>
              <a:latin typeface="Arial" charset="0"/>
              <a:ea typeface="+mn-ea"/>
              <a:cs typeface="Arial" charset="0"/>
            </a:endParaRPr>
          </a:p>
        </p:txBody>
      </p:sp>
      <p:grpSp>
        <p:nvGrpSpPr>
          <p:cNvPr id="60" name="Group 69"/>
          <p:cNvGrpSpPr/>
          <p:nvPr/>
        </p:nvGrpSpPr>
        <p:grpSpPr>
          <a:xfrm>
            <a:off x="4283969" y="2636912"/>
            <a:ext cx="4104382" cy="2304256"/>
            <a:chOff x="799009" y="3141663"/>
            <a:chExt cx="4471173" cy="2303562"/>
          </a:xfrm>
        </p:grpSpPr>
        <p:sp>
          <p:nvSpPr>
            <p:cNvPr id="75" name="Text Box 85"/>
            <p:cNvSpPr txBox="1">
              <a:spLocks noChangeArrowheads="1"/>
            </p:cNvSpPr>
            <p:nvPr/>
          </p:nvSpPr>
          <p:spPr bwMode="auto">
            <a:xfrm>
              <a:off x="2589117" y="4221088"/>
              <a:ext cx="255587" cy="461526"/>
            </a:xfrm>
            <a:prstGeom prst="rect">
              <a:avLst/>
            </a:prstGeom>
            <a:noFill/>
            <a:ln w="9525" cap="rnd">
              <a:noFill/>
              <a:prstDash val="sysDot"/>
              <a:miter lim="800000"/>
              <a:headEnd/>
              <a:tailEnd/>
            </a:ln>
          </p:spPr>
          <p:txBody>
            <a:bodyPr>
              <a:spAutoFit/>
            </a:bodyPr>
            <a:lstStyle>
              <a:defPPr>
                <a:defRPr lang="en-US"/>
              </a:defPPr>
              <a:lvl1pPr algn="ctr" rtl="0" eaLnBrk="0" fontAlgn="base" hangingPunct="0">
                <a:spcBef>
                  <a:spcPct val="0"/>
                </a:spcBef>
                <a:spcAft>
                  <a:spcPct val="0"/>
                </a:spcAft>
                <a:defRPr sz="2100" kern="1200">
                  <a:solidFill>
                    <a:schemeClr val="tx1"/>
                  </a:solidFill>
                  <a:latin typeface="Arial" charset="0"/>
                  <a:ea typeface="MS PGothic" pitchFamily="34" charset="-128"/>
                  <a:cs typeface="+mn-cs"/>
                </a:defRPr>
              </a:lvl1pPr>
              <a:lvl2pPr marL="4572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2pPr>
              <a:lvl3pPr marL="9144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3pPr>
              <a:lvl4pPr marL="13716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4pPr>
              <a:lvl5pPr marL="18288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5pPr>
              <a:lvl6pPr marL="2286000" algn="l" defTabSz="914400" rtl="0" eaLnBrk="1" latinLnBrk="0" hangingPunct="1">
                <a:defRPr sz="2100" kern="1200">
                  <a:solidFill>
                    <a:schemeClr val="tx1"/>
                  </a:solidFill>
                  <a:latin typeface="Arial" charset="0"/>
                  <a:ea typeface="MS PGothic" pitchFamily="34" charset="-128"/>
                  <a:cs typeface="+mn-cs"/>
                </a:defRPr>
              </a:lvl6pPr>
              <a:lvl7pPr marL="2743200" algn="l" defTabSz="914400" rtl="0" eaLnBrk="1" latinLnBrk="0" hangingPunct="1">
                <a:defRPr sz="2100" kern="1200">
                  <a:solidFill>
                    <a:schemeClr val="tx1"/>
                  </a:solidFill>
                  <a:latin typeface="Arial" charset="0"/>
                  <a:ea typeface="MS PGothic" pitchFamily="34" charset="-128"/>
                  <a:cs typeface="+mn-cs"/>
                </a:defRPr>
              </a:lvl7pPr>
              <a:lvl8pPr marL="3200400" algn="l" defTabSz="914400" rtl="0" eaLnBrk="1" latinLnBrk="0" hangingPunct="1">
                <a:defRPr sz="2100" kern="1200">
                  <a:solidFill>
                    <a:schemeClr val="tx1"/>
                  </a:solidFill>
                  <a:latin typeface="Arial" charset="0"/>
                  <a:ea typeface="MS PGothic" pitchFamily="34" charset="-128"/>
                  <a:cs typeface="+mn-cs"/>
                </a:defRPr>
              </a:lvl8pPr>
              <a:lvl9pPr marL="3657600" algn="l" defTabSz="914400" rtl="0" eaLnBrk="1" latinLnBrk="0" hangingPunct="1">
                <a:defRPr sz="2100" kern="1200">
                  <a:solidFill>
                    <a:schemeClr val="tx1"/>
                  </a:solidFill>
                  <a:latin typeface="Arial" charset="0"/>
                  <a:ea typeface="MS PGothic" pitchFamily="34" charset="-128"/>
                  <a:cs typeface="+mn-cs"/>
                </a:defRPr>
              </a:lvl9pPr>
            </a:lstStyle>
            <a:p>
              <a:pPr eaLnBrk="1" hangingPunct="1">
                <a:lnSpc>
                  <a:spcPct val="80000"/>
                </a:lnSpc>
              </a:pPr>
              <a:r>
                <a:rPr kumimoji="1" lang="en-US" altLang="zh-CN" sz="1000" dirty="0">
                  <a:latin typeface="Arial" pitchFamily="34" charset="0"/>
                  <a:ea typeface="华文细黑" pitchFamily="2" charset="-122"/>
                  <a:cs typeface="Arial" pitchFamily="34" charset="0"/>
                </a:rPr>
                <a:t>SYN</a:t>
              </a:r>
              <a:endParaRPr kumimoji="1" lang="zh-CN" altLang="en-US" sz="1000" dirty="0">
                <a:latin typeface="Arial" pitchFamily="34" charset="0"/>
                <a:ea typeface="华文细黑" pitchFamily="2" charset="-122"/>
                <a:cs typeface="Arial" pitchFamily="34" charset="0"/>
              </a:endParaRPr>
            </a:p>
          </p:txBody>
        </p:sp>
        <p:sp>
          <p:nvSpPr>
            <p:cNvPr id="76" name="Text Box 82"/>
            <p:cNvSpPr txBox="1">
              <a:spLocks noChangeArrowheads="1"/>
            </p:cNvSpPr>
            <p:nvPr/>
          </p:nvSpPr>
          <p:spPr bwMode="auto">
            <a:xfrm>
              <a:off x="2397471" y="4221088"/>
              <a:ext cx="254000" cy="461526"/>
            </a:xfrm>
            <a:prstGeom prst="rect">
              <a:avLst/>
            </a:prstGeom>
            <a:noFill/>
            <a:ln w="9525" cap="rnd">
              <a:noFill/>
              <a:prstDash val="sysDot"/>
              <a:miter lim="800000"/>
              <a:headEnd/>
              <a:tailEnd/>
            </a:ln>
          </p:spPr>
          <p:txBody>
            <a:bodyPr>
              <a:spAutoFit/>
            </a:bodyPr>
            <a:lstStyle>
              <a:defPPr>
                <a:defRPr lang="en-US"/>
              </a:defPPr>
              <a:lvl1pPr algn="ctr" rtl="0" eaLnBrk="0" fontAlgn="base" hangingPunct="0">
                <a:spcBef>
                  <a:spcPct val="0"/>
                </a:spcBef>
                <a:spcAft>
                  <a:spcPct val="0"/>
                </a:spcAft>
                <a:defRPr sz="2100" kern="1200">
                  <a:solidFill>
                    <a:schemeClr val="tx1"/>
                  </a:solidFill>
                  <a:latin typeface="Arial" charset="0"/>
                  <a:ea typeface="MS PGothic" pitchFamily="34" charset="-128"/>
                  <a:cs typeface="+mn-cs"/>
                </a:defRPr>
              </a:lvl1pPr>
              <a:lvl2pPr marL="4572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2pPr>
              <a:lvl3pPr marL="9144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3pPr>
              <a:lvl4pPr marL="13716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4pPr>
              <a:lvl5pPr marL="18288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5pPr>
              <a:lvl6pPr marL="2286000" algn="l" defTabSz="914400" rtl="0" eaLnBrk="1" latinLnBrk="0" hangingPunct="1">
                <a:defRPr sz="2100" kern="1200">
                  <a:solidFill>
                    <a:schemeClr val="tx1"/>
                  </a:solidFill>
                  <a:latin typeface="Arial" charset="0"/>
                  <a:ea typeface="MS PGothic" pitchFamily="34" charset="-128"/>
                  <a:cs typeface="+mn-cs"/>
                </a:defRPr>
              </a:lvl6pPr>
              <a:lvl7pPr marL="2743200" algn="l" defTabSz="914400" rtl="0" eaLnBrk="1" latinLnBrk="0" hangingPunct="1">
                <a:defRPr sz="2100" kern="1200">
                  <a:solidFill>
                    <a:schemeClr val="tx1"/>
                  </a:solidFill>
                  <a:latin typeface="Arial" charset="0"/>
                  <a:ea typeface="MS PGothic" pitchFamily="34" charset="-128"/>
                  <a:cs typeface="+mn-cs"/>
                </a:defRPr>
              </a:lvl7pPr>
              <a:lvl8pPr marL="3200400" algn="l" defTabSz="914400" rtl="0" eaLnBrk="1" latinLnBrk="0" hangingPunct="1">
                <a:defRPr sz="2100" kern="1200">
                  <a:solidFill>
                    <a:schemeClr val="tx1"/>
                  </a:solidFill>
                  <a:latin typeface="Arial" charset="0"/>
                  <a:ea typeface="MS PGothic" pitchFamily="34" charset="-128"/>
                  <a:cs typeface="+mn-cs"/>
                </a:defRPr>
              </a:lvl8pPr>
              <a:lvl9pPr marL="3657600" algn="l" defTabSz="914400" rtl="0" eaLnBrk="1" latinLnBrk="0" hangingPunct="1">
                <a:defRPr sz="2100" kern="1200">
                  <a:solidFill>
                    <a:schemeClr val="tx1"/>
                  </a:solidFill>
                  <a:latin typeface="Arial" charset="0"/>
                  <a:ea typeface="MS PGothic" pitchFamily="34" charset="-128"/>
                  <a:cs typeface="+mn-cs"/>
                </a:defRPr>
              </a:lvl9pPr>
            </a:lstStyle>
            <a:p>
              <a:pPr eaLnBrk="1" hangingPunct="1">
                <a:lnSpc>
                  <a:spcPct val="80000"/>
                </a:lnSpc>
              </a:pPr>
              <a:r>
                <a:rPr kumimoji="1" lang="en-US" altLang="zh-CN" sz="1000" dirty="0">
                  <a:latin typeface="Arial" pitchFamily="34" charset="0"/>
                  <a:ea typeface="华文细黑" pitchFamily="2" charset="-122"/>
                  <a:cs typeface="Arial" pitchFamily="34" charset="0"/>
                </a:rPr>
                <a:t>RST</a:t>
              </a:r>
              <a:endParaRPr kumimoji="1" lang="zh-CN" altLang="en-US" sz="1000" dirty="0">
                <a:latin typeface="Arial" pitchFamily="34" charset="0"/>
                <a:ea typeface="华文细黑" pitchFamily="2" charset="-122"/>
                <a:cs typeface="Arial" pitchFamily="34" charset="0"/>
              </a:endParaRPr>
            </a:p>
          </p:txBody>
        </p:sp>
        <p:sp>
          <p:nvSpPr>
            <p:cNvPr id="77" name="Text Box 86"/>
            <p:cNvSpPr txBox="1">
              <a:spLocks noChangeArrowheads="1"/>
            </p:cNvSpPr>
            <p:nvPr/>
          </p:nvSpPr>
          <p:spPr bwMode="auto">
            <a:xfrm>
              <a:off x="2845452" y="4221088"/>
              <a:ext cx="254000" cy="461526"/>
            </a:xfrm>
            <a:prstGeom prst="rect">
              <a:avLst/>
            </a:prstGeom>
            <a:noFill/>
            <a:ln w="9525" cap="rnd">
              <a:noFill/>
              <a:prstDash val="sysDot"/>
              <a:miter lim="800000"/>
              <a:headEnd/>
              <a:tailEnd/>
            </a:ln>
          </p:spPr>
          <p:txBody>
            <a:bodyPr>
              <a:spAutoFit/>
            </a:bodyPr>
            <a:lstStyle/>
            <a:p>
              <a:pPr eaLnBrk="1" hangingPunct="1">
                <a:lnSpc>
                  <a:spcPct val="80000"/>
                </a:lnSpc>
              </a:pPr>
              <a:r>
                <a:rPr kumimoji="1" lang="en-US" altLang="zh-CN" sz="1000" dirty="0">
                  <a:latin typeface="Arial" pitchFamily="34" charset="0"/>
                  <a:ea typeface="华文细黑" pitchFamily="2" charset="-122"/>
                  <a:cs typeface="Arial" pitchFamily="34" charset="0"/>
                </a:rPr>
                <a:t>FIN</a:t>
              </a:r>
              <a:endParaRPr kumimoji="1" lang="zh-CN" altLang="en-US" sz="1000" dirty="0">
                <a:latin typeface="Arial" pitchFamily="34" charset="0"/>
                <a:ea typeface="华文细黑" pitchFamily="2" charset="-122"/>
                <a:cs typeface="Arial" pitchFamily="34" charset="0"/>
              </a:endParaRPr>
            </a:p>
          </p:txBody>
        </p:sp>
        <p:sp>
          <p:nvSpPr>
            <p:cNvPr id="78" name="Rectangle 33"/>
            <p:cNvSpPr>
              <a:spLocks noChangeArrowheads="1"/>
            </p:cNvSpPr>
            <p:nvPr/>
          </p:nvSpPr>
          <p:spPr bwMode="auto">
            <a:xfrm>
              <a:off x="879475" y="3141663"/>
              <a:ext cx="4389120" cy="2303462"/>
            </a:xfrm>
            <a:prstGeom prst="rect">
              <a:avLst/>
            </a:prstGeom>
            <a:noFill/>
            <a:ln w="3175">
              <a:solidFill>
                <a:schemeClr val="tx1"/>
              </a:solidFill>
              <a:miter lim="800000"/>
              <a:headEnd/>
              <a:tailEnd/>
            </a:ln>
          </p:spPr>
          <p:txBody>
            <a:bodyPr wrap="none" anchor="ctr"/>
            <a:lstStyle/>
            <a:p>
              <a:endParaRPr lang="zh-CN" altLang="en-US" sz="1000">
                <a:latin typeface="Arial" pitchFamily="34" charset="0"/>
                <a:ea typeface="宋体" pitchFamily="2" charset="-122"/>
                <a:cs typeface="Arial" pitchFamily="34" charset="0"/>
              </a:endParaRPr>
            </a:p>
          </p:txBody>
        </p:sp>
        <p:sp>
          <p:nvSpPr>
            <p:cNvPr id="79" name="Line 34"/>
            <p:cNvSpPr>
              <a:spLocks noChangeShapeType="1"/>
            </p:cNvSpPr>
            <p:nvPr/>
          </p:nvSpPr>
          <p:spPr bwMode="auto">
            <a:xfrm>
              <a:off x="880744" y="3505200"/>
              <a:ext cx="4389120" cy="0"/>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80" name="Line 35"/>
            <p:cNvSpPr>
              <a:spLocks noChangeShapeType="1"/>
            </p:cNvSpPr>
            <p:nvPr/>
          </p:nvSpPr>
          <p:spPr bwMode="auto">
            <a:xfrm>
              <a:off x="1690688" y="3789363"/>
              <a:ext cx="0" cy="0"/>
            </a:xfrm>
            <a:prstGeom prst="line">
              <a:avLst/>
            </a:prstGeom>
            <a:noFill/>
            <a:ln w="3175" cap="rnd">
              <a:solidFill>
                <a:schemeClr val="tx1"/>
              </a:solidFill>
              <a:prstDash val="sysDot"/>
              <a:round/>
              <a:headEnd/>
              <a:tailEnd/>
            </a:ln>
          </p:spPr>
          <p:txBody>
            <a:bodyPr wrap="none" anchor="ctr"/>
            <a:lstStyle/>
            <a:p>
              <a:endParaRPr lang="zh-CN" altLang="en-US" sz="1000">
                <a:latin typeface="Arial" pitchFamily="34" charset="0"/>
                <a:cs typeface="Arial" pitchFamily="34" charset="0"/>
              </a:endParaRPr>
            </a:p>
          </p:txBody>
        </p:sp>
        <p:sp>
          <p:nvSpPr>
            <p:cNvPr id="81" name="Line 36"/>
            <p:cNvSpPr>
              <a:spLocks noChangeShapeType="1"/>
            </p:cNvSpPr>
            <p:nvPr/>
          </p:nvSpPr>
          <p:spPr bwMode="auto">
            <a:xfrm>
              <a:off x="879474" y="3870325"/>
              <a:ext cx="4389120" cy="0"/>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82" name="Line 37"/>
            <p:cNvSpPr>
              <a:spLocks noChangeShapeType="1"/>
            </p:cNvSpPr>
            <p:nvPr/>
          </p:nvSpPr>
          <p:spPr bwMode="auto">
            <a:xfrm>
              <a:off x="879474" y="4229100"/>
              <a:ext cx="4389120" cy="0"/>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83" name="Line 38"/>
            <p:cNvSpPr>
              <a:spLocks noChangeShapeType="1"/>
            </p:cNvSpPr>
            <p:nvPr/>
          </p:nvSpPr>
          <p:spPr bwMode="auto">
            <a:xfrm>
              <a:off x="879474" y="5067300"/>
              <a:ext cx="4389120" cy="0"/>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84" name="Line 39"/>
            <p:cNvSpPr>
              <a:spLocks noChangeShapeType="1"/>
            </p:cNvSpPr>
            <p:nvPr/>
          </p:nvSpPr>
          <p:spPr bwMode="auto">
            <a:xfrm>
              <a:off x="881062" y="4683125"/>
              <a:ext cx="4389120" cy="0"/>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85" name="Line 40"/>
            <p:cNvSpPr>
              <a:spLocks noChangeShapeType="1"/>
            </p:cNvSpPr>
            <p:nvPr/>
          </p:nvSpPr>
          <p:spPr bwMode="auto">
            <a:xfrm>
              <a:off x="3074035" y="3148013"/>
              <a:ext cx="0" cy="341312"/>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87" name="Text Box 49"/>
            <p:cNvSpPr txBox="1">
              <a:spLocks noChangeArrowheads="1"/>
            </p:cNvSpPr>
            <p:nvPr/>
          </p:nvSpPr>
          <p:spPr bwMode="auto">
            <a:xfrm>
              <a:off x="2398005" y="3571039"/>
              <a:ext cx="1358936" cy="246147"/>
            </a:xfrm>
            <a:prstGeom prst="rect">
              <a:avLst/>
            </a:prstGeom>
            <a:noFill/>
            <a:ln w="9525" cap="rnd">
              <a:noFill/>
              <a:prstDash val="sysDot"/>
              <a:miter lim="800000"/>
              <a:headEnd/>
              <a:tailEnd/>
            </a:ln>
          </p:spPr>
          <p:txBody>
            <a:bodyPr wrap="none" anchor="ctr">
              <a:spAutoFit/>
            </a:bodyPr>
            <a:lstStyle/>
            <a:p>
              <a:pPr eaLnBrk="1" hangingPunct="1"/>
              <a:r>
                <a:rPr kumimoji="1" lang="en-US" altLang="zh-CN" sz="1000" dirty="0" smtClean="0">
                  <a:latin typeface="Arial" pitchFamily="34" charset="0"/>
                  <a:ea typeface="华文细黑" pitchFamily="2" charset="-122"/>
                  <a:cs typeface="Arial" pitchFamily="34" charset="0"/>
                </a:rPr>
                <a:t>Sequence Number</a:t>
              </a:r>
              <a:endParaRPr kumimoji="1" lang="en-US" altLang="zh-CN" sz="1000" dirty="0">
                <a:latin typeface="Arial" pitchFamily="34" charset="0"/>
                <a:ea typeface="华文细黑" pitchFamily="2" charset="-122"/>
                <a:cs typeface="Arial" pitchFamily="34" charset="0"/>
              </a:endParaRPr>
            </a:p>
          </p:txBody>
        </p:sp>
        <p:sp>
          <p:nvSpPr>
            <p:cNvPr id="88" name="Text Box 55"/>
            <p:cNvSpPr txBox="1">
              <a:spLocks noChangeArrowheads="1"/>
            </p:cNvSpPr>
            <p:nvPr/>
          </p:nvSpPr>
          <p:spPr bwMode="auto">
            <a:xfrm>
              <a:off x="3858604" y="4338594"/>
              <a:ext cx="697106" cy="246147"/>
            </a:xfrm>
            <a:prstGeom prst="rect">
              <a:avLst/>
            </a:prstGeom>
            <a:noFill/>
            <a:ln w="9525" cap="rnd">
              <a:noFill/>
              <a:prstDash val="sysDot"/>
              <a:miter lim="800000"/>
              <a:headEnd/>
              <a:tailEnd/>
            </a:ln>
          </p:spPr>
          <p:txBody>
            <a:bodyPr wrap="none" anchor="ctr">
              <a:spAutoFit/>
            </a:bodyPr>
            <a:lstStyle/>
            <a:p>
              <a:pPr eaLnBrk="1" hangingPunct="1"/>
              <a:r>
                <a:rPr kumimoji="1" lang="en-US" altLang="zh-CN" sz="1000" dirty="0" smtClean="0">
                  <a:latin typeface="Arial" pitchFamily="34" charset="0"/>
                  <a:ea typeface="华文细黑" pitchFamily="2" charset="-122"/>
                  <a:cs typeface="Arial" pitchFamily="34" charset="0"/>
                </a:rPr>
                <a:t>Window</a:t>
              </a:r>
              <a:endParaRPr kumimoji="1" lang="en-US" altLang="zh-CN" sz="1000" dirty="0">
                <a:latin typeface="Arial" pitchFamily="34" charset="0"/>
                <a:ea typeface="华文细黑" pitchFamily="2" charset="-122"/>
                <a:cs typeface="Arial" pitchFamily="34" charset="0"/>
              </a:endParaRPr>
            </a:p>
          </p:txBody>
        </p:sp>
        <p:sp>
          <p:nvSpPr>
            <p:cNvPr id="89" name="Text Box 56"/>
            <p:cNvSpPr txBox="1">
              <a:spLocks noChangeArrowheads="1"/>
            </p:cNvSpPr>
            <p:nvPr/>
          </p:nvSpPr>
          <p:spPr bwMode="auto">
            <a:xfrm>
              <a:off x="1599402" y="4760076"/>
              <a:ext cx="859508" cy="246147"/>
            </a:xfrm>
            <a:prstGeom prst="rect">
              <a:avLst/>
            </a:prstGeom>
            <a:noFill/>
            <a:ln w="9525" cap="rnd">
              <a:noFill/>
              <a:prstDash val="sysDot"/>
              <a:miter lim="800000"/>
              <a:headEnd/>
              <a:tailEnd/>
            </a:ln>
          </p:spPr>
          <p:txBody>
            <a:bodyPr wrap="none" anchor="ctr">
              <a:spAutoFit/>
            </a:bodyPr>
            <a:lstStyle/>
            <a:p>
              <a:pPr eaLnBrk="1" hangingPunct="1"/>
              <a:r>
                <a:rPr kumimoji="1" lang="en-US" altLang="zh-CN" sz="1000" dirty="0" smtClean="0">
                  <a:latin typeface="Arial" pitchFamily="34" charset="0"/>
                  <a:ea typeface="华文细黑" pitchFamily="2" charset="-122"/>
                  <a:cs typeface="Arial" pitchFamily="34" charset="0"/>
                </a:rPr>
                <a:t>Checksum</a:t>
              </a:r>
              <a:endParaRPr kumimoji="1" lang="zh-CN" altLang="en-US" sz="1000" dirty="0">
                <a:latin typeface="Arial" pitchFamily="34" charset="0"/>
                <a:ea typeface="华文细黑" pitchFamily="2" charset="-122"/>
                <a:cs typeface="Arial" pitchFamily="34" charset="0"/>
              </a:endParaRPr>
            </a:p>
          </p:txBody>
        </p:sp>
        <p:sp>
          <p:nvSpPr>
            <p:cNvPr id="90" name="Text Box 57"/>
            <p:cNvSpPr txBox="1">
              <a:spLocks noChangeArrowheads="1"/>
            </p:cNvSpPr>
            <p:nvPr/>
          </p:nvSpPr>
          <p:spPr bwMode="auto">
            <a:xfrm>
              <a:off x="2140734" y="5133933"/>
              <a:ext cx="679643" cy="246147"/>
            </a:xfrm>
            <a:prstGeom prst="rect">
              <a:avLst/>
            </a:prstGeom>
            <a:noFill/>
            <a:ln w="9525" cap="rnd">
              <a:noFill/>
              <a:prstDash val="sysDot"/>
              <a:miter lim="800000"/>
              <a:headEnd/>
              <a:tailEnd/>
            </a:ln>
          </p:spPr>
          <p:txBody>
            <a:bodyPr wrap="none" anchor="ctr">
              <a:spAutoFit/>
            </a:bodyPr>
            <a:lstStyle/>
            <a:p>
              <a:pPr eaLnBrk="1" hangingPunct="1"/>
              <a:r>
                <a:rPr kumimoji="1" lang="en-US" altLang="zh-CN" sz="1000" dirty="0" smtClean="0">
                  <a:latin typeface="Arial" pitchFamily="34" charset="0"/>
                  <a:ea typeface="华文细黑" pitchFamily="2" charset="-122"/>
                  <a:cs typeface="Arial" pitchFamily="34" charset="0"/>
                </a:rPr>
                <a:t>Options</a:t>
              </a:r>
              <a:endParaRPr kumimoji="1" lang="en-US" altLang="zh-CN" sz="1000" dirty="0">
                <a:latin typeface="Arial" pitchFamily="34" charset="0"/>
                <a:ea typeface="华文细黑" pitchFamily="2" charset="-122"/>
                <a:cs typeface="Arial" pitchFamily="34" charset="0"/>
              </a:endParaRPr>
            </a:p>
          </p:txBody>
        </p:sp>
        <p:sp>
          <p:nvSpPr>
            <p:cNvPr id="92" name="Line 68"/>
            <p:cNvSpPr>
              <a:spLocks noChangeShapeType="1"/>
            </p:cNvSpPr>
            <p:nvPr/>
          </p:nvSpPr>
          <p:spPr bwMode="auto">
            <a:xfrm>
              <a:off x="1428031" y="4230614"/>
              <a:ext cx="0" cy="439200"/>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93" name="Text Box 69"/>
            <p:cNvSpPr txBox="1">
              <a:spLocks noChangeArrowheads="1"/>
            </p:cNvSpPr>
            <p:nvPr/>
          </p:nvSpPr>
          <p:spPr bwMode="auto">
            <a:xfrm>
              <a:off x="2147749" y="3934114"/>
              <a:ext cx="1870590" cy="246147"/>
            </a:xfrm>
            <a:prstGeom prst="rect">
              <a:avLst/>
            </a:prstGeom>
            <a:noFill/>
            <a:ln w="9525" cap="rnd">
              <a:noFill/>
              <a:prstDash val="sysDot"/>
              <a:miter lim="800000"/>
              <a:headEnd/>
              <a:tailEnd/>
            </a:ln>
          </p:spPr>
          <p:txBody>
            <a:bodyPr wrap="none" anchor="ctr">
              <a:spAutoFit/>
            </a:bodyPr>
            <a:lstStyle/>
            <a:p>
              <a:pPr eaLnBrk="1" hangingPunct="1"/>
              <a:r>
                <a:rPr kumimoji="1" lang="en-US" altLang="zh-CN" sz="1000" dirty="0" smtClean="0">
                  <a:latin typeface="Arial" pitchFamily="34" charset="0"/>
                  <a:ea typeface="华文细黑" pitchFamily="2" charset="-122"/>
                  <a:cs typeface="Arial" pitchFamily="34" charset="0"/>
                </a:rPr>
                <a:t>Acknowledgement Number</a:t>
              </a:r>
              <a:endParaRPr kumimoji="1" lang="en-US" altLang="zh-CN" sz="1000" dirty="0">
                <a:latin typeface="Arial" pitchFamily="34" charset="0"/>
                <a:ea typeface="华文细黑" pitchFamily="2" charset="-122"/>
                <a:cs typeface="Arial" pitchFamily="34" charset="0"/>
              </a:endParaRPr>
            </a:p>
          </p:txBody>
        </p:sp>
        <p:sp>
          <p:nvSpPr>
            <p:cNvPr id="94" name="Text Box 70"/>
            <p:cNvSpPr txBox="1">
              <a:spLocks noChangeArrowheads="1"/>
            </p:cNvSpPr>
            <p:nvPr/>
          </p:nvSpPr>
          <p:spPr bwMode="auto">
            <a:xfrm>
              <a:off x="799009" y="4261674"/>
              <a:ext cx="720081" cy="399989"/>
            </a:xfrm>
            <a:prstGeom prst="rect">
              <a:avLst/>
            </a:prstGeom>
            <a:noFill/>
            <a:ln w="9525" cap="rnd">
              <a:noFill/>
              <a:prstDash val="sysDot"/>
              <a:miter lim="800000"/>
              <a:headEnd/>
              <a:tailEnd/>
            </a:ln>
          </p:spPr>
          <p:txBody>
            <a:bodyPr wrap="square" anchor="ctr">
              <a:spAutoFit/>
            </a:bodyPr>
            <a:lstStyle/>
            <a:p>
              <a:pPr eaLnBrk="1" hangingPunct="1"/>
              <a:r>
                <a:rPr kumimoji="1" lang="en-US" altLang="zh-CN" sz="1000" dirty="0">
                  <a:latin typeface="Arial" pitchFamily="34" charset="0"/>
                  <a:ea typeface="华文细黑" pitchFamily="2" charset="-122"/>
                  <a:cs typeface="Arial" pitchFamily="34" charset="0"/>
                </a:rPr>
                <a:t>Header </a:t>
              </a:r>
              <a:r>
                <a:rPr kumimoji="1" lang="en-US" altLang="zh-CN" sz="1000" dirty="0" smtClean="0">
                  <a:latin typeface="Arial" pitchFamily="34" charset="0"/>
                  <a:ea typeface="华文细黑" pitchFamily="2" charset="-122"/>
                  <a:cs typeface="Arial" pitchFamily="34" charset="0"/>
                </a:rPr>
                <a:t>Length</a:t>
              </a:r>
              <a:endParaRPr kumimoji="1" lang="en-US" altLang="zh-CN" sz="1000" dirty="0">
                <a:latin typeface="Arial" pitchFamily="34" charset="0"/>
                <a:ea typeface="华文细黑" pitchFamily="2" charset="-122"/>
                <a:cs typeface="Arial" pitchFamily="34" charset="0"/>
              </a:endParaRPr>
            </a:p>
          </p:txBody>
        </p:sp>
        <p:sp>
          <p:nvSpPr>
            <p:cNvPr id="95" name="Text Box 72"/>
            <p:cNvSpPr txBox="1">
              <a:spLocks noChangeArrowheads="1"/>
            </p:cNvSpPr>
            <p:nvPr/>
          </p:nvSpPr>
          <p:spPr bwMode="auto">
            <a:xfrm>
              <a:off x="1331640" y="4349707"/>
              <a:ext cx="581283" cy="246147"/>
            </a:xfrm>
            <a:prstGeom prst="rect">
              <a:avLst/>
            </a:prstGeom>
            <a:noFill/>
            <a:ln w="9525" cap="rnd">
              <a:noFill/>
              <a:prstDash val="sysDot"/>
              <a:miter lim="800000"/>
              <a:headEnd/>
              <a:tailEnd/>
            </a:ln>
          </p:spPr>
          <p:txBody>
            <a:bodyPr wrap="square" anchor="ctr">
              <a:spAutoFit/>
            </a:bodyPr>
            <a:lstStyle/>
            <a:p>
              <a:pPr eaLnBrk="1" hangingPunct="1"/>
              <a:r>
                <a:rPr kumimoji="1" lang="en-US" altLang="zh-CN" sz="1000" dirty="0" smtClean="0">
                  <a:latin typeface="Arial" pitchFamily="34" charset="0"/>
                  <a:ea typeface="华文细黑" pitchFamily="2" charset="-122"/>
                  <a:cs typeface="Arial" pitchFamily="34" charset="0"/>
                </a:rPr>
                <a:t>Resv.</a:t>
              </a:r>
              <a:endParaRPr kumimoji="1" lang="en-US" altLang="zh-CN" sz="1000" dirty="0">
                <a:latin typeface="Arial" pitchFamily="34" charset="0"/>
                <a:ea typeface="华文细黑" pitchFamily="2" charset="-122"/>
                <a:cs typeface="Arial" pitchFamily="34" charset="0"/>
              </a:endParaRPr>
            </a:p>
          </p:txBody>
        </p:sp>
        <p:sp>
          <p:nvSpPr>
            <p:cNvPr id="96" name="Line 73"/>
            <p:cNvSpPr>
              <a:spLocks noChangeShapeType="1"/>
            </p:cNvSpPr>
            <p:nvPr/>
          </p:nvSpPr>
          <p:spPr bwMode="auto">
            <a:xfrm>
              <a:off x="2246747" y="4240140"/>
              <a:ext cx="0" cy="439200"/>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97" name="Line 75"/>
            <p:cNvSpPr>
              <a:spLocks noChangeShapeType="1"/>
            </p:cNvSpPr>
            <p:nvPr/>
          </p:nvSpPr>
          <p:spPr bwMode="auto">
            <a:xfrm>
              <a:off x="3068846" y="4240140"/>
              <a:ext cx="0" cy="439200"/>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98" name="Line 77"/>
            <p:cNvSpPr>
              <a:spLocks noChangeShapeType="1"/>
            </p:cNvSpPr>
            <p:nvPr/>
          </p:nvSpPr>
          <p:spPr bwMode="auto">
            <a:xfrm>
              <a:off x="2416523" y="4240140"/>
              <a:ext cx="0" cy="439200"/>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99" name="Line 78"/>
            <p:cNvSpPr>
              <a:spLocks noChangeShapeType="1"/>
            </p:cNvSpPr>
            <p:nvPr/>
          </p:nvSpPr>
          <p:spPr bwMode="auto">
            <a:xfrm>
              <a:off x="2613495" y="4240140"/>
              <a:ext cx="0" cy="439200"/>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100" name="Line 79"/>
            <p:cNvSpPr>
              <a:spLocks noChangeShapeType="1"/>
            </p:cNvSpPr>
            <p:nvPr/>
          </p:nvSpPr>
          <p:spPr bwMode="auto">
            <a:xfrm>
              <a:off x="2842445" y="4240140"/>
              <a:ext cx="0" cy="439200"/>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101" name="Line 87"/>
            <p:cNvSpPr>
              <a:spLocks noChangeShapeType="1"/>
            </p:cNvSpPr>
            <p:nvPr/>
          </p:nvSpPr>
          <p:spPr bwMode="auto">
            <a:xfrm>
              <a:off x="3074035" y="4691289"/>
              <a:ext cx="0" cy="357188"/>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102" name="Text Box 88"/>
            <p:cNvSpPr txBox="1">
              <a:spLocks noChangeArrowheads="1"/>
            </p:cNvSpPr>
            <p:nvPr/>
          </p:nvSpPr>
          <p:spPr bwMode="auto">
            <a:xfrm>
              <a:off x="3639373" y="4753269"/>
              <a:ext cx="1135416" cy="246147"/>
            </a:xfrm>
            <a:prstGeom prst="rect">
              <a:avLst/>
            </a:prstGeom>
            <a:noFill/>
            <a:ln w="9525" cap="rnd">
              <a:noFill/>
              <a:prstDash val="sysDot"/>
              <a:miter lim="800000"/>
              <a:headEnd/>
              <a:tailEnd/>
            </a:ln>
          </p:spPr>
          <p:txBody>
            <a:bodyPr wrap="none" anchor="ctr">
              <a:spAutoFit/>
            </a:bodyPr>
            <a:lstStyle/>
            <a:p>
              <a:pPr eaLnBrk="1" hangingPunct="1"/>
              <a:r>
                <a:rPr kumimoji="1" lang="en-US" altLang="zh-CN" sz="1000" dirty="0" smtClean="0">
                  <a:latin typeface="Arial" pitchFamily="34" charset="0"/>
                  <a:ea typeface="华文细黑" pitchFamily="2" charset="-122"/>
                  <a:cs typeface="Arial" pitchFamily="34" charset="0"/>
                </a:rPr>
                <a:t>Urgent  Pointer</a:t>
              </a:r>
              <a:endParaRPr kumimoji="1" lang="en-US" altLang="zh-CN" sz="1000" dirty="0">
                <a:latin typeface="Arial" pitchFamily="34" charset="0"/>
                <a:ea typeface="华文细黑" pitchFamily="2" charset="-122"/>
                <a:cs typeface="Arial" pitchFamily="34" charset="0"/>
              </a:endParaRPr>
            </a:p>
          </p:txBody>
        </p:sp>
        <p:sp>
          <p:nvSpPr>
            <p:cNvPr id="103" name="Text Box 84"/>
            <p:cNvSpPr txBox="1">
              <a:spLocks noChangeArrowheads="1"/>
            </p:cNvSpPr>
            <p:nvPr/>
          </p:nvSpPr>
          <p:spPr bwMode="auto">
            <a:xfrm>
              <a:off x="2205262" y="4221088"/>
              <a:ext cx="254000" cy="461526"/>
            </a:xfrm>
            <a:prstGeom prst="rect">
              <a:avLst/>
            </a:prstGeom>
            <a:noFill/>
            <a:ln w="9525" cap="rnd">
              <a:noFill/>
              <a:prstDash val="sysDot"/>
              <a:miter lim="800000"/>
              <a:headEnd/>
              <a:tailEnd/>
            </a:ln>
          </p:spPr>
          <p:txBody>
            <a:bodyPr>
              <a:spAutoFit/>
            </a:bodyPr>
            <a:lstStyle>
              <a:defPPr>
                <a:defRPr lang="en-US"/>
              </a:defPPr>
              <a:lvl1pPr algn="ctr" rtl="0" eaLnBrk="0" fontAlgn="base" hangingPunct="0">
                <a:spcBef>
                  <a:spcPct val="0"/>
                </a:spcBef>
                <a:spcAft>
                  <a:spcPct val="0"/>
                </a:spcAft>
                <a:defRPr sz="2100" kern="1200">
                  <a:solidFill>
                    <a:schemeClr val="tx1"/>
                  </a:solidFill>
                  <a:latin typeface="Arial" charset="0"/>
                  <a:ea typeface="MS PGothic" pitchFamily="34" charset="-128"/>
                  <a:cs typeface="+mn-cs"/>
                </a:defRPr>
              </a:lvl1pPr>
              <a:lvl2pPr marL="4572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2pPr>
              <a:lvl3pPr marL="9144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3pPr>
              <a:lvl4pPr marL="13716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4pPr>
              <a:lvl5pPr marL="18288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5pPr>
              <a:lvl6pPr marL="2286000" algn="l" defTabSz="914400" rtl="0" eaLnBrk="1" latinLnBrk="0" hangingPunct="1">
                <a:defRPr sz="2100" kern="1200">
                  <a:solidFill>
                    <a:schemeClr val="tx1"/>
                  </a:solidFill>
                  <a:latin typeface="Arial" charset="0"/>
                  <a:ea typeface="MS PGothic" pitchFamily="34" charset="-128"/>
                  <a:cs typeface="+mn-cs"/>
                </a:defRPr>
              </a:lvl6pPr>
              <a:lvl7pPr marL="2743200" algn="l" defTabSz="914400" rtl="0" eaLnBrk="1" latinLnBrk="0" hangingPunct="1">
                <a:defRPr sz="2100" kern="1200">
                  <a:solidFill>
                    <a:schemeClr val="tx1"/>
                  </a:solidFill>
                  <a:latin typeface="Arial" charset="0"/>
                  <a:ea typeface="MS PGothic" pitchFamily="34" charset="-128"/>
                  <a:cs typeface="+mn-cs"/>
                </a:defRPr>
              </a:lvl7pPr>
              <a:lvl8pPr marL="3200400" algn="l" defTabSz="914400" rtl="0" eaLnBrk="1" latinLnBrk="0" hangingPunct="1">
                <a:defRPr sz="2100" kern="1200">
                  <a:solidFill>
                    <a:schemeClr val="tx1"/>
                  </a:solidFill>
                  <a:latin typeface="Arial" charset="0"/>
                  <a:ea typeface="MS PGothic" pitchFamily="34" charset="-128"/>
                  <a:cs typeface="+mn-cs"/>
                </a:defRPr>
              </a:lvl8pPr>
              <a:lvl9pPr marL="3657600" algn="l" defTabSz="914400" rtl="0" eaLnBrk="1" latinLnBrk="0" hangingPunct="1">
                <a:defRPr sz="2100" kern="1200">
                  <a:solidFill>
                    <a:schemeClr val="tx1"/>
                  </a:solidFill>
                  <a:latin typeface="Arial" charset="0"/>
                  <a:ea typeface="MS PGothic" pitchFamily="34" charset="-128"/>
                  <a:cs typeface="+mn-cs"/>
                </a:defRPr>
              </a:lvl9pPr>
            </a:lstStyle>
            <a:p>
              <a:pPr eaLnBrk="1" hangingPunct="1">
                <a:lnSpc>
                  <a:spcPct val="80000"/>
                </a:lnSpc>
              </a:pPr>
              <a:r>
                <a:rPr kumimoji="1" lang="en-US" altLang="zh-CN" sz="1000" dirty="0">
                  <a:latin typeface="Arial" pitchFamily="34" charset="0"/>
                  <a:ea typeface="华文细黑" pitchFamily="2" charset="-122"/>
                  <a:cs typeface="Arial" pitchFamily="34" charset="0"/>
                </a:rPr>
                <a:t>PSH</a:t>
              </a:r>
              <a:endParaRPr kumimoji="1" lang="zh-CN" altLang="en-US" sz="1000" dirty="0">
                <a:latin typeface="Arial" pitchFamily="34" charset="0"/>
                <a:ea typeface="华文细黑" pitchFamily="2" charset="-122"/>
                <a:cs typeface="Arial" pitchFamily="34" charset="0"/>
              </a:endParaRPr>
            </a:p>
          </p:txBody>
        </p:sp>
        <p:sp>
          <p:nvSpPr>
            <p:cNvPr id="104" name="Text Box 81"/>
            <p:cNvSpPr txBox="1">
              <a:spLocks noChangeArrowheads="1"/>
            </p:cNvSpPr>
            <p:nvPr/>
          </p:nvSpPr>
          <p:spPr bwMode="auto">
            <a:xfrm>
              <a:off x="1807118" y="4221088"/>
              <a:ext cx="254000" cy="461526"/>
            </a:xfrm>
            <a:prstGeom prst="rect">
              <a:avLst/>
            </a:prstGeom>
            <a:noFill/>
            <a:ln w="9525" cap="rnd">
              <a:noFill/>
              <a:prstDash val="sysDot"/>
              <a:miter lim="800000"/>
              <a:headEnd/>
              <a:tailEnd/>
            </a:ln>
          </p:spPr>
          <p:txBody>
            <a:bodyPr>
              <a:spAutoFit/>
            </a:bodyPr>
            <a:lstStyle>
              <a:defPPr>
                <a:defRPr lang="en-US"/>
              </a:defPPr>
              <a:lvl1pPr algn="ctr" rtl="0" eaLnBrk="0" fontAlgn="base" hangingPunct="0">
                <a:spcBef>
                  <a:spcPct val="0"/>
                </a:spcBef>
                <a:spcAft>
                  <a:spcPct val="0"/>
                </a:spcAft>
                <a:defRPr sz="2100" kern="1200">
                  <a:solidFill>
                    <a:schemeClr val="tx1"/>
                  </a:solidFill>
                  <a:latin typeface="Arial" charset="0"/>
                  <a:ea typeface="MS PGothic" pitchFamily="34" charset="-128"/>
                  <a:cs typeface="+mn-cs"/>
                </a:defRPr>
              </a:lvl1pPr>
              <a:lvl2pPr marL="4572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2pPr>
              <a:lvl3pPr marL="9144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3pPr>
              <a:lvl4pPr marL="13716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4pPr>
              <a:lvl5pPr marL="18288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5pPr>
              <a:lvl6pPr marL="2286000" algn="l" defTabSz="914400" rtl="0" eaLnBrk="1" latinLnBrk="0" hangingPunct="1">
                <a:defRPr sz="2100" kern="1200">
                  <a:solidFill>
                    <a:schemeClr val="tx1"/>
                  </a:solidFill>
                  <a:latin typeface="Arial" charset="0"/>
                  <a:ea typeface="MS PGothic" pitchFamily="34" charset="-128"/>
                  <a:cs typeface="+mn-cs"/>
                </a:defRPr>
              </a:lvl6pPr>
              <a:lvl7pPr marL="2743200" algn="l" defTabSz="914400" rtl="0" eaLnBrk="1" latinLnBrk="0" hangingPunct="1">
                <a:defRPr sz="2100" kern="1200">
                  <a:solidFill>
                    <a:schemeClr val="tx1"/>
                  </a:solidFill>
                  <a:latin typeface="Arial" charset="0"/>
                  <a:ea typeface="MS PGothic" pitchFamily="34" charset="-128"/>
                  <a:cs typeface="+mn-cs"/>
                </a:defRPr>
              </a:lvl7pPr>
              <a:lvl8pPr marL="3200400" algn="l" defTabSz="914400" rtl="0" eaLnBrk="1" latinLnBrk="0" hangingPunct="1">
                <a:defRPr sz="2100" kern="1200">
                  <a:solidFill>
                    <a:schemeClr val="tx1"/>
                  </a:solidFill>
                  <a:latin typeface="Arial" charset="0"/>
                  <a:ea typeface="MS PGothic" pitchFamily="34" charset="-128"/>
                  <a:cs typeface="+mn-cs"/>
                </a:defRPr>
              </a:lvl8pPr>
              <a:lvl9pPr marL="3657600" algn="l" defTabSz="914400" rtl="0" eaLnBrk="1" latinLnBrk="0" hangingPunct="1">
                <a:defRPr sz="2100" kern="1200">
                  <a:solidFill>
                    <a:schemeClr val="tx1"/>
                  </a:solidFill>
                  <a:latin typeface="Arial" charset="0"/>
                  <a:ea typeface="MS PGothic" pitchFamily="34" charset="-128"/>
                  <a:cs typeface="+mn-cs"/>
                </a:defRPr>
              </a:lvl9pPr>
            </a:lstStyle>
            <a:p>
              <a:pPr eaLnBrk="1" hangingPunct="1">
                <a:lnSpc>
                  <a:spcPct val="80000"/>
                </a:lnSpc>
              </a:pPr>
              <a:r>
                <a:rPr kumimoji="1" lang="en-US" altLang="zh-CN" sz="1000" dirty="0">
                  <a:latin typeface="Arial" pitchFamily="34" charset="0"/>
                  <a:ea typeface="华文细黑" pitchFamily="2" charset="-122"/>
                  <a:cs typeface="Arial" pitchFamily="34" charset="0"/>
                </a:rPr>
                <a:t>URG</a:t>
              </a:r>
              <a:endParaRPr kumimoji="1" lang="zh-CN" altLang="en-US" sz="1000" dirty="0">
                <a:latin typeface="Arial" pitchFamily="34" charset="0"/>
                <a:ea typeface="华文细黑" pitchFamily="2" charset="-122"/>
                <a:cs typeface="Arial" pitchFamily="34" charset="0"/>
              </a:endParaRPr>
            </a:p>
          </p:txBody>
        </p:sp>
        <p:sp>
          <p:nvSpPr>
            <p:cNvPr id="105" name="Text Box 83"/>
            <p:cNvSpPr txBox="1">
              <a:spLocks noChangeArrowheads="1"/>
            </p:cNvSpPr>
            <p:nvPr/>
          </p:nvSpPr>
          <p:spPr bwMode="auto">
            <a:xfrm>
              <a:off x="2013744" y="4221088"/>
              <a:ext cx="254000" cy="461526"/>
            </a:xfrm>
            <a:prstGeom prst="rect">
              <a:avLst/>
            </a:prstGeom>
            <a:noFill/>
            <a:ln w="9525" cap="rnd">
              <a:noFill/>
              <a:prstDash val="sysDot"/>
              <a:miter lim="800000"/>
              <a:headEnd/>
              <a:tailEnd/>
            </a:ln>
          </p:spPr>
          <p:txBody>
            <a:bodyPr>
              <a:spAutoFit/>
            </a:bodyPr>
            <a:lstStyle>
              <a:defPPr>
                <a:defRPr lang="en-US"/>
              </a:defPPr>
              <a:lvl1pPr algn="ctr" rtl="0" eaLnBrk="0" fontAlgn="base" hangingPunct="0">
                <a:spcBef>
                  <a:spcPct val="0"/>
                </a:spcBef>
                <a:spcAft>
                  <a:spcPct val="0"/>
                </a:spcAft>
                <a:defRPr sz="2100" kern="1200">
                  <a:solidFill>
                    <a:schemeClr val="tx1"/>
                  </a:solidFill>
                  <a:latin typeface="Arial" charset="0"/>
                  <a:ea typeface="MS PGothic" pitchFamily="34" charset="-128"/>
                  <a:cs typeface="+mn-cs"/>
                </a:defRPr>
              </a:lvl1pPr>
              <a:lvl2pPr marL="4572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2pPr>
              <a:lvl3pPr marL="9144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3pPr>
              <a:lvl4pPr marL="13716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4pPr>
              <a:lvl5pPr marL="1828800" algn="ctr" rtl="0" eaLnBrk="0" fontAlgn="base" hangingPunct="0">
                <a:spcBef>
                  <a:spcPct val="0"/>
                </a:spcBef>
                <a:spcAft>
                  <a:spcPct val="0"/>
                </a:spcAft>
                <a:defRPr sz="2100" kern="1200">
                  <a:solidFill>
                    <a:schemeClr val="tx1"/>
                  </a:solidFill>
                  <a:latin typeface="Arial" charset="0"/>
                  <a:ea typeface="MS PGothic" pitchFamily="34" charset="-128"/>
                  <a:cs typeface="+mn-cs"/>
                </a:defRPr>
              </a:lvl5pPr>
              <a:lvl6pPr marL="2286000" algn="l" defTabSz="914400" rtl="0" eaLnBrk="1" latinLnBrk="0" hangingPunct="1">
                <a:defRPr sz="2100" kern="1200">
                  <a:solidFill>
                    <a:schemeClr val="tx1"/>
                  </a:solidFill>
                  <a:latin typeface="Arial" charset="0"/>
                  <a:ea typeface="MS PGothic" pitchFamily="34" charset="-128"/>
                  <a:cs typeface="+mn-cs"/>
                </a:defRPr>
              </a:lvl6pPr>
              <a:lvl7pPr marL="2743200" algn="l" defTabSz="914400" rtl="0" eaLnBrk="1" latinLnBrk="0" hangingPunct="1">
                <a:defRPr sz="2100" kern="1200">
                  <a:solidFill>
                    <a:schemeClr val="tx1"/>
                  </a:solidFill>
                  <a:latin typeface="Arial" charset="0"/>
                  <a:ea typeface="MS PGothic" pitchFamily="34" charset="-128"/>
                  <a:cs typeface="+mn-cs"/>
                </a:defRPr>
              </a:lvl7pPr>
              <a:lvl8pPr marL="3200400" algn="l" defTabSz="914400" rtl="0" eaLnBrk="1" latinLnBrk="0" hangingPunct="1">
                <a:defRPr sz="2100" kern="1200">
                  <a:solidFill>
                    <a:schemeClr val="tx1"/>
                  </a:solidFill>
                  <a:latin typeface="Arial" charset="0"/>
                  <a:ea typeface="MS PGothic" pitchFamily="34" charset="-128"/>
                  <a:cs typeface="+mn-cs"/>
                </a:defRPr>
              </a:lvl8pPr>
              <a:lvl9pPr marL="3657600" algn="l" defTabSz="914400" rtl="0" eaLnBrk="1" latinLnBrk="0" hangingPunct="1">
                <a:defRPr sz="2100" kern="1200">
                  <a:solidFill>
                    <a:schemeClr val="tx1"/>
                  </a:solidFill>
                  <a:latin typeface="Arial" charset="0"/>
                  <a:ea typeface="MS PGothic" pitchFamily="34" charset="-128"/>
                  <a:cs typeface="+mn-cs"/>
                </a:defRPr>
              </a:lvl9pPr>
            </a:lstStyle>
            <a:p>
              <a:pPr eaLnBrk="1" hangingPunct="1">
                <a:lnSpc>
                  <a:spcPct val="80000"/>
                </a:lnSpc>
              </a:pPr>
              <a:r>
                <a:rPr kumimoji="1" lang="en-US" altLang="zh-CN" sz="1000" dirty="0">
                  <a:latin typeface="Arial" pitchFamily="34" charset="0"/>
                  <a:ea typeface="华文细黑" pitchFamily="2" charset="-122"/>
                  <a:cs typeface="Arial" pitchFamily="34" charset="0"/>
                </a:rPr>
                <a:t>ACK</a:t>
              </a:r>
              <a:endParaRPr kumimoji="1" lang="zh-CN" altLang="en-US" sz="1000" dirty="0">
                <a:latin typeface="Arial" pitchFamily="34" charset="0"/>
                <a:ea typeface="华文细黑" pitchFamily="2" charset="-122"/>
                <a:cs typeface="Arial" pitchFamily="34" charset="0"/>
              </a:endParaRPr>
            </a:p>
          </p:txBody>
        </p:sp>
        <p:sp>
          <p:nvSpPr>
            <p:cNvPr id="106" name="Line 87"/>
            <p:cNvSpPr>
              <a:spLocks noChangeShapeType="1"/>
            </p:cNvSpPr>
            <p:nvPr/>
          </p:nvSpPr>
          <p:spPr bwMode="auto">
            <a:xfrm>
              <a:off x="3923928" y="5080993"/>
              <a:ext cx="0" cy="364232"/>
            </a:xfrm>
            <a:prstGeom prst="line">
              <a:avLst/>
            </a:prstGeom>
            <a:noFill/>
            <a:ln w="3175">
              <a:solidFill>
                <a:schemeClr val="tx1"/>
              </a:solidFill>
              <a:prstDash val="lgDash"/>
              <a:round/>
              <a:headEnd/>
              <a:tailEnd/>
            </a:ln>
          </p:spPr>
          <p:txBody>
            <a:bodyPr wrap="none" anchor="ctr"/>
            <a:lstStyle/>
            <a:p>
              <a:endParaRPr lang="en-US" sz="1000"/>
            </a:p>
          </p:txBody>
        </p:sp>
        <p:sp>
          <p:nvSpPr>
            <p:cNvPr id="107" name="Text Box 57"/>
            <p:cNvSpPr txBox="1">
              <a:spLocks noChangeArrowheads="1"/>
            </p:cNvSpPr>
            <p:nvPr/>
          </p:nvSpPr>
          <p:spPr bwMode="auto">
            <a:xfrm>
              <a:off x="4230357" y="5125622"/>
              <a:ext cx="709330" cy="246147"/>
            </a:xfrm>
            <a:prstGeom prst="rect">
              <a:avLst/>
            </a:prstGeom>
            <a:noFill/>
            <a:ln w="9525" cap="rnd">
              <a:noFill/>
              <a:prstDash val="sysDot"/>
              <a:miter lim="800000"/>
              <a:headEnd/>
              <a:tailEnd/>
            </a:ln>
          </p:spPr>
          <p:txBody>
            <a:bodyPr wrap="none" anchor="ctr">
              <a:spAutoFit/>
            </a:bodyPr>
            <a:lstStyle/>
            <a:p>
              <a:pPr eaLnBrk="1" hangingPunct="1"/>
              <a:r>
                <a:rPr kumimoji="1" lang="en-US" altLang="zh-CN" sz="1000" dirty="0">
                  <a:ea typeface="华文细黑" pitchFamily="2" charset="-122"/>
                </a:rPr>
                <a:t>Padding</a:t>
              </a:r>
            </a:p>
          </p:txBody>
        </p:sp>
        <p:sp>
          <p:nvSpPr>
            <p:cNvPr id="108" name="Line 73"/>
            <p:cNvSpPr>
              <a:spLocks noChangeShapeType="1"/>
            </p:cNvSpPr>
            <p:nvPr/>
          </p:nvSpPr>
          <p:spPr bwMode="auto">
            <a:xfrm>
              <a:off x="2036868" y="4240140"/>
              <a:ext cx="0" cy="439200"/>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sp>
          <p:nvSpPr>
            <p:cNvPr id="109" name="Line 73"/>
            <p:cNvSpPr>
              <a:spLocks noChangeShapeType="1"/>
            </p:cNvSpPr>
            <p:nvPr/>
          </p:nvSpPr>
          <p:spPr bwMode="auto">
            <a:xfrm>
              <a:off x="1807118" y="4240140"/>
              <a:ext cx="0" cy="439200"/>
            </a:xfrm>
            <a:prstGeom prst="line">
              <a:avLst/>
            </a:prstGeom>
            <a:noFill/>
            <a:ln w="3175">
              <a:solidFill>
                <a:schemeClr val="tx1"/>
              </a:solidFill>
              <a:round/>
              <a:headEnd/>
              <a:tailEnd/>
            </a:ln>
          </p:spPr>
          <p:txBody>
            <a:bodyPr wrap="none" anchor="ctr"/>
            <a:lstStyle/>
            <a:p>
              <a:endParaRPr lang="zh-CN" altLang="en-US" sz="1000">
                <a:latin typeface="Arial" pitchFamily="34" charset="0"/>
                <a:cs typeface="Arial" pitchFamily="34" charset="0"/>
              </a:endParaRPr>
            </a:p>
          </p:txBody>
        </p:sp>
      </p:grpSp>
      <p:sp>
        <p:nvSpPr>
          <p:cNvPr id="65" name="Text Box 48"/>
          <p:cNvSpPr txBox="1">
            <a:spLocks noChangeArrowheads="1"/>
          </p:cNvSpPr>
          <p:nvPr/>
        </p:nvSpPr>
        <p:spPr bwMode="auto">
          <a:xfrm>
            <a:off x="6342062" y="2723921"/>
            <a:ext cx="2046288" cy="246221"/>
          </a:xfrm>
          <a:prstGeom prst="rect">
            <a:avLst/>
          </a:prstGeom>
          <a:noFill/>
          <a:ln w="9525" cap="rnd">
            <a:noFill/>
            <a:prstDash val="sysDot"/>
            <a:miter lim="800000"/>
            <a:headEnd/>
            <a:tailEnd/>
          </a:ln>
        </p:spPr>
        <p:txBody>
          <a:bodyPr anchor="ctr">
            <a:spAutoFit/>
          </a:bodyPr>
          <a:lstStyle/>
          <a:p>
            <a:pPr eaLnBrk="1" hangingPunct="1"/>
            <a:r>
              <a:rPr kumimoji="1" lang="en-US" altLang="zh-CN" sz="1000" b="1" dirty="0" smtClean="0">
                <a:solidFill>
                  <a:srgbClr val="C00000"/>
                </a:solidFill>
                <a:latin typeface="Arial" pitchFamily="34" charset="0"/>
                <a:ea typeface="华文细黑" pitchFamily="2" charset="-122"/>
                <a:cs typeface="Arial" pitchFamily="34" charset="0"/>
              </a:rPr>
              <a:t>Destination  Port:80</a:t>
            </a:r>
            <a:endParaRPr kumimoji="1" lang="en-US" altLang="zh-CN" sz="1000" b="1" dirty="0">
              <a:solidFill>
                <a:srgbClr val="C00000"/>
              </a:solidFill>
              <a:latin typeface="Arial" pitchFamily="34" charset="0"/>
              <a:ea typeface="华文细黑" pitchFamily="2" charset="-122"/>
              <a:cs typeface="Arial" pitchFamily="34" charset="0"/>
            </a:endParaRPr>
          </a:p>
        </p:txBody>
      </p:sp>
      <p:sp>
        <p:nvSpPr>
          <p:cNvPr id="66" name="Text Box 66"/>
          <p:cNvSpPr txBox="1">
            <a:spLocks noChangeArrowheads="1"/>
          </p:cNvSpPr>
          <p:nvPr/>
        </p:nvSpPr>
        <p:spPr bwMode="auto">
          <a:xfrm>
            <a:off x="4805414" y="2724308"/>
            <a:ext cx="1269899" cy="246221"/>
          </a:xfrm>
          <a:prstGeom prst="rect">
            <a:avLst/>
          </a:prstGeom>
          <a:noFill/>
          <a:ln w="9525" cap="rnd">
            <a:noFill/>
            <a:prstDash val="sysDot"/>
            <a:miter lim="800000"/>
            <a:headEnd/>
            <a:tailEnd/>
          </a:ln>
        </p:spPr>
        <p:txBody>
          <a:bodyPr wrap="none" anchor="ctr">
            <a:spAutoFit/>
          </a:bodyPr>
          <a:lstStyle/>
          <a:p>
            <a:pPr eaLnBrk="1" hangingPunct="1"/>
            <a:r>
              <a:rPr kumimoji="1" lang="en-US" altLang="zh-CN" sz="1000" b="1" dirty="0" smtClean="0">
                <a:solidFill>
                  <a:srgbClr val="C00000"/>
                </a:solidFill>
                <a:latin typeface="Arial" pitchFamily="34" charset="0"/>
                <a:ea typeface="华文细黑" pitchFamily="2" charset="-122"/>
                <a:cs typeface="Arial" pitchFamily="34" charset="0"/>
              </a:rPr>
              <a:t>Source  Port:1027</a:t>
            </a:r>
            <a:endParaRPr kumimoji="1" lang="en-US" altLang="zh-CN" sz="1000" b="1" dirty="0">
              <a:solidFill>
                <a:srgbClr val="C00000"/>
              </a:solidFill>
              <a:latin typeface="Arial" pitchFamily="34" charset="0"/>
              <a:ea typeface="华文细黑" pitchFamily="2" charset="-122"/>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灯片编号占位符 3"/>
          <p:cNvSpPr>
            <a:spLocks noGrp="1"/>
          </p:cNvSpPr>
          <p:nvPr>
            <p:ph type="sldNum" sz="quarter" idx="12"/>
          </p:nvPr>
        </p:nvSpPr>
        <p:spPr>
          <a:noFill/>
        </p:spPr>
        <p:txBody>
          <a:bodyPr/>
          <a:lstStyle/>
          <a:p>
            <a:pPr defTabSz="877888"/>
            <a:r>
              <a:rPr lang="en-US" altLang="zh-CN" smtClean="0"/>
              <a:t>Page </a:t>
            </a:r>
            <a:fld id="{0DC5D4E8-7836-4D19-AF37-73F2850CDBD6}" type="slidenum">
              <a:rPr lang="en-US" altLang="zh-CN" smtClean="0"/>
              <a:pPr defTabSz="877888"/>
              <a:t>16</a:t>
            </a:fld>
            <a:endParaRPr lang="en-US" altLang="zh-CN" smtClean="0"/>
          </a:p>
        </p:txBody>
      </p:sp>
      <p:sp>
        <p:nvSpPr>
          <p:cNvPr id="22531" name="Rectangle 2"/>
          <p:cNvSpPr>
            <a:spLocks noGrp="1" noChangeArrowheads="1"/>
          </p:cNvSpPr>
          <p:nvPr>
            <p:ph type="title"/>
          </p:nvPr>
        </p:nvSpPr>
        <p:spPr>
          <a:xfrm>
            <a:off x="1317625" y="358775"/>
            <a:ext cx="7054850" cy="868363"/>
          </a:xfrm>
        </p:spPr>
        <p:txBody>
          <a:bodyPr/>
          <a:lstStyle/>
          <a:p>
            <a:pPr eaLnBrk="1" hangingPunct="1"/>
            <a:r>
              <a:rPr lang="zh-CN" altLang="en-US" dirty="0" smtClean="0">
                <a:latin typeface="Arial" charset="0"/>
                <a:cs typeface="Arial" charset="0"/>
              </a:rPr>
              <a:t>总结</a:t>
            </a:r>
          </a:p>
        </p:txBody>
      </p:sp>
      <p:pic>
        <p:nvPicPr>
          <p:cNvPr id="22533" name="Picture 8" descr="总结 copy"/>
          <p:cNvPicPr>
            <a:picLocks noChangeAspect="1" noChangeArrowheads="1"/>
          </p:cNvPicPr>
          <p:nvPr/>
        </p:nvPicPr>
        <p:blipFill>
          <a:blip r:embed="rId3" cstate="print"/>
          <a:srcRect/>
          <a:stretch>
            <a:fillRect/>
          </a:stretch>
        </p:blipFill>
        <p:spPr bwMode="auto">
          <a:xfrm>
            <a:off x="695325" y="477838"/>
            <a:ext cx="615950" cy="619125"/>
          </a:xfrm>
          <a:prstGeom prst="rect">
            <a:avLst/>
          </a:prstGeom>
          <a:noFill/>
          <a:ln w="9525">
            <a:noFill/>
            <a:miter lim="800000"/>
            <a:headEnd/>
            <a:tailEnd/>
          </a:ln>
        </p:spPr>
      </p:pic>
      <p:sp>
        <p:nvSpPr>
          <p:cNvPr id="6" name="Rectangle 3"/>
          <p:cNvSpPr>
            <a:spLocks noGrp="1" noChangeArrowheads="1"/>
          </p:cNvSpPr>
          <p:nvPr>
            <p:ph type="body" idx="4294967295"/>
          </p:nvPr>
        </p:nvSpPr>
        <p:spPr bwMode="auto">
          <a:xfrm>
            <a:off x="387350" y="1412875"/>
            <a:ext cx="7929563" cy="4195763"/>
          </a:xfrm>
          <a:prstGeom prst="rect">
            <a:avLst/>
          </a:prstGeom>
          <a:noFill/>
          <a:ln>
            <a:miter lim="800000"/>
            <a:headEnd/>
            <a:tailEnd/>
          </a:ln>
        </p:spPr>
        <p:txBody>
          <a:bodyPr/>
          <a:lstStyle/>
          <a:p>
            <a:pPr lvl="1" algn="just" eaLnBrk="1" hangingPunct="1">
              <a:buClrTx/>
              <a:buSzPct val="80000"/>
              <a:buFont typeface="Wingdings" pitchFamily="2" charset="2"/>
              <a:buChar char="l"/>
            </a:pPr>
            <a:r>
              <a:rPr lang="zh-CN" altLang="en-US" sz="1800" dirty="0" smtClean="0">
                <a:latin typeface="Arial" charset="0"/>
                <a:cs typeface="Arial" charset="0"/>
              </a:rPr>
              <a:t>数据在进行二层和三层封装之前，主机需要了解哪些信息？</a:t>
            </a:r>
            <a:endParaRPr lang="en-US" altLang="zh-CN" sz="1800" dirty="0" smtClean="0">
              <a:latin typeface="Arial" charset="0"/>
              <a:cs typeface="Arial" charset="0"/>
            </a:endParaRPr>
          </a:p>
          <a:p>
            <a:pPr lvl="1" algn="just" eaLnBrk="1" hangingPunct="1">
              <a:buClrTx/>
              <a:buSzPct val="80000"/>
              <a:buFont typeface="Wingdings" pitchFamily="2" charset="2"/>
              <a:buChar char="l"/>
            </a:pPr>
            <a:r>
              <a:rPr lang="zh-CN" altLang="en-US" sz="1800" dirty="0" smtClean="0"/>
              <a:t>当数据帧发送到非目的主机时，非目的主机将会如何处理？</a:t>
            </a:r>
            <a:endParaRPr lang="en-US" altLang="zh-CN" sz="1800" dirty="0" smtClean="0">
              <a:latin typeface="Arial" charset="0"/>
              <a:cs typeface="Arial" charset="0"/>
            </a:endParaRPr>
          </a:p>
          <a:p>
            <a:pPr lvl="1" algn="just" eaLnBrk="1" hangingPunct="1">
              <a:buClrTx/>
              <a:buSzPct val="80000"/>
              <a:buFont typeface="Wingdings" pitchFamily="2" charset="2"/>
              <a:buChar char="l"/>
            </a:pPr>
            <a:r>
              <a:rPr lang="zh-CN" altLang="en-US" sz="1800" dirty="0" smtClean="0">
                <a:latin typeface="Arial" charset="0"/>
                <a:cs typeface="Arial" charset="0"/>
              </a:rPr>
              <a:t>传输层如何能够准确的将数据交给特定应用？</a:t>
            </a:r>
            <a:endParaRPr lang="en-US" altLang="zh-CN" sz="1800" dirty="0" smtClean="0">
              <a:latin typeface="Arial" charset="0"/>
              <a:cs typeface="Arial" charset="0"/>
            </a:endParaRPr>
          </a:p>
          <a:p>
            <a:pPr lvl="1" algn="just" eaLnBrk="1" hangingPunct="1">
              <a:buClrTx/>
              <a:buSzPct val="80000"/>
              <a:buFont typeface="Wingdings" pitchFamily="2" charset="2"/>
              <a:buChar char="l"/>
            </a:pPr>
            <a:r>
              <a:rPr lang="zh-CN" altLang="en-US" sz="1800" dirty="0" smtClean="0">
                <a:latin typeface="Arial" charset="0"/>
                <a:cs typeface="Arial" charset="0"/>
              </a:rPr>
              <a:t>当两台主机同时访问服务器的</a:t>
            </a:r>
            <a:r>
              <a:rPr lang="en-US" altLang="zh-CN" sz="1800" dirty="0" smtClean="0">
                <a:latin typeface="Arial" charset="0"/>
                <a:cs typeface="Arial" charset="0"/>
              </a:rPr>
              <a:t>HTTP</a:t>
            </a:r>
            <a:r>
              <a:rPr lang="zh-CN" altLang="en-US" sz="1800" dirty="0" smtClean="0">
                <a:latin typeface="Arial" charset="0"/>
                <a:cs typeface="Arial" charset="0"/>
              </a:rPr>
              <a:t>服务，该服务器如何区分数据属于哪个会话？</a:t>
            </a:r>
            <a:endParaRPr lang="en-US" altLang="zh-CN" sz="1800" dirty="0" smtClean="0">
              <a:latin typeface="Arial" charset="0"/>
              <a:cs typeface="Arial" charset="0"/>
            </a:endParaRPr>
          </a:p>
          <a:p>
            <a:pPr lvl="1" eaLnBrk="1" hangingPunct="1">
              <a:buClrTx/>
              <a:buSzPct val="80000"/>
              <a:buFont typeface="Wingdings" pitchFamily="2" charset="2"/>
              <a:buChar char="l"/>
            </a:pPr>
            <a:endParaRPr lang="zh-CN" altLang="en-US" sz="1800" dirty="0" smtClean="0">
              <a:latin typeface="Arial" charset="0"/>
              <a:cs typeface="Arial"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Click="0" advTm="8000"/>
  <p:timing>
    <p:tnLst>
      <p:par>
        <p:cTn id="1" dur="indefinite" restart="never" nodeType="tmRoot"/>
      </p:par>
    </p:tnLst>
  </p:timing>
</p:sld>
</file>

<file path=ppt/theme/theme1.xml><?xml version="1.0" encoding="utf-8"?>
<a:theme xmlns:a="http://schemas.openxmlformats.org/drawingml/2006/main" name="default">
  <a:themeElements>
    <a:clrScheme name="default 1">
      <a:dk1>
        <a:srgbClr val="000000"/>
      </a:dk1>
      <a:lt1>
        <a:srgbClr val="FFFFFF"/>
      </a:lt1>
      <a:dk2>
        <a:srgbClr val="990000"/>
      </a:dk2>
      <a:lt2>
        <a:srgbClr val="777777"/>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fontScheme name="default">
      <a:majorFont>
        <a:latin typeface="FrutigerNext LT Bold"/>
        <a:ea typeface="黑体"/>
        <a:cs typeface=""/>
      </a:majorFont>
      <a:minorFont>
        <a:latin typeface="FrutigerNext LT Regular"/>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1">
        <a:dk1>
          <a:srgbClr val="000000"/>
        </a:dk1>
        <a:lt1>
          <a:srgbClr val="FFFFFF"/>
        </a:lt1>
        <a:dk2>
          <a:srgbClr val="990000"/>
        </a:dk2>
        <a:lt2>
          <a:srgbClr val="777777"/>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808080"/>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969696"/>
        </a:lt2>
        <a:accent1>
          <a:srgbClr val="DDDDDD"/>
        </a:accent1>
        <a:accent2>
          <a:srgbClr val="99CCFF"/>
        </a:accent2>
        <a:accent3>
          <a:srgbClr val="FFFFFF"/>
        </a:accent3>
        <a:accent4>
          <a:srgbClr val="000000"/>
        </a:accent4>
        <a:accent5>
          <a:srgbClr val="EBEBEB"/>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777777"/>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69696"/>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技术培训胶片＋注释中文模板">
  <a:themeElements>
    <a:clrScheme name="技术培训胶片＋注释中文模板V1.2(20100205) 1">
      <a:dk1>
        <a:srgbClr val="000000"/>
      </a:dk1>
      <a:lt1>
        <a:srgbClr val="FFFFFF"/>
      </a:lt1>
      <a:dk2>
        <a:srgbClr val="990000"/>
      </a:dk2>
      <a:lt2>
        <a:srgbClr val="CCCCCC"/>
      </a:lt2>
      <a:accent1>
        <a:srgbClr val="99CCCC"/>
      </a:accent1>
      <a:accent2>
        <a:srgbClr val="990000"/>
      </a:accent2>
      <a:accent3>
        <a:srgbClr val="FFFFFF"/>
      </a:accent3>
      <a:accent4>
        <a:srgbClr val="000000"/>
      </a:accent4>
      <a:accent5>
        <a:srgbClr val="CAE2E2"/>
      </a:accent5>
      <a:accent6>
        <a:srgbClr val="8A0000"/>
      </a:accent6>
      <a:hlink>
        <a:srgbClr val="009999"/>
      </a:hlink>
      <a:folHlink>
        <a:srgbClr val="999999"/>
      </a:folHlink>
    </a:clrScheme>
    <a:fontScheme name="技术培训胶片＋注释中文模板V1.2(20100205)">
      <a:majorFont>
        <a:latin typeface="FrutigerNext LT Medium"/>
        <a:ea typeface="黑体"/>
        <a:cs typeface="宋体"/>
      </a:majorFont>
      <a:minorFont>
        <a:latin typeface="FrutigerNext LT Regular"/>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175">
          <a:solidFill>
            <a:schemeClr val="tx1"/>
          </a:solidFill>
          <a:round/>
          <a:headEnd/>
          <a:tailEnd/>
        </a:ln>
      </a:spPr>
      <a:bodyPr wrap="none" anchor="ctr"/>
      <a:lstStyle>
        <a:defPPr>
          <a:defRPr/>
        </a:defPPr>
      </a:lstStyle>
    </a:spDef>
    <a:lnDef>
      <a:spPr bwMode="auto">
        <a:solidFill>
          <a:schemeClr val="accent1"/>
        </a:solidFill>
        <a:ln w="9525" cap="flat" cmpd="sng" algn="ctr">
          <a:solidFill>
            <a:srgbClr val="C00000"/>
          </a:solidFill>
          <a:prstDash val="solid"/>
          <a:round/>
          <a:headEnd type="none" w="med" len="med"/>
          <a:tailEnd type="arrow"/>
        </a:ln>
        <a:effectLst/>
      </a:spPr>
      <a:bodyPr/>
      <a:lstStyle/>
    </a:lnDef>
  </a:objectDefaults>
  <a:extraClrSchemeLst>
    <a:extraClrScheme>
      <a:clrScheme name="技术培训胶片＋注释中文模板V1.2(20100205) 1">
        <a:dk1>
          <a:srgbClr val="000000"/>
        </a:dk1>
        <a:lt1>
          <a:srgbClr val="FFFFFF"/>
        </a:lt1>
        <a:dk2>
          <a:srgbClr val="990000"/>
        </a:dk2>
        <a:lt2>
          <a:srgbClr val="CCCCCC"/>
        </a:lt2>
        <a:accent1>
          <a:srgbClr val="99CCCC"/>
        </a:accent1>
        <a:accent2>
          <a:srgbClr val="990000"/>
        </a:accent2>
        <a:accent3>
          <a:srgbClr val="FFFFFF"/>
        </a:accent3>
        <a:accent4>
          <a:srgbClr val="000000"/>
        </a:accent4>
        <a:accent5>
          <a:srgbClr val="CAE2E2"/>
        </a:accent5>
        <a:accent6>
          <a:srgbClr val="8A0000"/>
        </a:accent6>
        <a:hlink>
          <a:srgbClr val="009999"/>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2">
        <a:dk1>
          <a:srgbClr val="000000"/>
        </a:dk1>
        <a:lt1>
          <a:srgbClr val="FFFFFF"/>
        </a:lt1>
        <a:dk2>
          <a:srgbClr val="990000"/>
        </a:dk2>
        <a:lt2>
          <a:srgbClr val="CCCCCC"/>
        </a:lt2>
        <a:accent1>
          <a:srgbClr val="CCFF99"/>
        </a:accent1>
        <a:accent2>
          <a:srgbClr val="990000"/>
        </a:accent2>
        <a:accent3>
          <a:srgbClr val="FFFFFF"/>
        </a:accent3>
        <a:accent4>
          <a:srgbClr val="000000"/>
        </a:accent4>
        <a:accent5>
          <a:srgbClr val="E2FFCA"/>
        </a:accent5>
        <a:accent6>
          <a:srgbClr val="8A0000"/>
        </a:accent6>
        <a:hlink>
          <a:srgbClr val="669900"/>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3">
        <a:dk1>
          <a:srgbClr val="000000"/>
        </a:dk1>
        <a:lt1>
          <a:srgbClr val="FFFFFF"/>
        </a:lt1>
        <a:dk2>
          <a:srgbClr val="990000"/>
        </a:dk2>
        <a:lt2>
          <a:srgbClr val="CCCCCC"/>
        </a:lt2>
        <a:accent1>
          <a:srgbClr val="FFCC99"/>
        </a:accent1>
        <a:accent2>
          <a:srgbClr val="990000"/>
        </a:accent2>
        <a:accent3>
          <a:srgbClr val="FFFFFF"/>
        </a:accent3>
        <a:accent4>
          <a:srgbClr val="000000"/>
        </a:accent4>
        <a:accent5>
          <a:srgbClr val="FFE2CA"/>
        </a:accent5>
        <a:accent6>
          <a:srgbClr val="8A0000"/>
        </a:accent6>
        <a:hlink>
          <a:srgbClr val="FF9900"/>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4">
        <a:dk1>
          <a:srgbClr val="000000"/>
        </a:dk1>
        <a:lt1>
          <a:srgbClr val="FFFFFF"/>
        </a:lt1>
        <a:dk2>
          <a:srgbClr val="990000"/>
        </a:dk2>
        <a:lt2>
          <a:srgbClr val="CCCCCC"/>
        </a:lt2>
        <a:accent1>
          <a:srgbClr val="FF9900"/>
        </a:accent1>
        <a:accent2>
          <a:srgbClr val="990000"/>
        </a:accent2>
        <a:accent3>
          <a:srgbClr val="FFFFFF"/>
        </a:accent3>
        <a:accent4>
          <a:srgbClr val="000000"/>
        </a:accent4>
        <a:accent5>
          <a:srgbClr val="FFCAAA"/>
        </a:accent5>
        <a:accent6>
          <a:srgbClr val="8A0000"/>
        </a:accent6>
        <a:hlink>
          <a:srgbClr val="99660A"/>
        </a:hlink>
        <a:folHlink>
          <a:srgbClr val="999999"/>
        </a:folHlink>
      </a:clrScheme>
      <a:clrMap bg1="lt1" tx1="dk1" bg2="lt2" tx2="dk2" accent1="accent1" accent2="accent2" accent3="accent3" accent4="accent4" accent5="accent5" accent6="accent6" hlink="hlink" folHlink="folHlink"/>
    </a:extraClrScheme>
    <a:extraClrScheme>
      <a:clrScheme name="技术培训胶片＋注释中文模板V1.2(20100205) 5">
        <a:dk1>
          <a:srgbClr val="000000"/>
        </a:dk1>
        <a:lt1>
          <a:srgbClr val="FFFFFF"/>
        </a:lt1>
        <a:dk2>
          <a:srgbClr val="990000"/>
        </a:dk2>
        <a:lt2>
          <a:srgbClr val="CCCCCC"/>
        </a:lt2>
        <a:accent1>
          <a:srgbClr val="CCCCFF"/>
        </a:accent1>
        <a:accent2>
          <a:srgbClr val="990000"/>
        </a:accent2>
        <a:accent3>
          <a:srgbClr val="FFFFFF"/>
        </a:accent3>
        <a:accent4>
          <a:srgbClr val="000000"/>
        </a:accent4>
        <a:accent5>
          <a:srgbClr val="E2E2FF"/>
        </a:accent5>
        <a:accent6>
          <a:srgbClr val="8A0000"/>
        </a:accent6>
        <a:hlink>
          <a:srgbClr val="99660A"/>
        </a:hlink>
        <a:folHlink>
          <a:srgbClr val="00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尾页">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尾页">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8月模板－杨初</Template>
  <TotalTime>3464</TotalTime>
  <Words>2380</Words>
  <Application>Microsoft Office PowerPoint</Application>
  <PresentationFormat>全屏显示(4:3)</PresentationFormat>
  <Paragraphs>309</Paragraphs>
  <Slides>17</Slides>
  <Notes>17</Notes>
  <HiddenSlides>0</HiddenSlides>
  <MMClips>0</MMClips>
  <ScaleCrop>false</ScaleCrop>
  <HeadingPairs>
    <vt:vector size="6" baseType="variant">
      <vt:variant>
        <vt:lpstr>已用的字体</vt:lpstr>
      </vt:variant>
      <vt:variant>
        <vt:i4>11</vt:i4>
      </vt:variant>
      <vt:variant>
        <vt:lpstr>主题</vt:lpstr>
      </vt:variant>
      <vt:variant>
        <vt:i4>4</vt:i4>
      </vt:variant>
      <vt:variant>
        <vt:lpstr>幻灯片标题</vt:lpstr>
      </vt:variant>
      <vt:variant>
        <vt:i4>17</vt:i4>
      </vt:variant>
    </vt:vector>
  </HeadingPairs>
  <TitlesOfParts>
    <vt:vector size="32" baseType="lpstr">
      <vt:lpstr>MS PGothic</vt:lpstr>
      <vt:lpstr>黑体</vt:lpstr>
      <vt:lpstr>华文细黑</vt:lpstr>
      <vt:lpstr>宋体</vt:lpstr>
      <vt:lpstr>Arial</vt:lpstr>
      <vt:lpstr>Courier New</vt:lpstr>
      <vt:lpstr>FrutigerNext LT Bold</vt:lpstr>
      <vt:lpstr>FrutigerNext LT Light</vt:lpstr>
      <vt:lpstr>FrutigerNext LT Medium</vt:lpstr>
      <vt:lpstr>FrutigerNext LT Regular</vt:lpstr>
      <vt:lpstr>Wingdings</vt:lpstr>
      <vt:lpstr>default</vt:lpstr>
      <vt:lpstr>技术培训胶片＋注释中文模板</vt:lpstr>
      <vt:lpstr>尾页</vt:lpstr>
      <vt:lpstr>1_尾页</vt:lpstr>
      <vt:lpstr>数据转发过程</vt:lpstr>
      <vt:lpstr>前言</vt:lpstr>
      <vt:lpstr>学习目标</vt:lpstr>
      <vt:lpstr>数据转发过程概述</vt:lpstr>
      <vt:lpstr>TCP封装</vt:lpstr>
      <vt:lpstr>IP封装</vt:lpstr>
      <vt:lpstr>查找路由</vt:lpstr>
      <vt:lpstr>ARP</vt:lpstr>
      <vt:lpstr>以太网封装</vt:lpstr>
      <vt:lpstr>数据帧转发过程</vt:lpstr>
      <vt:lpstr>数据帧转发过程</vt:lpstr>
      <vt:lpstr>数据包转发过程</vt:lpstr>
      <vt:lpstr>数据帧解封装</vt:lpstr>
      <vt:lpstr>数据包解封装</vt:lpstr>
      <vt:lpstr>数据段解封装</vt:lpstr>
      <vt:lpstr>总结</vt:lpstr>
      <vt:lpstr>PowerPoint 演示文稿</vt:lpstr>
    </vt:vector>
  </TitlesOfParts>
  <Company>Huawei Technologies Co.,Ltd.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以太网端口技术</dc:title>
  <dc:creator>Vincent Xu;huawei</dc:creator>
  <cp:lastModifiedBy>Zhangnanzjhw (Nancy, EBG)</cp:lastModifiedBy>
  <cp:revision>204</cp:revision>
  <dcterms:created xsi:type="dcterms:W3CDTF">2006-08-26T07:07:15Z</dcterms:created>
  <dcterms:modified xsi:type="dcterms:W3CDTF">2016-11-03T03:32:36Z</dcterms:modified>
  <cp:version>v1.6</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evel">
    <vt:lpwstr>0</vt:lpwstr>
  </property>
  <property fmtid="{D5CDD505-2E9C-101B-9397-08002B2CF9AE}" pid="3" name="slevelui">
    <vt:lpwstr>1</vt:lpwstr>
  </property>
  <property fmtid="{D5CDD505-2E9C-101B-9397-08002B2CF9AE}" pid="4" name="_ms_pID_725343">
    <vt:lpwstr>(10)R8Ubkv1opogZPVXZHsubodq+HjvadJXISaII8bDdq57wCNsPfKK3Atl50qh7Y6TrzKHAnfI0_x000d_ cWx38Y09+xTHH4BBcLilQCu9qa8OP2ge4mmfW47OUf+hqobDiLx9WI3YGrdhBvsSHjZwDg1n_x000d_ ClmwD9K7VWtsIrZ+AKC92IBZf4Z5Ezf3HQMv/gKmaVaTUrNvBAxWmySgb2pcLCuWWlrJN0ZY_x000d_ 36ZVWkPsrANzpJx6zR</vt:lpwstr>
  </property>
  <property fmtid="{D5CDD505-2E9C-101B-9397-08002B2CF9AE}" pid="5" name="_ms_pID_7253431">
    <vt:lpwstr>6fjRfPL1zHaYPjKx1aUmDX7GxuNi/LHxmEXfDyrB+snwDIcNxczo85_x000d_ DesVdVt+zaGf+n/SONmG18PJuflVcCVZHhrVM1W5VEDndgh4RMl4s+Elw4gWQRj/zN8Xtl+l_x000d_ 0FjRO3nizE8wwo40GqujSlQWnl7y+WyG5oZ+LCwRp1yDBkpM7PKZx6Tn6xFhO12xMeSKMWbO_x000d_ lvmr4EpRAGY1gzIPy66L07rxTiTv745yTi2n</vt:lpwstr>
  </property>
  <property fmtid="{D5CDD505-2E9C-101B-9397-08002B2CF9AE}" pid="6" name="_ms_pID_7253432">
    <vt:lpwstr>/B2CLDMX0Y5+uxVgOLY06wb6Q1bf3oP08BGx_x000d_ 5zZgk0TVPFFkrm94rLGEXwXJZ+Ymp7wVY2ZnGOErGMfFTDdSJOm01haVsNlWrY+irhfoENms_x000d_ QPj4DFs74PL7ewY8sx/fhVBCdoMxp476WFyvceAhyM9K6BnDJdplsEL77Kh5Jsw4yxIuDoyb_x000d_ FCyxn+EweP+fkhlwme7h4D4ui2X8KMxcq6Zpsf3DJ/OX7fxUWLmoYK</vt:lpwstr>
  </property>
  <property fmtid="{D5CDD505-2E9C-101B-9397-08002B2CF9AE}" pid="7" name="_ms_pID_7253433">
    <vt:lpwstr>Tu8VbgXLTzbacagKzy_x000d_ lhUjCDdAjyObjQjQL8E6OORxjVOFUg9x/DFb7k2KdI+YstquhfnwKyw4jh/wjC2kfytmlfv7_x000d_ hmArt0+RwSwJgQCoBHnU3rZLJrQUkGmY/GJH3Qu2ZYdqythVCOdn9qU7SX5qwQpUAPZ9Gxmm_x000d_ hHzBqvu8WJ2VHfwpmXLtdoe0+vytOL5tjUHTK20KLNpOoNlQcQt3S1jornIqC37IYOSJBN8q</vt:lpwstr>
  </property>
  <property fmtid="{D5CDD505-2E9C-101B-9397-08002B2CF9AE}" pid="8" name="_ms_pID_7253434">
    <vt:lpwstr>_x000d_ m3BYbrTRRC/D4S7bs43dy82m/eVhDw7pa4dEE77xS22+w4+Fo0OpZxLrf7PXf6pMus/NrRSZ_x000d_ y+UpYqdvtLqq60RaxhLYY6Pi4dH6IZ33ujnJvUFQsIoi2SRDyvn7mvmImnHepivhQQ4yRGv8_x000d_ XZIlGYZOcuUfu4dRdBiO/MXnht/M8vuu0q6XWp8gwgbDBa1FtezcejAW11u1UE0Yd60uKz6+_x000d_ St/2zgXlIscBll6h</vt:lpwstr>
  </property>
  <property fmtid="{D5CDD505-2E9C-101B-9397-08002B2CF9AE}" pid="9" name="_ms_pID_7253435">
    <vt:lpwstr>l89Q+z5GtzvuJD7UpAbxQ7w9vApHtsJwQ+CYTBU6Y/ge+Td6JRUDb8fX_x000d_ QGMEQ+GlIuOlrG8e9n/j/fTfJyCeXRv1wzqNb/hBGSXwkEfy+rUy9JNixBPk7jFaqX9xgLMt_x000d_ JUA8wEbqNYCEjHT0HA+HheZZ6l56R2/O+GxDlRSwh8cAEVQmW0Fwzf6WJ1Hc5H874YVqAGK8_x000d_ 17ebZpaKQGZr4aAW4lVi+NTk3Ea8L+YsOW</vt:lpwstr>
  </property>
  <property fmtid="{D5CDD505-2E9C-101B-9397-08002B2CF9AE}" pid="10" name="_ms_pID_7253436">
    <vt:lpwstr>7UwGpGoOT4PXCHNnBof90jkj/1zVDUZ3uWOl5S_x000d_ dsviBis7mscHr0xWLkgpsue34kJL4ZW9L/XPqMhwbUxuXliZqzCjOMRAeW7qlWSKriuws/c9_x000d_ qEZk62LnGrQBLbrAsWRl2jXLyYAyZDoV2glNos0DRy4maVT0fA18Ydajg5ms3Ug+6ZHffHfp_x000d_ slb6DO8m1/1WYteuTTy+ydBS834X0LoJA+fXMMGYxVjYEJZiPn13</vt:lpwstr>
  </property>
  <property fmtid="{D5CDD505-2E9C-101B-9397-08002B2CF9AE}" pid="11" name="_ms_pID_7253437">
    <vt:lpwstr>XeRcj8BeaxzttNXE1OJV_x000d_ VgGg6XTz4Ii6kMzJMu4S3HGKU0aydeUvDmCpFlUq4pAkvpqxkKUKlm0wLe93omISOYH3JWqU_x000d_ 0zM1U9iIicG3Nk9lLLhGHFPHhLz03C4tkDjkP9mnga0a3oPBXRrU0fQ0g7vwx3pYjgGxlsit_x000d_ U01HLWGH4TtcJ43gw3L6waYpkYVxLiCBniExZJiSSwnHttFYj5CgvlCxFpo/UQZSNInsdl</vt:lpwstr>
  </property>
  <property fmtid="{D5CDD505-2E9C-101B-9397-08002B2CF9AE}" pid="12" name="_ms_pID_7253438">
    <vt:lpwstr>2P_x000d_ +EFsHhtzKOW3yq0TdOVw3cesUm7MiNvd5XvS/8qNgVm42ww02QlsE3jLT/b1GaGMdKFuEBcB_x000d_ lJD1wFSxd+fiFO24jBlnznpNl2xLCEENGoPnPuCBT3EifVfW9/cfYHAybM/mMkqG0iklBcdd_x000d_ c7XxcCxBBhVPqACaz/ke3M7yOXGhETgkkTziyNblsRSuJBjOavFYISRwIssjj1DTuC3uYj5m_x000d_ skt4+J5YJlcjr0</vt:lpwstr>
  </property>
  <property fmtid="{D5CDD505-2E9C-101B-9397-08002B2CF9AE}" pid="13" name="_ms_pID_7253439">
    <vt:lpwstr>QCozJfEX8Mi53ZwSy9zE3lIgift67KCLqPAC2KoLGVMjakiLLES4TGKdB5_x000d_ yCllZ1wgS7fikE4bJ5KX/oSFvPVfCu3+K74/dE7gRHUFN5HOFow9EVycKfwZK1vU9dc46AlQ_x000d_ q8P5iuZ+</vt:lpwstr>
  </property>
  <property fmtid="{D5CDD505-2E9C-101B-9397-08002B2CF9AE}" pid="14" name="_new_ms_pID_72543">
    <vt:lpwstr>(3)RGRBGiD322DjG+falO5g8eRLUzFmAf7wvX3QFSdW0S8/M+DDLR2rg3Q03sZ3pbTvqypCvpsl_x000d_
uGU4ecBOKiFQ1BB3A6vYri+QybiNNa+RyZ+Yvb2Cys8ZLFMqDtwlF0XQ+8bJquBd8gSBL4/B_x000d_
PvqbmbdiFEkxh/KIbHuQaYNexzviKxeOY6rwVKStOmCMD5z0Uquxjy6v8XXJXhDyTtNp+yG3_x000d_
S6su2cmrQI+tNOaDF5</vt:lpwstr>
  </property>
  <property fmtid="{D5CDD505-2E9C-101B-9397-08002B2CF9AE}" pid="15" name="_new_ms_pID_725431">
    <vt:lpwstr>NHB+NybFq9b+d7xdw8tFEJurn6j/rQggqEgYdpbFJCPIih5LKLhzsd_x000d_
8t1OAKzZU/cmTbARSpZR+8NlMio4zDdAp1HWP9I9dEVQZRopmA60Sc7gdVGs1Ld7AULLtZDe_x000d_
gwNHtkFsskjUFVK9bmckyXS+MxGp7z5QQMC5ws+7V1g8XAgF+rxgUWD+2a+HnG+J7csfKzyu_x000d_
2lJ66JKgqeT0utOGd2r2dkmPvQOfGNGiSJNb</vt:lpwstr>
  </property>
  <property fmtid="{D5CDD505-2E9C-101B-9397-08002B2CF9AE}" pid="16" name="_new_ms_pID_725432">
    <vt:lpwstr>QIwj4WroOZze7w7Aw34H21qkxS1kwRbOrmGA_x000d_
EQ9U8VZA5YRmpanvaWKTG5Nf9cvKDFN0lHDOMcG00srLQVwzOdU=</vt:lpwstr>
  </property>
  <property fmtid="{D5CDD505-2E9C-101B-9397-08002B2CF9AE}" pid="17" name="_readonly">
    <vt:lpwstr/>
  </property>
  <property fmtid="{D5CDD505-2E9C-101B-9397-08002B2CF9AE}" pid="18" name="_change">
    <vt:lpwstr/>
  </property>
  <property fmtid="{D5CDD505-2E9C-101B-9397-08002B2CF9AE}" pid="19" name="_full-control">
    <vt:lpwstr/>
  </property>
  <property fmtid="{D5CDD505-2E9C-101B-9397-08002B2CF9AE}" pid="20" name="sflag">
    <vt:lpwstr>1478143924</vt:lpwstr>
  </property>
  <property fmtid="{D5CDD505-2E9C-101B-9397-08002B2CF9AE}" pid="21" name="_2015_ms_pID_725343">
    <vt:lpwstr>(2)cYqib7ZD5M7V7N/4k6728zWR+E4DVAVyXQX5g236MRCI/WQjWTNV1HmcZytDu6YjdC00gFEh
4FfTfr9PuLahQFA5ep1F7Jc6REF+B2mrxsbPFo6QabgsN2Shr0XEpllVvgYRDrBIlnzUbzgl
IzcW5P98up90UwakjPtP8/GDXf1uuDTOEPx4xmrh+j/M0phhiprBNIraIq9bZpPAqKye1UqN
eUnTUp+7NHTN4JNgRE</vt:lpwstr>
  </property>
  <property fmtid="{D5CDD505-2E9C-101B-9397-08002B2CF9AE}" pid="22" name="_2015_ms_pID_7253431">
    <vt:lpwstr>iRsGzOoxEQkuliIutFQmtkZ3Z0NtgvOllK4D2ME7tXe3bLdNCNnX6G
S4trODk7h5aSH+FSwWFFcn+5PxiogbtVbQzEfe6tmnVm88L5jvDT1vysogWeeOGD2vS4X879
jG2itEbWC5Rh01rhmBY++2dLMki2IsxrAcEggoObs6MlZ04oAWB+yKZ5dl8v73ALY+H43btt
0RwKY70XSnr9CAEb</vt:lpwstr>
  </property>
</Properties>
</file>