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903" r:id="rId3"/>
    <p:sldMasterId id="2147483652" r:id="rId4"/>
    <p:sldMasterId id="2147483871" r:id="rId5"/>
    <p:sldMasterId id="2147483892" r:id="rId6"/>
  </p:sldMasterIdLst>
  <p:notesMasterIdLst>
    <p:notesMasterId r:id="rId23"/>
  </p:notesMasterIdLst>
  <p:sldIdLst>
    <p:sldId id="305" r:id="rId7"/>
    <p:sldId id="294" r:id="rId8"/>
    <p:sldId id="295" r:id="rId9"/>
    <p:sldId id="307" r:id="rId10"/>
    <p:sldId id="308" r:id="rId11"/>
    <p:sldId id="309" r:id="rId12"/>
    <p:sldId id="310" r:id="rId13"/>
    <p:sldId id="311" r:id="rId14"/>
    <p:sldId id="312" r:id="rId15"/>
    <p:sldId id="313" r:id="rId16"/>
    <p:sldId id="314" r:id="rId17"/>
    <p:sldId id="315" r:id="rId18"/>
    <p:sldId id="316" r:id="rId19"/>
    <p:sldId id="317" r:id="rId20"/>
    <p:sldId id="300" r:id="rId21"/>
    <p:sldId id="306" r:id="rId22"/>
  </p:sldIdLst>
  <p:sldSz cx="9144000" cy="6858000" type="screen4x3"/>
  <p:notesSz cx="6858000" cy="9144000"/>
  <p:defaultTextStyle>
    <a:defPPr>
      <a:defRPr lang="en-US"/>
    </a:defPPr>
    <a:lvl1pPr algn="l" rtl="0" eaLnBrk="0" fontAlgn="base" hangingPunct="0">
      <a:spcBef>
        <a:spcPct val="0"/>
      </a:spcBef>
      <a:spcAft>
        <a:spcPct val="0"/>
      </a:spcAft>
      <a:defRPr sz="21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1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1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1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1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1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1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1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1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663">
          <p15:clr>
            <a:srgbClr val="A4A3A4"/>
          </p15:clr>
        </p15:guide>
        <p15:guide id="2" orient="horz" pos="981">
          <p15:clr>
            <a:srgbClr val="A4A3A4"/>
          </p15:clr>
        </p15:guide>
        <p15:guide id="3" pos="476">
          <p15:clr>
            <a:srgbClr val="A4A3A4"/>
          </p15:clr>
        </p15:guide>
        <p15:guide id="4" pos="528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E2E2"/>
    <a:srgbClr val="960000"/>
    <a:srgbClr val="740000"/>
    <a:srgbClr val="61D6FF"/>
    <a:srgbClr val="0099CC"/>
    <a:srgbClr val="00669A"/>
    <a:srgbClr val="00669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56" autoAdjust="0"/>
    <p:restoredTop sz="66392" autoAdjust="0"/>
  </p:normalViewPr>
  <p:slideViewPr>
    <p:cSldViewPr>
      <p:cViewPr varScale="1">
        <p:scale>
          <a:sx n="49" d="100"/>
          <a:sy n="49" d="100"/>
        </p:scale>
        <p:origin x="2172" y="48"/>
      </p:cViewPr>
      <p:guideLst>
        <p:guide orient="horz" pos="663"/>
        <p:guide orient="horz" pos="981"/>
        <p:guide pos="476"/>
        <p:guide pos="5284"/>
      </p:guideLst>
    </p:cSldViewPr>
  </p:slideViewPr>
  <p:notesTextViewPr>
    <p:cViewPr>
      <p:scale>
        <a:sx n="100" d="100"/>
        <a:sy n="100" d="100"/>
      </p:scale>
      <p:origin x="0" y="-168"/>
    </p:cViewPr>
  </p:notesTextViewPr>
  <p:notesViewPr>
    <p:cSldViewPr>
      <p:cViewPr>
        <p:scale>
          <a:sx n="80" d="100"/>
          <a:sy n="80" d="100"/>
        </p:scale>
        <p:origin x="-3258" y="-16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slideMaster" Target="slideMasters/slideMaster1.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2.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1160463" y="4356100"/>
            <a:ext cx="45720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noProof="0" dirty="0" smtClean="0"/>
              <a:t>Click to edit Master text styles</a:t>
            </a:r>
          </a:p>
          <a:p>
            <a:pPr lvl="1"/>
            <a:r>
              <a:rPr lang="en-US" altLang="zh-CN" noProof="0" dirty="0" smtClean="0"/>
              <a:t>Second level</a:t>
            </a:r>
          </a:p>
          <a:p>
            <a:pPr lvl="2"/>
            <a:r>
              <a:rPr lang="en-US" altLang="zh-CN" noProof="0" dirty="0" smtClean="0"/>
              <a:t>Third level</a:t>
            </a:r>
          </a:p>
          <a:p>
            <a:pPr lvl="3"/>
            <a:r>
              <a:rPr lang="en-US" altLang="zh-CN" noProof="0" dirty="0" smtClean="0"/>
              <a:t>Fourth level</a:t>
            </a:r>
          </a:p>
          <a:p>
            <a:pPr lvl="4"/>
            <a:r>
              <a:rPr lang="en-US" altLang="zh-CN" noProof="0" dirty="0" smtClean="0"/>
              <a:t>Fifth level</a:t>
            </a:r>
          </a:p>
        </p:txBody>
      </p:sp>
    </p:spTree>
    <p:extLst>
      <p:ext uri="{BB962C8B-B14F-4D97-AF65-F5344CB8AC3E}">
        <p14:creationId xmlns:p14="http://schemas.microsoft.com/office/powerpoint/2010/main" val="2702582048"/>
      </p:ext>
    </p:extLst>
  </p:cSld>
  <p:clrMap bg1="lt1" tx1="dk1" bg2="lt2" tx2="dk2" accent1="accent1" accent2="accent2" accent3="accent3" accent4="accent4" accent5="accent5" accent6="accent6" hlink="hlink" folHlink="folHlink"/>
  <p:notesStyle>
    <a:lvl1pPr algn="just" rtl="0" eaLnBrk="0" fontAlgn="base" hangingPunct="0">
      <a:spcBef>
        <a:spcPct val="30000"/>
      </a:spcBef>
      <a:spcAft>
        <a:spcPct val="0"/>
      </a:spcAft>
      <a:defRPr sz="1100" kern="1200">
        <a:solidFill>
          <a:schemeClr val="tx1"/>
        </a:solidFill>
        <a:latin typeface="Arial" charset="0"/>
        <a:ea typeface="华文细黑" pitchFamily="2" charset="-122"/>
        <a:cs typeface="+mn-cs"/>
      </a:defRPr>
    </a:lvl1pPr>
    <a:lvl2pPr marL="457200" algn="just" rtl="0" eaLnBrk="0" fontAlgn="base" hangingPunct="0">
      <a:spcBef>
        <a:spcPct val="30000"/>
      </a:spcBef>
      <a:spcAft>
        <a:spcPct val="0"/>
      </a:spcAft>
      <a:defRPr sz="1100" kern="1200">
        <a:solidFill>
          <a:schemeClr val="tx1"/>
        </a:solidFill>
        <a:latin typeface="Arial" charset="0"/>
        <a:ea typeface="华文细黑" pitchFamily="2" charset="-122"/>
        <a:cs typeface="+mn-cs"/>
      </a:defRPr>
    </a:lvl2pPr>
    <a:lvl3pPr marL="914400" algn="just" rtl="0" eaLnBrk="0" fontAlgn="base" hangingPunct="0">
      <a:spcBef>
        <a:spcPct val="30000"/>
      </a:spcBef>
      <a:spcAft>
        <a:spcPct val="0"/>
      </a:spcAft>
      <a:defRPr sz="1100" kern="1200">
        <a:solidFill>
          <a:schemeClr val="tx1"/>
        </a:solidFill>
        <a:latin typeface="Arial" charset="0"/>
        <a:ea typeface="华文细黑" pitchFamily="2" charset="-122"/>
        <a:cs typeface="+mn-cs"/>
      </a:defRPr>
    </a:lvl3pPr>
    <a:lvl4pPr marL="1371600" algn="just" rtl="0" eaLnBrk="0" fontAlgn="base" hangingPunct="0">
      <a:spcBef>
        <a:spcPct val="30000"/>
      </a:spcBef>
      <a:spcAft>
        <a:spcPct val="0"/>
      </a:spcAft>
      <a:defRPr sz="1100" kern="1200">
        <a:solidFill>
          <a:schemeClr val="tx1"/>
        </a:solidFill>
        <a:latin typeface="Arial" charset="0"/>
        <a:ea typeface="华文细黑" pitchFamily="2" charset="-122"/>
        <a:cs typeface="+mn-cs"/>
      </a:defRPr>
    </a:lvl4pPr>
    <a:lvl5pPr marL="1828800" algn="just" rtl="0" eaLnBrk="0" fontAlgn="base" hangingPunct="0">
      <a:spcBef>
        <a:spcPct val="30000"/>
      </a:spcBef>
      <a:spcAft>
        <a:spcPct val="0"/>
      </a:spcAft>
      <a:defRPr sz="1100" kern="1200">
        <a:solidFill>
          <a:schemeClr val="tx1"/>
        </a:solidFill>
        <a:latin typeface="Arial" charset="0"/>
        <a:ea typeface="华文细黑"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ln/>
        </p:spPr>
      </p:sp>
      <p:sp>
        <p:nvSpPr>
          <p:cNvPr id="819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262260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spect="1" noChangeArrowheads="1" noTextEdit="1"/>
          </p:cNvSpPr>
          <p:nvPr>
            <p:ph type="sldImg"/>
          </p:nvPr>
        </p:nvSpPr>
        <p:spPr>
          <a:xfrm>
            <a:off x="1144588" y="685800"/>
            <a:ext cx="4573587" cy="3430588"/>
          </a:xfrm>
          <a:ln/>
        </p:spPr>
      </p:sp>
      <p:sp>
        <p:nvSpPr>
          <p:cNvPr id="10243" name="备注占位符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mtClean="0">
                <a:latin typeface="Arial" panose="020B0604020202020204" pitchFamily="34" charset="0"/>
              </a:rPr>
              <a:t>安全声明：</a:t>
            </a:r>
          </a:p>
          <a:p>
            <a:r>
              <a:rPr lang="zh-CN" altLang="en-US" smtClean="0">
                <a:latin typeface="Arial" panose="020B0604020202020204" pitchFamily="34" charset="0"/>
              </a:rPr>
              <a:t>为简化问题说明，本课程以</a:t>
            </a:r>
            <a:r>
              <a:rPr lang="en-US" altLang="zh-CN" smtClean="0">
                <a:latin typeface="Arial" panose="020B0604020202020204" pitchFamily="34" charset="0"/>
              </a:rPr>
              <a:t>Telnet</a:t>
            </a:r>
            <a:r>
              <a:rPr lang="zh-CN" altLang="en-US" smtClean="0">
                <a:latin typeface="Arial" panose="020B0604020202020204" pitchFamily="34" charset="0"/>
              </a:rPr>
              <a:t>为例来描述相关技术。设备支持通过</a:t>
            </a:r>
            <a:r>
              <a:rPr lang="en-US" altLang="zh-CN" smtClean="0">
                <a:latin typeface="Arial" panose="020B0604020202020204" pitchFamily="34" charset="0"/>
              </a:rPr>
              <a:t>Telnet</a:t>
            </a:r>
            <a:r>
              <a:rPr lang="zh-CN" altLang="en-US" smtClean="0">
                <a:latin typeface="Arial" panose="020B0604020202020204" pitchFamily="34" charset="0"/>
              </a:rPr>
              <a:t>协议和</a:t>
            </a:r>
            <a:r>
              <a:rPr lang="en-US" altLang="zh-CN" smtClean="0">
                <a:latin typeface="Arial" panose="020B0604020202020204" pitchFamily="34" charset="0"/>
              </a:rPr>
              <a:t>Stelnet</a:t>
            </a:r>
            <a:r>
              <a:rPr lang="zh-CN" altLang="en-US" smtClean="0">
                <a:latin typeface="Arial" panose="020B0604020202020204" pitchFamily="34" charset="0"/>
              </a:rPr>
              <a:t>协议登录。使用</a:t>
            </a:r>
            <a:r>
              <a:rPr lang="en-US" altLang="zh-CN" smtClean="0">
                <a:latin typeface="Arial" panose="020B0604020202020204" pitchFamily="34" charset="0"/>
              </a:rPr>
              <a:t>Telnet</a:t>
            </a:r>
            <a:r>
              <a:rPr lang="zh-CN" altLang="en-US" smtClean="0">
                <a:latin typeface="Arial" panose="020B0604020202020204" pitchFamily="34" charset="0"/>
              </a:rPr>
              <a:t>、</a:t>
            </a:r>
            <a:r>
              <a:rPr lang="en-US" altLang="zh-CN" smtClean="0">
                <a:latin typeface="Arial" panose="020B0604020202020204" pitchFamily="34" charset="0"/>
              </a:rPr>
              <a:t>Stelnet v1</a:t>
            </a:r>
            <a:r>
              <a:rPr lang="zh-CN" altLang="en-US" smtClean="0">
                <a:latin typeface="Arial" panose="020B0604020202020204" pitchFamily="34" charset="0"/>
              </a:rPr>
              <a:t>协议存在安全风险，建议您使用</a:t>
            </a:r>
            <a:r>
              <a:rPr lang="en-US" altLang="zh-CN" smtClean="0">
                <a:latin typeface="Arial" panose="020B0604020202020204" pitchFamily="34" charset="0"/>
              </a:rPr>
              <a:t>Stelnet v2</a:t>
            </a:r>
            <a:r>
              <a:rPr lang="zh-CN" altLang="en-US" smtClean="0">
                <a:latin typeface="Arial" panose="020B0604020202020204" pitchFamily="34" charset="0"/>
              </a:rPr>
              <a:t>登录设备。</a:t>
            </a:r>
            <a:endParaRPr lang="en-US" altLang="zh-CN" smtClean="0">
              <a:latin typeface="Arial" panose="020B0604020202020204" pitchFamily="34" charset="0"/>
            </a:endParaRPr>
          </a:p>
          <a:p>
            <a:r>
              <a:rPr lang="zh-CN" altLang="en-US" smtClean="0">
                <a:latin typeface="Arial" panose="020B0604020202020204" pitchFamily="34" charset="0"/>
              </a:rPr>
              <a:t>为简化问题说明，本课程以</a:t>
            </a:r>
            <a:r>
              <a:rPr lang="en-US" altLang="zh-CN" smtClean="0">
                <a:latin typeface="Arial" panose="020B0604020202020204" pitchFamily="34" charset="0"/>
              </a:rPr>
              <a:t>FTP</a:t>
            </a:r>
            <a:r>
              <a:rPr lang="zh-CN" altLang="en-US" smtClean="0">
                <a:latin typeface="Arial" panose="020B0604020202020204" pitchFamily="34" charset="0"/>
              </a:rPr>
              <a:t>为例来描述相关技术。设备支持通过</a:t>
            </a:r>
            <a:r>
              <a:rPr lang="en-US" altLang="zh-CN" smtClean="0">
                <a:latin typeface="Arial" panose="020B0604020202020204" pitchFamily="34" charset="0"/>
              </a:rPr>
              <a:t>FTP</a:t>
            </a:r>
            <a:r>
              <a:rPr lang="zh-CN" altLang="en-US" smtClean="0">
                <a:latin typeface="Arial" panose="020B0604020202020204" pitchFamily="34" charset="0"/>
              </a:rPr>
              <a:t>、</a:t>
            </a:r>
            <a:r>
              <a:rPr lang="en-US" altLang="zh-CN" smtClean="0">
                <a:latin typeface="Arial" panose="020B0604020202020204" pitchFamily="34" charset="0"/>
              </a:rPr>
              <a:t>TFTP</a:t>
            </a:r>
            <a:r>
              <a:rPr lang="zh-CN" altLang="en-US" smtClean="0">
                <a:latin typeface="Arial" panose="020B0604020202020204" pitchFamily="34" charset="0"/>
              </a:rPr>
              <a:t>及</a:t>
            </a:r>
            <a:r>
              <a:rPr lang="en-US" altLang="zh-CN" smtClean="0">
                <a:latin typeface="Arial" panose="020B0604020202020204" pitchFamily="34" charset="0"/>
              </a:rPr>
              <a:t>SFTP</a:t>
            </a:r>
            <a:r>
              <a:rPr lang="zh-CN" altLang="en-US" smtClean="0">
                <a:latin typeface="Arial" panose="020B0604020202020204" pitchFamily="34" charset="0"/>
              </a:rPr>
              <a:t>协议传输文件。使用</a:t>
            </a:r>
            <a:r>
              <a:rPr lang="en-US" altLang="zh-CN" smtClean="0">
                <a:latin typeface="Arial" panose="020B0604020202020204" pitchFamily="34" charset="0"/>
              </a:rPr>
              <a:t>FTP</a:t>
            </a:r>
            <a:r>
              <a:rPr lang="zh-CN" altLang="en-US" smtClean="0">
                <a:latin typeface="Arial" panose="020B0604020202020204" pitchFamily="34" charset="0"/>
              </a:rPr>
              <a:t>、</a:t>
            </a:r>
            <a:r>
              <a:rPr lang="en-US" altLang="zh-CN" smtClean="0">
                <a:latin typeface="Arial" panose="020B0604020202020204" pitchFamily="34" charset="0"/>
              </a:rPr>
              <a:t>TFTP</a:t>
            </a:r>
            <a:r>
              <a:rPr lang="zh-CN" altLang="en-US" smtClean="0">
                <a:latin typeface="Arial" panose="020B0604020202020204" pitchFamily="34" charset="0"/>
              </a:rPr>
              <a:t>、</a:t>
            </a:r>
            <a:r>
              <a:rPr lang="en-US" altLang="zh-CN" smtClean="0">
                <a:latin typeface="Arial" panose="020B0604020202020204" pitchFamily="34" charset="0"/>
              </a:rPr>
              <a:t>SFTP v1</a:t>
            </a:r>
            <a:r>
              <a:rPr lang="zh-CN" altLang="en-US" smtClean="0">
                <a:latin typeface="Arial" panose="020B0604020202020204" pitchFamily="34" charset="0"/>
              </a:rPr>
              <a:t>协议存在安全风险，建议您使用</a:t>
            </a:r>
            <a:r>
              <a:rPr lang="en-US" altLang="zh-CN" smtClean="0">
                <a:latin typeface="Arial" panose="020B0604020202020204" pitchFamily="34" charset="0"/>
              </a:rPr>
              <a:t>SFTP v2</a:t>
            </a:r>
            <a:r>
              <a:rPr lang="zh-CN" altLang="en-US" smtClean="0">
                <a:latin typeface="Arial" panose="020B0604020202020204" pitchFamily="34" charset="0"/>
              </a:rPr>
              <a:t>方式进行文件操作。</a:t>
            </a:r>
          </a:p>
        </p:txBody>
      </p:sp>
    </p:spTree>
    <p:extLst>
      <p:ext uri="{BB962C8B-B14F-4D97-AF65-F5344CB8AC3E}">
        <p14:creationId xmlns:p14="http://schemas.microsoft.com/office/powerpoint/2010/main" val="3877613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spect="1" noChangeArrowheads="1" noTextEdit="1"/>
          </p:cNvSpPr>
          <p:nvPr>
            <p:ph type="sldImg"/>
          </p:nvPr>
        </p:nvSpPr>
        <p:spPr>
          <a:xfrm>
            <a:off x="1144588" y="685800"/>
            <a:ext cx="4573587" cy="3430588"/>
          </a:xfrm>
          <a:ln/>
        </p:spPr>
      </p:sp>
    </p:spTree>
    <p:extLst>
      <p:ext uri="{BB962C8B-B14F-4D97-AF65-F5344CB8AC3E}">
        <p14:creationId xmlns:p14="http://schemas.microsoft.com/office/powerpoint/2010/main" val="403867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ln/>
        </p:spPr>
      </p:sp>
      <p:sp>
        <p:nvSpPr>
          <p:cNvPr id="1433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mtClean="0">
                <a:latin typeface="Arial" panose="020B0604020202020204" pitchFamily="34" charset="0"/>
              </a:rPr>
              <a:t>TCP</a:t>
            </a:r>
            <a:r>
              <a:rPr lang="zh-CN" altLang="en-US" smtClean="0">
                <a:latin typeface="Arial" panose="020B0604020202020204" pitchFamily="34" charset="0"/>
              </a:rPr>
              <a:t>位于</a:t>
            </a:r>
            <a:r>
              <a:rPr lang="en-US" altLang="zh-CN" smtClean="0">
                <a:latin typeface="Arial" panose="020B0604020202020204" pitchFamily="34" charset="0"/>
              </a:rPr>
              <a:t>TCP/IP</a:t>
            </a:r>
            <a:r>
              <a:rPr lang="zh-CN" altLang="en-US" smtClean="0">
                <a:latin typeface="Arial" panose="020B0604020202020204" pitchFamily="34" charset="0"/>
              </a:rPr>
              <a:t>模型的传输层，它是一种面向连接的端到端协议。</a:t>
            </a:r>
            <a:r>
              <a:rPr lang="en-US" altLang="zh-CN" smtClean="0">
                <a:latin typeface="Arial" panose="020B0604020202020204" pitchFamily="34" charset="0"/>
              </a:rPr>
              <a:t>TCP</a:t>
            </a:r>
            <a:r>
              <a:rPr lang="zh-CN" altLang="en-US" smtClean="0">
                <a:latin typeface="Arial" panose="020B0604020202020204" pitchFamily="34" charset="0"/>
              </a:rPr>
              <a:t>作为传输控制协议，可以为主机提供可靠的数据传输。在本例中，两台主机在通信之前，需要</a:t>
            </a:r>
            <a:r>
              <a:rPr lang="en-US" altLang="zh-CN" smtClean="0">
                <a:latin typeface="Arial" panose="020B0604020202020204" pitchFamily="34" charset="0"/>
              </a:rPr>
              <a:t>TCP</a:t>
            </a:r>
            <a:r>
              <a:rPr lang="zh-CN" altLang="en-US" smtClean="0">
                <a:latin typeface="Arial" panose="020B0604020202020204" pitchFamily="34" charset="0"/>
              </a:rPr>
              <a:t>在它们之间建立可靠的传输通道。</a:t>
            </a:r>
            <a:endParaRPr lang="en-US" altLang="zh-CN" smtClean="0">
              <a:latin typeface="Arial" panose="020B0604020202020204" pitchFamily="34" charset="0"/>
            </a:endParaRPr>
          </a:p>
          <a:p>
            <a:endParaRPr lang="zh-CN" altLang="en-US" smtClean="0">
              <a:latin typeface="Arial" panose="020B0604020202020204" pitchFamily="34" charset="0"/>
            </a:endParaRPr>
          </a:p>
        </p:txBody>
      </p:sp>
    </p:spTree>
    <p:extLst>
      <p:ext uri="{BB962C8B-B14F-4D97-AF65-F5344CB8AC3E}">
        <p14:creationId xmlns:p14="http://schemas.microsoft.com/office/powerpoint/2010/main" val="127441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ln/>
        </p:spPr>
      </p:sp>
      <p:sp>
        <p:nvSpPr>
          <p:cNvPr id="1638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mtClean="0">
                <a:latin typeface="Arial" panose="020B0604020202020204" pitchFamily="34" charset="0"/>
              </a:rPr>
              <a:t>TCP</a:t>
            </a:r>
            <a:r>
              <a:rPr lang="zh-CN" altLang="en-US" smtClean="0">
                <a:latin typeface="Arial" panose="020B0604020202020204" pitchFamily="34" charset="0"/>
              </a:rPr>
              <a:t>允许一个主机同时运行多个应用进程。每台主机可以拥有多个应用端口，每对端口号、源和目标</a:t>
            </a:r>
            <a:r>
              <a:rPr lang="en-US" altLang="zh-CN" smtClean="0">
                <a:latin typeface="Arial" panose="020B0604020202020204" pitchFamily="34" charset="0"/>
              </a:rPr>
              <a:t>IP</a:t>
            </a:r>
            <a:r>
              <a:rPr lang="zh-CN" altLang="en-US" smtClean="0">
                <a:latin typeface="Arial" panose="020B0604020202020204" pitchFamily="34" charset="0"/>
              </a:rPr>
              <a:t>地址的组合唯一地标识了一个会话。端口分为知名端口和动态端口。有些网络服务会使用固定的端口，这类端口称为知名端口，端口号范围为</a:t>
            </a:r>
            <a:r>
              <a:rPr lang="en-US" altLang="zh-CN" smtClean="0">
                <a:latin typeface="Arial" panose="020B0604020202020204" pitchFamily="34" charset="0"/>
              </a:rPr>
              <a:t>0-1023</a:t>
            </a:r>
            <a:r>
              <a:rPr lang="zh-CN" altLang="en-US" smtClean="0">
                <a:latin typeface="Arial" panose="020B0604020202020204" pitchFamily="34" charset="0"/>
              </a:rPr>
              <a:t>。如</a:t>
            </a:r>
            <a:r>
              <a:rPr lang="en-US" altLang="zh-CN" smtClean="0">
                <a:latin typeface="Arial" panose="020B0604020202020204" pitchFamily="34" charset="0"/>
              </a:rPr>
              <a:t>FTP</a:t>
            </a:r>
            <a:r>
              <a:rPr lang="zh-CN" altLang="en-US" smtClean="0">
                <a:latin typeface="Arial" panose="020B0604020202020204" pitchFamily="34" charset="0"/>
              </a:rPr>
              <a:t>、</a:t>
            </a:r>
            <a:r>
              <a:rPr lang="en-US" altLang="zh-CN" smtClean="0">
                <a:latin typeface="Arial" panose="020B0604020202020204" pitchFamily="34" charset="0"/>
              </a:rPr>
              <a:t>HTTP</a:t>
            </a:r>
            <a:r>
              <a:rPr lang="zh-CN" altLang="en-US" smtClean="0">
                <a:latin typeface="Arial" panose="020B0604020202020204" pitchFamily="34" charset="0"/>
              </a:rPr>
              <a:t>、</a:t>
            </a:r>
            <a:r>
              <a:rPr lang="en-US" altLang="zh-CN" smtClean="0">
                <a:latin typeface="Arial" panose="020B0604020202020204" pitchFamily="34" charset="0"/>
              </a:rPr>
              <a:t>Telnet</a:t>
            </a:r>
            <a:r>
              <a:rPr lang="zh-CN" altLang="en-US" smtClean="0">
                <a:latin typeface="Arial" panose="020B0604020202020204" pitchFamily="34" charset="0"/>
              </a:rPr>
              <a:t>、</a:t>
            </a:r>
            <a:r>
              <a:rPr lang="en-US" altLang="zh-CN" smtClean="0">
                <a:latin typeface="Arial" panose="020B0604020202020204" pitchFamily="34" charset="0"/>
              </a:rPr>
              <a:t>SNMP</a:t>
            </a:r>
            <a:r>
              <a:rPr lang="zh-CN" altLang="en-US" smtClean="0">
                <a:latin typeface="Arial" panose="020B0604020202020204" pitchFamily="34" charset="0"/>
              </a:rPr>
              <a:t>服务均使用知名端口。动态端口号范围从</a:t>
            </a:r>
            <a:r>
              <a:rPr lang="en-US" altLang="zh-CN" smtClean="0">
                <a:latin typeface="Arial" panose="020B0604020202020204" pitchFamily="34" charset="0"/>
              </a:rPr>
              <a:t>1024</a:t>
            </a:r>
            <a:r>
              <a:rPr lang="zh-CN" altLang="en-US" smtClean="0">
                <a:latin typeface="Arial" panose="020B0604020202020204" pitchFamily="34" charset="0"/>
              </a:rPr>
              <a:t>到</a:t>
            </a:r>
            <a:r>
              <a:rPr lang="en-US" altLang="zh-CN" smtClean="0">
                <a:latin typeface="Arial" panose="020B0604020202020204" pitchFamily="34" charset="0"/>
              </a:rPr>
              <a:t>65535</a:t>
            </a:r>
            <a:r>
              <a:rPr lang="zh-CN" altLang="en-US" smtClean="0">
                <a:latin typeface="Arial" panose="020B0604020202020204" pitchFamily="34" charset="0"/>
              </a:rPr>
              <a:t>，这些端口号一般不固定分配给某个服务，也就是说许多服务都可以使用这些端口。只要运行的程序向系统提出访问网络的申请，那么系统就可以从这些端口号中分配一个供该程序使用。</a:t>
            </a:r>
          </a:p>
          <a:p>
            <a:endParaRPr lang="zh-CN" altLang="en-US" smtClean="0">
              <a:latin typeface="Arial" panose="020B0604020202020204" pitchFamily="34" charset="0"/>
            </a:endParaRPr>
          </a:p>
        </p:txBody>
      </p:sp>
    </p:spTree>
    <p:extLst>
      <p:ext uri="{BB962C8B-B14F-4D97-AF65-F5344CB8AC3E}">
        <p14:creationId xmlns:p14="http://schemas.microsoft.com/office/powerpoint/2010/main" val="3260035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ln/>
        </p:spPr>
      </p:sp>
      <p:sp>
        <p:nvSpPr>
          <p:cNvPr id="27651" name="备注占位符 2"/>
          <p:cNvSpPr>
            <a:spLocks noGrp="1"/>
          </p:cNvSpPr>
          <p:nvPr>
            <p:ph type="body" idx="1"/>
          </p:nvPr>
        </p:nvSpPr>
        <p:spPr>
          <a:ln/>
        </p:spPr>
        <p:txBody>
          <a:bodyPr>
            <a:noAutofit/>
          </a:bodyPr>
          <a:lstStyle/>
          <a:p>
            <a:pPr>
              <a:defRPr/>
            </a:pPr>
            <a:r>
              <a:rPr lang="en-US" altLang="zh-CN" dirty="0" smtClean="0"/>
              <a:t>TCP</a:t>
            </a:r>
            <a:r>
              <a:rPr lang="zh-CN" altLang="en-US" dirty="0" smtClean="0"/>
              <a:t>通常使用</a:t>
            </a:r>
            <a:r>
              <a:rPr lang="en-US" altLang="zh-CN" dirty="0" smtClean="0"/>
              <a:t>IP</a:t>
            </a:r>
            <a:r>
              <a:rPr lang="zh-CN" altLang="en-US" dirty="0" smtClean="0"/>
              <a:t>作为网络层协议，这时</a:t>
            </a:r>
            <a:r>
              <a:rPr lang="en-US" altLang="zh-CN" dirty="0" smtClean="0"/>
              <a:t>TCP</a:t>
            </a:r>
            <a:r>
              <a:rPr lang="zh-CN" altLang="en-US" dirty="0" smtClean="0"/>
              <a:t>数据段被封装在</a:t>
            </a:r>
            <a:r>
              <a:rPr lang="en-US" altLang="zh-CN" dirty="0" smtClean="0"/>
              <a:t>IP</a:t>
            </a:r>
            <a:r>
              <a:rPr lang="zh-CN" altLang="en-US" dirty="0" smtClean="0"/>
              <a:t>数据包内。</a:t>
            </a:r>
          </a:p>
          <a:p>
            <a:pPr>
              <a:defRPr/>
            </a:pPr>
            <a:r>
              <a:rPr lang="en-US" altLang="zh-CN" dirty="0" smtClean="0"/>
              <a:t>TCP</a:t>
            </a:r>
            <a:r>
              <a:rPr lang="zh-CN" altLang="en-US" dirty="0" smtClean="0"/>
              <a:t>数据段由</a:t>
            </a:r>
            <a:r>
              <a:rPr lang="en-US" altLang="zh-CN" dirty="0" smtClean="0"/>
              <a:t>TCP Header</a:t>
            </a:r>
            <a:r>
              <a:rPr lang="zh-CN" altLang="en-US" dirty="0" smtClean="0"/>
              <a:t>（头部）和</a:t>
            </a:r>
            <a:r>
              <a:rPr lang="en-US" altLang="zh-CN" dirty="0" smtClean="0"/>
              <a:t>TCP Data</a:t>
            </a:r>
            <a:r>
              <a:rPr lang="zh-CN" altLang="en-US" dirty="0" smtClean="0"/>
              <a:t>（数据）组成。</a:t>
            </a:r>
            <a:r>
              <a:rPr lang="en-US" altLang="zh-CN" dirty="0" smtClean="0"/>
              <a:t>TCP</a:t>
            </a:r>
            <a:r>
              <a:rPr lang="zh-CN" altLang="en-US" dirty="0" smtClean="0"/>
              <a:t>最多可以有</a:t>
            </a:r>
            <a:r>
              <a:rPr lang="en-US" altLang="zh-CN" dirty="0" smtClean="0"/>
              <a:t>60</a:t>
            </a:r>
            <a:r>
              <a:rPr lang="zh-CN" altLang="en-US" dirty="0" smtClean="0"/>
              <a:t>个字节的头部，如果没有</a:t>
            </a:r>
            <a:r>
              <a:rPr lang="en-US" altLang="zh-CN" dirty="0" smtClean="0"/>
              <a:t>Options</a:t>
            </a:r>
            <a:r>
              <a:rPr lang="zh-CN" altLang="en-US" dirty="0" smtClean="0"/>
              <a:t>字段，正常的长度是</a:t>
            </a:r>
            <a:r>
              <a:rPr lang="en-US" altLang="zh-CN" dirty="0" smtClean="0"/>
              <a:t>20</a:t>
            </a:r>
            <a:r>
              <a:rPr lang="zh-CN" altLang="en-US" dirty="0" smtClean="0"/>
              <a:t>字节。</a:t>
            </a:r>
          </a:p>
          <a:p>
            <a:pPr>
              <a:defRPr/>
            </a:pPr>
            <a:r>
              <a:rPr lang="en-US" altLang="zh-CN" dirty="0" smtClean="0"/>
              <a:t>TCP Header</a:t>
            </a:r>
            <a:r>
              <a:rPr lang="zh-CN" altLang="en-US" dirty="0" smtClean="0"/>
              <a:t>是由如上图标识的一些字段组成，这里列出几个常用字段。</a:t>
            </a:r>
          </a:p>
          <a:p>
            <a:pPr marL="228600" indent="-228600">
              <a:buFont typeface="+mj-lt"/>
              <a:buAutoNum type="arabicPeriod"/>
              <a:defRPr/>
            </a:pPr>
            <a:r>
              <a:rPr lang="en-US" altLang="zh-CN" dirty="0" smtClean="0"/>
              <a:t>16</a:t>
            </a:r>
            <a:r>
              <a:rPr lang="zh-CN" altLang="en-US" dirty="0" smtClean="0"/>
              <a:t>位源端口号：源主机的应用程序使用的端口号。</a:t>
            </a:r>
          </a:p>
          <a:p>
            <a:pPr marL="228600" indent="-228600">
              <a:buFont typeface="+mj-lt"/>
              <a:buAutoNum type="arabicPeriod"/>
              <a:defRPr/>
            </a:pPr>
            <a:r>
              <a:rPr lang="en-US" altLang="zh-CN" dirty="0" smtClean="0"/>
              <a:t>16</a:t>
            </a:r>
            <a:r>
              <a:rPr lang="zh-CN" altLang="en-US" dirty="0" smtClean="0"/>
              <a:t>位目的端口号：目的主机的应用程序使用的端口号。每个</a:t>
            </a:r>
            <a:r>
              <a:rPr lang="en-US" altLang="zh-CN" dirty="0" smtClean="0"/>
              <a:t>TCP</a:t>
            </a:r>
            <a:r>
              <a:rPr lang="zh-CN" altLang="en-US" dirty="0" smtClean="0"/>
              <a:t>头部都包含源和目的端的端口号，这两个值加上</a:t>
            </a:r>
            <a:r>
              <a:rPr lang="en-US" altLang="zh-CN" dirty="0" smtClean="0"/>
              <a:t>IP</a:t>
            </a:r>
            <a:r>
              <a:rPr lang="zh-CN" altLang="en-US" dirty="0" smtClean="0"/>
              <a:t>头部中的源</a:t>
            </a:r>
            <a:r>
              <a:rPr lang="en-US" altLang="zh-CN" dirty="0" smtClean="0"/>
              <a:t>IP</a:t>
            </a:r>
            <a:r>
              <a:rPr lang="zh-CN" altLang="en-US" dirty="0" smtClean="0"/>
              <a:t>地址和目的</a:t>
            </a:r>
            <a:r>
              <a:rPr lang="en-US" altLang="zh-CN" dirty="0" smtClean="0"/>
              <a:t>IP</a:t>
            </a:r>
            <a:r>
              <a:rPr lang="zh-CN" altLang="en-US" dirty="0" smtClean="0"/>
              <a:t>地址可以唯一确定一个</a:t>
            </a:r>
            <a:r>
              <a:rPr lang="en-US" altLang="zh-CN" dirty="0" smtClean="0"/>
              <a:t>TCP</a:t>
            </a:r>
            <a:r>
              <a:rPr lang="zh-CN" altLang="en-US" dirty="0" smtClean="0"/>
              <a:t>连接。</a:t>
            </a:r>
          </a:p>
          <a:p>
            <a:pPr marL="228600" indent="-228600">
              <a:buFont typeface="+mj-lt"/>
              <a:buAutoNum type="arabicPeriod"/>
              <a:defRPr/>
            </a:pPr>
            <a:r>
              <a:rPr lang="en-US" altLang="zh-CN" dirty="0" smtClean="0"/>
              <a:t>32</a:t>
            </a:r>
            <a:r>
              <a:rPr lang="zh-CN" altLang="en-US" dirty="0" smtClean="0"/>
              <a:t>位序列号：用于标识从发送端发出的不同的</a:t>
            </a:r>
            <a:r>
              <a:rPr lang="en-US" altLang="zh-CN" dirty="0" smtClean="0"/>
              <a:t>TCP</a:t>
            </a:r>
            <a:r>
              <a:rPr lang="zh-CN" altLang="en-US" dirty="0" smtClean="0"/>
              <a:t>数据段的序号。数据段在网络中传输时，它们的顺序可能会发生变化；接收端依据此序列号，便可按照正确的顺序重组数据。</a:t>
            </a:r>
          </a:p>
          <a:p>
            <a:pPr marL="228600" indent="-228600">
              <a:buFont typeface="+mj-lt"/>
              <a:buAutoNum type="arabicPeriod"/>
              <a:defRPr/>
            </a:pPr>
            <a:r>
              <a:rPr lang="en-US" altLang="zh-CN" dirty="0" smtClean="0"/>
              <a:t>32</a:t>
            </a:r>
            <a:r>
              <a:rPr lang="zh-CN" altLang="en-US" dirty="0" smtClean="0"/>
              <a:t>位确认序列号：用于标识接收端确认收到的数据段。确认序列号为成功收到的数据序列号加</a:t>
            </a:r>
            <a:r>
              <a:rPr lang="en-US" altLang="zh-CN" dirty="0" smtClean="0"/>
              <a:t>1</a:t>
            </a:r>
            <a:r>
              <a:rPr lang="zh-CN" altLang="en-US" dirty="0" smtClean="0"/>
              <a:t>。</a:t>
            </a:r>
          </a:p>
          <a:p>
            <a:pPr marL="228600" indent="-228600">
              <a:buFont typeface="+mj-lt"/>
              <a:buAutoNum type="arabicPeriod"/>
              <a:defRPr/>
            </a:pPr>
            <a:r>
              <a:rPr lang="en-US" altLang="zh-CN" dirty="0" smtClean="0"/>
              <a:t>4</a:t>
            </a:r>
            <a:r>
              <a:rPr lang="zh-CN" altLang="en-US" dirty="0" smtClean="0"/>
              <a:t>位头部长度：表示头部占</a:t>
            </a:r>
            <a:r>
              <a:rPr lang="en-US" altLang="zh-CN" dirty="0" smtClean="0"/>
              <a:t>32bit</a:t>
            </a:r>
            <a:r>
              <a:rPr lang="zh-CN" altLang="en-US" dirty="0" smtClean="0"/>
              <a:t>字的数目，它能表达的</a:t>
            </a:r>
            <a:r>
              <a:rPr lang="en-US" altLang="zh-CN" dirty="0" smtClean="0"/>
              <a:t>TCP</a:t>
            </a:r>
            <a:r>
              <a:rPr lang="zh-CN" altLang="en-US" dirty="0" smtClean="0"/>
              <a:t>头部最大长度为</a:t>
            </a:r>
            <a:r>
              <a:rPr lang="en-US" altLang="zh-CN" dirty="0" smtClean="0"/>
              <a:t>60</a:t>
            </a:r>
            <a:r>
              <a:rPr lang="zh-CN" altLang="en-US" dirty="0" smtClean="0"/>
              <a:t>字节。</a:t>
            </a:r>
          </a:p>
          <a:p>
            <a:pPr marL="228600" indent="-228600">
              <a:buFont typeface="+mj-lt"/>
              <a:buAutoNum type="arabicPeriod"/>
              <a:defRPr/>
            </a:pPr>
            <a:r>
              <a:rPr lang="en-US" altLang="zh-CN" dirty="0" smtClean="0"/>
              <a:t>16</a:t>
            </a:r>
            <a:r>
              <a:rPr lang="zh-CN" altLang="en-US" dirty="0" smtClean="0"/>
              <a:t>位窗口大小：表示接收端期望通过单次确认而收到的数据的大小。由于该字段为</a:t>
            </a:r>
            <a:r>
              <a:rPr lang="en-US" altLang="zh-CN" dirty="0" smtClean="0"/>
              <a:t>16</a:t>
            </a:r>
            <a:r>
              <a:rPr lang="zh-CN" altLang="en-US" dirty="0" smtClean="0"/>
              <a:t>位，所以窗口大小的最大值为</a:t>
            </a:r>
            <a:r>
              <a:rPr lang="en-US" altLang="zh-CN" dirty="0" smtClean="0"/>
              <a:t>65535</a:t>
            </a:r>
            <a:r>
              <a:rPr lang="zh-CN" altLang="en-US" dirty="0" smtClean="0"/>
              <a:t>字节，该机制通常用来进行流量控制。</a:t>
            </a:r>
          </a:p>
          <a:p>
            <a:pPr marL="228600" indent="-228600">
              <a:buFont typeface="+mj-lt"/>
              <a:buAutoNum type="arabicPeriod"/>
              <a:defRPr/>
            </a:pPr>
            <a:r>
              <a:rPr lang="en-US" altLang="zh-CN" dirty="0" smtClean="0"/>
              <a:t>16</a:t>
            </a:r>
            <a:r>
              <a:rPr lang="zh-CN" altLang="en-US" dirty="0" smtClean="0"/>
              <a:t>位校验和：校验整个</a:t>
            </a:r>
            <a:r>
              <a:rPr lang="en-US" altLang="zh-CN" dirty="0" smtClean="0"/>
              <a:t>TCP</a:t>
            </a:r>
            <a:r>
              <a:rPr lang="zh-CN" altLang="en-US" dirty="0" smtClean="0"/>
              <a:t>报文段，包括</a:t>
            </a:r>
            <a:r>
              <a:rPr lang="en-US" altLang="zh-CN" dirty="0" smtClean="0"/>
              <a:t>TCP</a:t>
            </a:r>
            <a:r>
              <a:rPr lang="zh-CN" altLang="en-US" dirty="0" smtClean="0"/>
              <a:t>头部和</a:t>
            </a:r>
            <a:r>
              <a:rPr lang="en-US" altLang="zh-CN" dirty="0" smtClean="0"/>
              <a:t>TCP</a:t>
            </a:r>
            <a:r>
              <a:rPr lang="zh-CN" altLang="en-US" dirty="0" smtClean="0"/>
              <a:t>数据。该值由发送端计算和记录并由接收端进行验证。</a:t>
            </a:r>
          </a:p>
          <a:p>
            <a:pPr>
              <a:defRPr/>
            </a:pPr>
            <a:endParaRPr lang="zh-CN" altLang="en-US" dirty="0" smtClean="0"/>
          </a:p>
          <a:p>
            <a:pPr>
              <a:defRPr/>
            </a:pPr>
            <a:endParaRPr lang="zh-CN" altLang="en-US" dirty="0" smtClean="0"/>
          </a:p>
        </p:txBody>
      </p:sp>
    </p:spTree>
    <p:extLst>
      <p:ext uri="{BB962C8B-B14F-4D97-AF65-F5344CB8AC3E}">
        <p14:creationId xmlns:p14="http://schemas.microsoft.com/office/powerpoint/2010/main" val="3437908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TextEdit="1"/>
          </p:cNvSpPr>
          <p:nvPr>
            <p:ph type="sldImg"/>
          </p:nvPr>
        </p:nvSpPr>
        <p:spPr>
          <a:ln/>
        </p:spPr>
      </p:sp>
      <p:sp>
        <p:nvSpPr>
          <p:cNvPr id="28675" name="备注占位符 2"/>
          <p:cNvSpPr>
            <a:spLocks noGrp="1"/>
          </p:cNvSpPr>
          <p:nvPr>
            <p:ph type="body" idx="1"/>
          </p:nvPr>
        </p:nvSpPr>
        <p:spPr>
          <a:ln/>
        </p:spPr>
        <p:txBody>
          <a:bodyPr/>
          <a:lstStyle/>
          <a:p>
            <a:pPr>
              <a:defRPr/>
            </a:pPr>
            <a:r>
              <a:rPr lang="en-US" altLang="zh-CN" dirty="0" smtClean="0"/>
              <a:t>TCP</a:t>
            </a:r>
            <a:r>
              <a:rPr lang="zh-CN" altLang="en-US" dirty="0" smtClean="0"/>
              <a:t>是一种可靠的，面向连接的全双工传输层协议。</a:t>
            </a:r>
            <a:endParaRPr lang="en-US" altLang="zh-CN" dirty="0" smtClean="0"/>
          </a:p>
          <a:p>
            <a:pPr>
              <a:defRPr/>
            </a:pPr>
            <a:r>
              <a:rPr lang="en-US" altLang="zh-CN" dirty="0" smtClean="0"/>
              <a:t>TCP</a:t>
            </a:r>
            <a:r>
              <a:rPr lang="zh-CN" altLang="en-US" dirty="0" smtClean="0"/>
              <a:t>连接的建立是一个三次握手的过程。如图所示：</a:t>
            </a:r>
          </a:p>
          <a:p>
            <a:pPr marL="228600" indent="-228600">
              <a:buFont typeface="+mj-lt"/>
              <a:buAutoNum type="arabicPeriod"/>
              <a:defRPr/>
            </a:pPr>
            <a:r>
              <a:rPr lang="zh-CN" altLang="en-US" dirty="0" smtClean="0"/>
              <a:t>主机</a:t>
            </a:r>
            <a:r>
              <a:rPr lang="en-US" altLang="zh-CN" dirty="0" smtClean="0"/>
              <a:t>A</a:t>
            </a:r>
            <a:r>
              <a:rPr lang="zh-CN" altLang="en-US" dirty="0" smtClean="0"/>
              <a:t>（通常也称为客户端）发送一个标识了</a:t>
            </a:r>
            <a:r>
              <a:rPr lang="en-US" altLang="zh-CN" dirty="0" smtClean="0"/>
              <a:t>SYN</a:t>
            </a:r>
            <a:r>
              <a:rPr lang="zh-CN" altLang="en-US" dirty="0" smtClean="0"/>
              <a:t>的数据段，表示期望与服务器</a:t>
            </a:r>
            <a:r>
              <a:rPr lang="en-US" altLang="zh-CN" dirty="0" smtClean="0"/>
              <a:t>A</a:t>
            </a:r>
            <a:r>
              <a:rPr lang="zh-CN" altLang="en-US" dirty="0" smtClean="0"/>
              <a:t>建立连接，此数据段的序列号（</a:t>
            </a:r>
            <a:r>
              <a:rPr lang="en-US" altLang="zh-CN" dirty="0" err="1" smtClean="0"/>
              <a:t>seq</a:t>
            </a:r>
            <a:r>
              <a:rPr lang="zh-CN" altLang="en-US" dirty="0" smtClean="0"/>
              <a:t>）为</a:t>
            </a:r>
            <a:r>
              <a:rPr lang="en-US" altLang="zh-CN" dirty="0" smtClean="0"/>
              <a:t>a</a:t>
            </a:r>
            <a:r>
              <a:rPr lang="zh-CN" altLang="en-US" dirty="0" smtClean="0"/>
              <a:t>。</a:t>
            </a:r>
          </a:p>
          <a:p>
            <a:pPr marL="228600" indent="-228600">
              <a:buFont typeface="+mj-lt"/>
              <a:buAutoNum type="arabicPeriod"/>
              <a:defRPr/>
            </a:pPr>
            <a:r>
              <a:rPr lang="zh-CN" altLang="en-US" dirty="0" smtClean="0"/>
              <a:t>服务器</a:t>
            </a:r>
            <a:r>
              <a:rPr lang="en-US" altLang="zh-CN" dirty="0" smtClean="0"/>
              <a:t>A</a:t>
            </a:r>
            <a:r>
              <a:rPr lang="zh-CN" altLang="en-US" dirty="0" smtClean="0"/>
              <a:t>回复标识了</a:t>
            </a:r>
            <a:r>
              <a:rPr lang="en-US" altLang="zh-CN" dirty="0" smtClean="0"/>
              <a:t>SYN+ACK</a:t>
            </a:r>
            <a:r>
              <a:rPr lang="zh-CN" altLang="en-US" dirty="0" smtClean="0"/>
              <a:t>的数据段，此数据段的序列号（</a:t>
            </a:r>
            <a:r>
              <a:rPr lang="en-US" altLang="zh-CN" dirty="0" err="1" smtClean="0"/>
              <a:t>seq</a:t>
            </a:r>
            <a:r>
              <a:rPr lang="zh-CN" altLang="en-US" dirty="0" smtClean="0"/>
              <a:t>）为</a:t>
            </a:r>
            <a:r>
              <a:rPr lang="en-US" altLang="zh-CN" dirty="0" smtClean="0"/>
              <a:t>b</a:t>
            </a:r>
            <a:r>
              <a:rPr lang="zh-CN" altLang="en-US" dirty="0" smtClean="0"/>
              <a:t>，确认序列号为主机</a:t>
            </a:r>
            <a:r>
              <a:rPr lang="en-US" altLang="zh-CN" dirty="0" smtClean="0"/>
              <a:t>A</a:t>
            </a:r>
            <a:r>
              <a:rPr lang="zh-CN" altLang="en-US" dirty="0" smtClean="0"/>
              <a:t>的序列号加</a:t>
            </a:r>
            <a:r>
              <a:rPr lang="en-US" altLang="zh-CN" dirty="0" smtClean="0"/>
              <a:t>1</a:t>
            </a:r>
            <a:r>
              <a:rPr lang="zh-CN" altLang="en-US" dirty="0" smtClean="0"/>
              <a:t>（</a:t>
            </a:r>
            <a:r>
              <a:rPr lang="en-US" altLang="zh-CN" dirty="0" smtClean="0"/>
              <a:t>a+1</a:t>
            </a:r>
            <a:r>
              <a:rPr lang="zh-CN" altLang="en-US" dirty="0" smtClean="0"/>
              <a:t>），以此作为对主机</a:t>
            </a:r>
            <a:r>
              <a:rPr lang="en-US" altLang="zh-CN" dirty="0" smtClean="0"/>
              <a:t>A</a:t>
            </a:r>
            <a:r>
              <a:rPr lang="zh-CN" altLang="en-US" dirty="0" smtClean="0"/>
              <a:t>的</a:t>
            </a:r>
            <a:r>
              <a:rPr lang="en-US" altLang="zh-CN" dirty="0" smtClean="0"/>
              <a:t>SYN</a:t>
            </a:r>
            <a:r>
              <a:rPr lang="zh-CN" altLang="en-US" dirty="0" smtClean="0"/>
              <a:t>报文的确认。</a:t>
            </a:r>
          </a:p>
          <a:p>
            <a:pPr marL="228600" indent="-228600">
              <a:buFont typeface="+mj-lt"/>
              <a:buAutoNum type="arabicPeriod"/>
              <a:defRPr/>
            </a:pPr>
            <a:r>
              <a:rPr lang="zh-CN" altLang="en-US" dirty="0" smtClean="0"/>
              <a:t>主机</a:t>
            </a:r>
            <a:r>
              <a:rPr lang="en-US" altLang="zh-CN" dirty="0" smtClean="0"/>
              <a:t>A</a:t>
            </a:r>
            <a:r>
              <a:rPr lang="zh-CN" altLang="en-US" dirty="0" smtClean="0"/>
              <a:t>发送一个标识了</a:t>
            </a:r>
            <a:r>
              <a:rPr lang="en-US" altLang="zh-CN" dirty="0" smtClean="0"/>
              <a:t>ACK</a:t>
            </a:r>
            <a:r>
              <a:rPr lang="zh-CN" altLang="en-US" dirty="0" smtClean="0"/>
              <a:t>的数据段，此数据段的序列号（</a:t>
            </a:r>
            <a:r>
              <a:rPr lang="en-US" altLang="zh-CN" dirty="0" err="1" smtClean="0"/>
              <a:t>seq</a:t>
            </a:r>
            <a:r>
              <a:rPr lang="zh-CN" altLang="en-US" dirty="0" smtClean="0"/>
              <a:t>）为</a:t>
            </a:r>
            <a:r>
              <a:rPr lang="en-US" altLang="zh-CN" dirty="0" smtClean="0"/>
              <a:t>a+1</a:t>
            </a:r>
            <a:r>
              <a:rPr lang="zh-CN" altLang="en-US" dirty="0" smtClean="0"/>
              <a:t>，确认序列号为服务器</a:t>
            </a:r>
            <a:r>
              <a:rPr lang="en-US" altLang="zh-CN" dirty="0" smtClean="0"/>
              <a:t>A</a:t>
            </a:r>
            <a:r>
              <a:rPr lang="zh-CN" altLang="en-US" dirty="0" smtClean="0"/>
              <a:t>的序列号加</a:t>
            </a:r>
            <a:r>
              <a:rPr lang="en-US" altLang="zh-CN" dirty="0" smtClean="0"/>
              <a:t>1</a:t>
            </a:r>
            <a:r>
              <a:rPr lang="zh-CN" altLang="en-US" dirty="0" smtClean="0"/>
              <a:t>（</a:t>
            </a:r>
            <a:r>
              <a:rPr lang="en-US" altLang="zh-CN" dirty="0" smtClean="0"/>
              <a:t>b+1</a:t>
            </a:r>
            <a:r>
              <a:rPr lang="zh-CN" altLang="en-US" dirty="0" smtClean="0"/>
              <a:t>），以此作为对服务器</a:t>
            </a:r>
            <a:r>
              <a:rPr lang="en-US" altLang="zh-CN" dirty="0" smtClean="0"/>
              <a:t>A</a:t>
            </a:r>
            <a:r>
              <a:rPr lang="zh-CN" altLang="en-US" dirty="0" smtClean="0"/>
              <a:t>的</a:t>
            </a:r>
            <a:r>
              <a:rPr lang="en-US" altLang="zh-CN" dirty="0" smtClean="0"/>
              <a:t>SYN</a:t>
            </a:r>
            <a:r>
              <a:rPr lang="zh-CN" altLang="en-US" dirty="0" smtClean="0"/>
              <a:t>报文的确认。</a:t>
            </a:r>
          </a:p>
        </p:txBody>
      </p:sp>
    </p:spTree>
    <p:extLst>
      <p:ext uri="{BB962C8B-B14F-4D97-AF65-F5344CB8AC3E}">
        <p14:creationId xmlns:p14="http://schemas.microsoft.com/office/powerpoint/2010/main" val="1011957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ln/>
        </p:spPr>
      </p:sp>
      <p:sp>
        <p:nvSpPr>
          <p:cNvPr id="2253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mtClean="0">
                <a:latin typeface="Arial" panose="020B0604020202020204" pitchFamily="34" charset="0"/>
              </a:rPr>
              <a:t>TCP</a:t>
            </a:r>
            <a:r>
              <a:rPr lang="zh-CN" altLang="en-US" smtClean="0">
                <a:latin typeface="Arial" panose="020B0604020202020204" pitchFamily="34" charset="0"/>
              </a:rPr>
              <a:t>的可靠传输还体现在</a:t>
            </a:r>
            <a:r>
              <a:rPr lang="en-US" altLang="zh-CN" smtClean="0">
                <a:latin typeface="Arial" panose="020B0604020202020204" pitchFamily="34" charset="0"/>
              </a:rPr>
              <a:t>TCP</a:t>
            </a:r>
            <a:r>
              <a:rPr lang="zh-CN" altLang="en-US" smtClean="0">
                <a:latin typeface="Arial" panose="020B0604020202020204" pitchFamily="34" charset="0"/>
              </a:rPr>
              <a:t>使用了确认技术来确保目的设备收到了从源设备发来的数据，并且是准确无误的。</a:t>
            </a:r>
          </a:p>
          <a:p>
            <a:r>
              <a:rPr lang="zh-CN" altLang="en-US" smtClean="0">
                <a:latin typeface="Arial" panose="020B0604020202020204" pitchFamily="34" charset="0"/>
              </a:rPr>
              <a:t>确认技术的工作原理如下：</a:t>
            </a:r>
          </a:p>
          <a:p>
            <a:r>
              <a:rPr lang="zh-CN" altLang="en-US" smtClean="0">
                <a:latin typeface="Arial" panose="020B0604020202020204" pitchFamily="34" charset="0"/>
              </a:rPr>
              <a:t>目的设备接收到源设备发送的数据段时，会向源端发送确认报文，源设备收到确认报文后，继续发送数据段，如此重复。</a:t>
            </a:r>
          </a:p>
          <a:p>
            <a:r>
              <a:rPr lang="zh-CN" altLang="en-US" smtClean="0">
                <a:latin typeface="Arial" panose="020B0604020202020204" pitchFamily="34" charset="0"/>
              </a:rPr>
              <a:t>如图所示，主机</a:t>
            </a:r>
            <a:r>
              <a:rPr lang="en-US" altLang="zh-CN" smtClean="0">
                <a:latin typeface="Arial" panose="020B0604020202020204" pitchFamily="34" charset="0"/>
              </a:rPr>
              <a:t>A</a:t>
            </a:r>
            <a:r>
              <a:rPr lang="zh-CN" altLang="en-US" smtClean="0">
                <a:latin typeface="Arial" panose="020B0604020202020204" pitchFamily="34" charset="0"/>
              </a:rPr>
              <a:t>向服务器</a:t>
            </a:r>
            <a:r>
              <a:rPr lang="en-US" altLang="zh-CN" smtClean="0">
                <a:latin typeface="Arial" panose="020B0604020202020204" pitchFamily="34" charset="0"/>
              </a:rPr>
              <a:t>A</a:t>
            </a:r>
            <a:r>
              <a:rPr lang="zh-CN" altLang="en-US" smtClean="0">
                <a:latin typeface="Arial" panose="020B0604020202020204" pitchFamily="34" charset="0"/>
              </a:rPr>
              <a:t>发送</a:t>
            </a:r>
            <a:r>
              <a:rPr lang="en-US" altLang="zh-CN" smtClean="0">
                <a:latin typeface="Arial" panose="020B0604020202020204" pitchFamily="34" charset="0"/>
              </a:rPr>
              <a:t>TCP</a:t>
            </a:r>
            <a:r>
              <a:rPr lang="zh-CN" altLang="en-US" smtClean="0">
                <a:latin typeface="Arial" panose="020B0604020202020204" pitchFamily="34" charset="0"/>
              </a:rPr>
              <a:t>数据段，为描述方便假定每个数据段的长度都是</a:t>
            </a:r>
            <a:r>
              <a:rPr lang="en-US" altLang="zh-CN" smtClean="0">
                <a:latin typeface="Arial" panose="020B0604020202020204" pitchFamily="34" charset="0"/>
              </a:rPr>
              <a:t>500</a:t>
            </a:r>
            <a:r>
              <a:rPr lang="zh-CN" altLang="en-US" smtClean="0">
                <a:latin typeface="Arial" panose="020B0604020202020204" pitchFamily="34" charset="0"/>
              </a:rPr>
              <a:t>个字节。当服务器</a:t>
            </a:r>
            <a:r>
              <a:rPr lang="en-US" altLang="zh-CN" smtClean="0">
                <a:latin typeface="Arial" panose="020B0604020202020204" pitchFamily="34" charset="0"/>
              </a:rPr>
              <a:t>A</a:t>
            </a:r>
            <a:r>
              <a:rPr lang="zh-CN" altLang="en-US" smtClean="0">
                <a:latin typeface="Arial" panose="020B0604020202020204" pitchFamily="34" charset="0"/>
              </a:rPr>
              <a:t>成功收到序列号是</a:t>
            </a:r>
            <a:r>
              <a:rPr lang="en-US" altLang="zh-CN" smtClean="0">
                <a:latin typeface="Arial" panose="020B0604020202020204" pitchFamily="34" charset="0"/>
              </a:rPr>
              <a:t>M+1499</a:t>
            </a:r>
            <a:r>
              <a:rPr lang="zh-CN" altLang="en-US" smtClean="0">
                <a:latin typeface="Arial" panose="020B0604020202020204" pitchFamily="34" charset="0"/>
              </a:rPr>
              <a:t>的字节以及之前的所有字节时，会以序列号</a:t>
            </a:r>
            <a:r>
              <a:rPr lang="en-US" altLang="zh-CN" smtClean="0">
                <a:latin typeface="Arial" panose="020B0604020202020204" pitchFamily="34" charset="0"/>
              </a:rPr>
              <a:t>M+1499+1=M+1500</a:t>
            </a:r>
            <a:r>
              <a:rPr lang="zh-CN" altLang="en-US" smtClean="0">
                <a:latin typeface="Arial" panose="020B0604020202020204" pitchFamily="34" charset="0"/>
              </a:rPr>
              <a:t>进行确认。另外，由于数据段</a:t>
            </a:r>
            <a:r>
              <a:rPr lang="en-US" altLang="zh-CN" smtClean="0">
                <a:latin typeface="Arial" panose="020B0604020202020204" pitchFamily="34" charset="0"/>
              </a:rPr>
              <a:t>N+3</a:t>
            </a:r>
            <a:r>
              <a:rPr lang="zh-CN" altLang="en-US" smtClean="0">
                <a:latin typeface="Arial" panose="020B0604020202020204" pitchFamily="34" charset="0"/>
              </a:rPr>
              <a:t>传输失败，所以服务器</a:t>
            </a:r>
            <a:r>
              <a:rPr lang="en-US" altLang="zh-CN" smtClean="0">
                <a:latin typeface="Arial" panose="020B0604020202020204" pitchFamily="34" charset="0"/>
              </a:rPr>
              <a:t>A</a:t>
            </a:r>
            <a:r>
              <a:rPr lang="zh-CN" altLang="en-US" smtClean="0">
                <a:latin typeface="Arial" panose="020B0604020202020204" pitchFamily="34" charset="0"/>
              </a:rPr>
              <a:t>未能收到序列号为</a:t>
            </a:r>
            <a:r>
              <a:rPr lang="en-US" altLang="zh-CN" smtClean="0">
                <a:latin typeface="Arial" panose="020B0604020202020204" pitchFamily="34" charset="0"/>
              </a:rPr>
              <a:t>M+1500</a:t>
            </a:r>
            <a:r>
              <a:rPr lang="zh-CN" altLang="en-US" smtClean="0">
                <a:latin typeface="Arial" panose="020B0604020202020204" pitchFamily="34" charset="0"/>
              </a:rPr>
              <a:t>的字节，因此服务器</a:t>
            </a:r>
            <a:r>
              <a:rPr lang="en-US" altLang="zh-CN" smtClean="0">
                <a:latin typeface="Arial" panose="020B0604020202020204" pitchFamily="34" charset="0"/>
              </a:rPr>
              <a:t>A</a:t>
            </a:r>
            <a:r>
              <a:rPr lang="zh-CN" altLang="en-US" smtClean="0">
                <a:latin typeface="Arial" panose="020B0604020202020204" pitchFamily="34" charset="0"/>
              </a:rPr>
              <a:t>还会再次以序列号</a:t>
            </a:r>
            <a:r>
              <a:rPr lang="en-US" altLang="zh-CN" smtClean="0">
                <a:latin typeface="Arial" panose="020B0604020202020204" pitchFamily="34" charset="0"/>
              </a:rPr>
              <a:t>M+1500</a:t>
            </a:r>
            <a:r>
              <a:rPr lang="zh-CN" altLang="en-US" smtClean="0">
                <a:latin typeface="Arial" panose="020B0604020202020204" pitchFamily="34" charset="0"/>
              </a:rPr>
              <a:t>进行确认。</a:t>
            </a:r>
          </a:p>
        </p:txBody>
      </p:sp>
    </p:spTree>
    <p:extLst>
      <p:ext uri="{BB962C8B-B14F-4D97-AF65-F5344CB8AC3E}">
        <p14:creationId xmlns:p14="http://schemas.microsoft.com/office/powerpoint/2010/main" val="21296104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a:ln/>
        </p:spPr>
      </p:sp>
      <p:sp>
        <p:nvSpPr>
          <p:cNvPr id="2457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mtClean="0">
                <a:latin typeface="Arial" panose="020B0604020202020204" pitchFamily="34" charset="0"/>
              </a:rPr>
              <a:t>TCP</a:t>
            </a:r>
            <a:r>
              <a:rPr lang="zh-CN" altLang="en-US" smtClean="0">
                <a:latin typeface="Arial" panose="020B0604020202020204" pitchFamily="34" charset="0"/>
              </a:rPr>
              <a:t>滑动窗口技术通过动态改变窗口大小来实现对端到端设备之间的数据传输进行流量控制。</a:t>
            </a:r>
          </a:p>
          <a:p>
            <a:r>
              <a:rPr lang="zh-CN" altLang="en-US" smtClean="0">
                <a:latin typeface="Arial" panose="020B0604020202020204" pitchFamily="34" charset="0"/>
              </a:rPr>
              <a:t>如图所示，主机</a:t>
            </a:r>
            <a:r>
              <a:rPr lang="en-US" altLang="zh-CN" smtClean="0">
                <a:latin typeface="Arial" panose="020B0604020202020204" pitchFamily="34" charset="0"/>
              </a:rPr>
              <a:t>A</a:t>
            </a:r>
            <a:r>
              <a:rPr lang="zh-CN" altLang="en-US" smtClean="0">
                <a:latin typeface="Arial" panose="020B0604020202020204" pitchFamily="34" charset="0"/>
              </a:rPr>
              <a:t>和服务器</a:t>
            </a:r>
            <a:r>
              <a:rPr lang="en-US" altLang="zh-CN" smtClean="0">
                <a:latin typeface="Arial" panose="020B0604020202020204" pitchFamily="34" charset="0"/>
              </a:rPr>
              <a:t>A</a:t>
            </a:r>
            <a:r>
              <a:rPr lang="zh-CN" altLang="en-US" smtClean="0">
                <a:latin typeface="Arial" panose="020B0604020202020204" pitchFamily="34" charset="0"/>
              </a:rPr>
              <a:t>之间通过滑动窗口来实现流量控制。为方便理解，此例中只考虑主机</a:t>
            </a:r>
            <a:r>
              <a:rPr lang="en-US" altLang="zh-CN" smtClean="0">
                <a:latin typeface="Arial" panose="020B0604020202020204" pitchFamily="34" charset="0"/>
              </a:rPr>
              <a:t>A</a:t>
            </a:r>
            <a:r>
              <a:rPr lang="zh-CN" altLang="en-US" smtClean="0">
                <a:latin typeface="Arial" panose="020B0604020202020204" pitchFamily="34" charset="0"/>
              </a:rPr>
              <a:t>发送数据给服务器</a:t>
            </a:r>
            <a:r>
              <a:rPr lang="en-US" altLang="zh-CN" smtClean="0">
                <a:latin typeface="Arial" panose="020B0604020202020204" pitchFamily="34" charset="0"/>
              </a:rPr>
              <a:t>A</a:t>
            </a:r>
            <a:r>
              <a:rPr lang="zh-CN" altLang="en-US" smtClean="0">
                <a:latin typeface="Arial" panose="020B0604020202020204" pitchFamily="34" charset="0"/>
              </a:rPr>
              <a:t>时，服务器</a:t>
            </a:r>
            <a:r>
              <a:rPr lang="en-US" altLang="zh-CN" smtClean="0">
                <a:latin typeface="Arial" panose="020B0604020202020204" pitchFamily="34" charset="0"/>
              </a:rPr>
              <a:t>A</a:t>
            </a:r>
            <a:r>
              <a:rPr lang="zh-CN" altLang="en-US" smtClean="0">
                <a:latin typeface="Arial" panose="020B0604020202020204" pitchFamily="34" charset="0"/>
              </a:rPr>
              <a:t>通过滑动窗口进行流量控制。</a:t>
            </a:r>
          </a:p>
          <a:p>
            <a:r>
              <a:rPr lang="zh-CN" altLang="en-US" smtClean="0">
                <a:latin typeface="Arial" panose="020B0604020202020204" pitchFamily="34" charset="0"/>
              </a:rPr>
              <a:t>主机</a:t>
            </a:r>
            <a:r>
              <a:rPr lang="en-US" altLang="zh-CN" smtClean="0">
                <a:latin typeface="Arial" panose="020B0604020202020204" pitchFamily="34" charset="0"/>
              </a:rPr>
              <a:t>A</a:t>
            </a:r>
            <a:r>
              <a:rPr lang="zh-CN" altLang="en-US" smtClean="0">
                <a:latin typeface="Arial" panose="020B0604020202020204" pitchFamily="34" charset="0"/>
              </a:rPr>
              <a:t>向服务器发送</a:t>
            </a:r>
            <a:r>
              <a:rPr lang="en-US" altLang="zh-CN" smtClean="0">
                <a:latin typeface="Arial" panose="020B0604020202020204" pitchFamily="34" charset="0"/>
              </a:rPr>
              <a:t>4</a:t>
            </a:r>
            <a:r>
              <a:rPr lang="zh-CN" altLang="en-US" smtClean="0">
                <a:latin typeface="Arial" panose="020B0604020202020204" pitchFamily="34" charset="0"/>
              </a:rPr>
              <a:t>个长度为</a:t>
            </a:r>
            <a:r>
              <a:rPr lang="en-US" altLang="zh-CN" smtClean="0">
                <a:latin typeface="Arial" panose="020B0604020202020204" pitchFamily="34" charset="0"/>
              </a:rPr>
              <a:t>1024</a:t>
            </a:r>
            <a:r>
              <a:rPr lang="zh-CN" altLang="en-US" smtClean="0">
                <a:latin typeface="Arial" panose="020B0604020202020204" pitchFamily="34" charset="0"/>
              </a:rPr>
              <a:t>字节的数据段，其中主机的窗口大小为</a:t>
            </a:r>
            <a:r>
              <a:rPr lang="en-US" altLang="zh-CN" smtClean="0">
                <a:latin typeface="Arial" panose="020B0604020202020204" pitchFamily="34" charset="0"/>
              </a:rPr>
              <a:t>4096</a:t>
            </a:r>
            <a:r>
              <a:rPr lang="zh-CN" altLang="en-US" smtClean="0">
                <a:latin typeface="Arial" panose="020B0604020202020204" pitchFamily="34" charset="0"/>
              </a:rPr>
              <a:t>个字节。服务器</a:t>
            </a:r>
            <a:r>
              <a:rPr lang="en-US" altLang="zh-CN" smtClean="0">
                <a:latin typeface="Arial" panose="020B0604020202020204" pitchFamily="34" charset="0"/>
              </a:rPr>
              <a:t>A</a:t>
            </a:r>
            <a:r>
              <a:rPr lang="zh-CN" altLang="en-US" smtClean="0">
                <a:latin typeface="Arial" panose="020B0604020202020204" pitchFamily="34" charset="0"/>
              </a:rPr>
              <a:t>收到第</a:t>
            </a:r>
            <a:r>
              <a:rPr lang="en-US" altLang="zh-CN" smtClean="0">
                <a:latin typeface="Arial" panose="020B0604020202020204" pitchFamily="34" charset="0"/>
              </a:rPr>
              <a:t>3</a:t>
            </a:r>
            <a:r>
              <a:rPr lang="zh-CN" altLang="en-US" smtClean="0">
                <a:latin typeface="Arial" panose="020B0604020202020204" pitchFamily="34" charset="0"/>
              </a:rPr>
              <a:t>个数据段后，缓存区满，第</a:t>
            </a:r>
            <a:r>
              <a:rPr lang="en-US" altLang="zh-CN" smtClean="0">
                <a:latin typeface="Arial" panose="020B0604020202020204" pitchFamily="34" charset="0"/>
              </a:rPr>
              <a:t>4</a:t>
            </a:r>
            <a:r>
              <a:rPr lang="zh-CN" altLang="en-US" smtClean="0">
                <a:latin typeface="Arial" panose="020B0604020202020204" pitchFamily="34" charset="0"/>
              </a:rPr>
              <a:t>个数据段被丢弃。服务器以</a:t>
            </a:r>
            <a:r>
              <a:rPr lang="en-US" altLang="zh-CN" smtClean="0">
                <a:latin typeface="Arial" panose="020B0604020202020204" pitchFamily="34" charset="0"/>
              </a:rPr>
              <a:t>ACK 3073</a:t>
            </a:r>
            <a:r>
              <a:rPr lang="zh-CN" altLang="en-US" smtClean="0">
                <a:latin typeface="Arial" panose="020B0604020202020204" pitchFamily="34" charset="0"/>
              </a:rPr>
              <a:t>响应，窗口大小调整为</a:t>
            </a:r>
            <a:r>
              <a:rPr lang="en-US" altLang="zh-CN" smtClean="0">
                <a:latin typeface="Arial" panose="020B0604020202020204" pitchFamily="34" charset="0"/>
              </a:rPr>
              <a:t>3072</a:t>
            </a:r>
            <a:r>
              <a:rPr lang="zh-CN" altLang="en-US" smtClean="0">
                <a:latin typeface="Arial" panose="020B0604020202020204" pitchFamily="34" charset="0"/>
              </a:rPr>
              <a:t>，表明服务器的缓冲区只能处理</a:t>
            </a:r>
            <a:r>
              <a:rPr lang="en-US" altLang="zh-CN" smtClean="0">
                <a:latin typeface="Arial" panose="020B0604020202020204" pitchFamily="34" charset="0"/>
              </a:rPr>
              <a:t>3072</a:t>
            </a:r>
            <a:r>
              <a:rPr lang="zh-CN" altLang="en-US" smtClean="0">
                <a:latin typeface="Arial" panose="020B0604020202020204" pitchFamily="34" charset="0"/>
              </a:rPr>
              <a:t>个字节的数据段。于是主机</a:t>
            </a:r>
            <a:r>
              <a:rPr lang="en-US" altLang="zh-CN" smtClean="0">
                <a:latin typeface="Arial" panose="020B0604020202020204" pitchFamily="34" charset="0"/>
              </a:rPr>
              <a:t>A</a:t>
            </a:r>
            <a:r>
              <a:rPr lang="zh-CN" altLang="en-US" smtClean="0">
                <a:latin typeface="Arial" panose="020B0604020202020204" pitchFamily="34" charset="0"/>
              </a:rPr>
              <a:t>改变其发送速率，发送窗口大小为</a:t>
            </a:r>
            <a:r>
              <a:rPr lang="en-US" altLang="zh-CN" smtClean="0">
                <a:latin typeface="Arial" panose="020B0604020202020204" pitchFamily="34" charset="0"/>
              </a:rPr>
              <a:t>3072</a:t>
            </a:r>
            <a:r>
              <a:rPr lang="zh-CN" altLang="en-US" smtClean="0">
                <a:latin typeface="Arial" panose="020B0604020202020204" pitchFamily="34" charset="0"/>
              </a:rPr>
              <a:t>的数据段。</a:t>
            </a:r>
          </a:p>
        </p:txBody>
      </p:sp>
    </p:spTree>
    <p:extLst>
      <p:ext uri="{BB962C8B-B14F-4D97-AF65-F5344CB8AC3E}">
        <p14:creationId xmlns:p14="http://schemas.microsoft.com/office/powerpoint/2010/main" val="841468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a:ln/>
        </p:spPr>
      </p:sp>
      <p:sp>
        <p:nvSpPr>
          <p:cNvPr id="31747" name="备注占位符 2"/>
          <p:cNvSpPr>
            <a:spLocks noGrp="1"/>
          </p:cNvSpPr>
          <p:nvPr>
            <p:ph type="body" idx="1"/>
          </p:nvPr>
        </p:nvSpPr>
        <p:spPr>
          <a:ln/>
        </p:spPr>
        <p:txBody>
          <a:bodyPr/>
          <a:lstStyle/>
          <a:p>
            <a:pPr>
              <a:defRPr/>
            </a:pPr>
            <a:r>
              <a:rPr lang="en-US" altLang="zh-CN" dirty="0" smtClean="0"/>
              <a:t>TCP</a:t>
            </a:r>
            <a:r>
              <a:rPr lang="zh-CN" altLang="en-US" dirty="0" smtClean="0"/>
              <a:t>支持全双工模式传输数据，这意味着同一时刻两个方向都可以进行数据的传输。在传输数据之前，</a:t>
            </a:r>
            <a:r>
              <a:rPr lang="en-US" altLang="zh-CN" dirty="0" smtClean="0"/>
              <a:t>TCP</a:t>
            </a:r>
            <a:r>
              <a:rPr lang="zh-CN" altLang="en-US" dirty="0" smtClean="0"/>
              <a:t>通过三次握手建立的实际上是两个方向的连接，因此在传输完毕后，两个方向的连接必须都关闭。</a:t>
            </a:r>
          </a:p>
          <a:p>
            <a:pPr>
              <a:defRPr/>
            </a:pPr>
            <a:r>
              <a:rPr lang="en-US" altLang="zh-CN" dirty="0" smtClean="0"/>
              <a:t>TCP</a:t>
            </a:r>
            <a:r>
              <a:rPr lang="zh-CN" altLang="en-US" dirty="0" smtClean="0"/>
              <a:t>连接的建立是一个三次握手的过程，而</a:t>
            </a:r>
            <a:r>
              <a:rPr lang="en-US" altLang="zh-CN" dirty="0" smtClean="0"/>
              <a:t>TCP</a:t>
            </a:r>
            <a:r>
              <a:rPr lang="zh-CN" altLang="en-US" dirty="0" smtClean="0"/>
              <a:t>连接的终止则要经过四次握手。</a:t>
            </a:r>
          </a:p>
          <a:p>
            <a:pPr>
              <a:defRPr/>
            </a:pPr>
            <a:r>
              <a:rPr lang="zh-CN" altLang="en-US" dirty="0" smtClean="0"/>
              <a:t>如图所示：</a:t>
            </a:r>
          </a:p>
          <a:p>
            <a:pPr marL="228600" indent="-228600">
              <a:buFont typeface="+mj-lt"/>
              <a:buAutoNum type="arabicPeriod"/>
              <a:defRPr/>
            </a:pPr>
            <a:r>
              <a:rPr lang="zh-CN" altLang="en-US" dirty="0" smtClean="0"/>
              <a:t>主机</a:t>
            </a:r>
            <a:r>
              <a:rPr lang="en-US" altLang="zh-CN" dirty="0" smtClean="0"/>
              <a:t>A</a:t>
            </a:r>
            <a:r>
              <a:rPr lang="zh-CN" altLang="en-US" dirty="0" smtClean="0"/>
              <a:t>想终止连接，于是发送一个标识了</a:t>
            </a:r>
            <a:r>
              <a:rPr lang="en-US" altLang="zh-CN" dirty="0" smtClean="0"/>
              <a:t>FIN</a:t>
            </a:r>
            <a:r>
              <a:rPr lang="zh-CN" altLang="en-US" dirty="0" smtClean="0"/>
              <a:t>，</a:t>
            </a:r>
            <a:r>
              <a:rPr lang="en-US" altLang="zh-CN" dirty="0" smtClean="0"/>
              <a:t>ACK</a:t>
            </a:r>
            <a:r>
              <a:rPr lang="zh-CN" altLang="en-US" dirty="0" smtClean="0"/>
              <a:t>的数据段，序列号为</a:t>
            </a:r>
            <a:r>
              <a:rPr lang="en-US" altLang="zh-CN" dirty="0" smtClean="0"/>
              <a:t>a</a:t>
            </a:r>
            <a:r>
              <a:rPr lang="zh-CN" altLang="en-US" dirty="0" smtClean="0"/>
              <a:t>，确认序列号为</a:t>
            </a:r>
            <a:r>
              <a:rPr lang="en-US" altLang="zh-CN" dirty="0" smtClean="0"/>
              <a:t>b</a:t>
            </a:r>
            <a:r>
              <a:rPr lang="zh-CN" altLang="en-US" dirty="0" smtClean="0"/>
              <a:t>。</a:t>
            </a:r>
          </a:p>
          <a:p>
            <a:pPr marL="228600" indent="-228600">
              <a:buFont typeface="+mj-lt"/>
              <a:buAutoNum type="arabicPeriod"/>
              <a:defRPr/>
            </a:pPr>
            <a:r>
              <a:rPr lang="zh-CN" altLang="en-US" dirty="0" smtClean="0"/>
              <a:t>服务器</a:t>
            </a:r>
            <a:r>
              <a:rPr lang="en-US" altLang="zh-CN" dirty="0" smtClean="0"/>
              <a:t>A</a:t>
            </a:r>
            <a:r>
              <a:rPr lang="zh-CN" altLang="en-US" dirty="0" smtClean="0"/>
              <a:t>回应一个标识了</a:t>
            </a:r>
            <a:r>
              <a:rPr lang="en-US" altLang="zh-CN" dirty="0" smtClean="0"/>
              <a:t>ACK</a:t>
            </a:r>
            <a:r>
              <a:rPr lang="zh-CN" altLang="en-US" dirty="0" smtClean="0"/>
              <a:t>的数据段，序列号为</a:t>
            </a:r>
            <a:r>
              <a:rPr lang="en-US" altLang="zh-CN" dirty="0" smtClean="0"/>
              <a:t>b</a:t>
            </a:r>
            <a:r>
              <a:rPr lang="zh-CN" altLang="en-US" dirty="0" smtClean="0"/>
              <a:t>，确认序号为</a:t>
            </a:r>
            <a:r>
              <a:rPr lang="en-US" altLang="zh-CN" dirty="0" smtClean="0"/>
              <a:t>a+1</a:t>
            </a:r>
            <a:r>
              <a:rPr lang="zh-CN" altLang="en-US" dirty="0" smtClean="0"/>
              <a:t>，作为对主机</a:t>
            </a:r>
            <a:r>
              <a:rPr lang="en-US" altLang="zh-CN" dirty="0" smtClean="0"/>
              <a:t>A</a:t>
            </a:r>
            <a:r>
              <a:rPr lang="zh-CN" altLang="en-US" dirty="0" smtClean="0"/>
              <a:t>的</a:t>
            </a:r>
            <a:r>
              <a:rPr lang="en-US" altLang="zh-CN" dirty="0" smtClean="0"/>
              <a:t>FIN</a:t>
            </a:r>
            <a:r>
              <a:rPr lang="zh-CN" altLang="en-US" dirty="0" smtClean="0"/>
              <a:t>报文的确认。</a:t>
            </a:r>
          </a:p>
          <a:p>
            <a:pPr marL="228600" indent="-228600">
              <a:buFont typeface="+mj-lt"/>
              <a:buAutoNum type="arabicPeriod"/>
              <a:defRPr/>
            </a:pPr>
            <a:r>
              <a:rPr lang="zh-CN" altLang="en-US" dirty="0" smtClean="0"/>
              <a:t>服务器</a:t>
            </a:r>
            <a:r>
              <a:rPr lang="en-US" altLang="zh-CN" dirty="0" smtClean="0"/>
              <a:t>A</a:t>
            </a:r>
            <a:r>
              <a:rPr lang="zh-CN" altLang="en-US" dirty="0" smtClean="0"/>
              <a:t>想终止连接，于是向主机</a:t>
            </a:r>
            <a:r>
              <a:rPr lang="en-US" altLang="zh-CN" dirty="0" smtClean="0"/>
              <a:t>A</a:t>
            </a:r>
            <a:r>
              <a:rPr lang="zh-CN" altLang="en-US" dirty="0" smtClean="0"/>
              <a:t>发送一个标识了</a:t>
            </a:r>
            <a:r>
              <a:rPr lang="en-US" altLang="zh-CN" dirty="0" smtClean="0"/>
              <a:t>FIN</a:t>
            </a:r>
            <a:r>
              <a:rPr lang="zh-CN" altLang="en-US" dirty="0" smtClean="0"/>
              <a:t>，</a:t>
            </a:r>
            <a:r>
              <a:rPr lang="en-US" altLang="zh-CN" dirty="0" smtClean="0"/>
              <a:t>ACK</a:t>
            </a:r>
            <a:r>
              <a:rPr lang="zh-CN" altLang="en-US" dirty="0" smtClean="0"/>
              <a:t>的数据段，序列号为</a:t>
            </a:r>
            <a:r>
              <a:rPr lang="en-US" altLang="zh-CN" dirty="0" smtClean="0"/>
              <a:t>b</a:t>
            </a:r>
            <a:r>
              <a:rPr lang="zh-CN" altLang="en-US" dirty="0" smtClean="0"/>
              <a:t>，确认序列号为</a:t>
            </a:r>
            <a:r>
              <a:rPr lang="en-US" altLang="zh-CN" dirty="0" smtClean="0"/>
              <a:t>a+1</a:t>
            </a:r>
            <a:r>
              <a:rPr lang="zh-CN" altLang="en-US" dirty="0" smtClean="0"/>
              <a:t>。</a:t>
            </a:r>
          </a:p>
          <a:p>
            <a:pPr marL="228600" indent="-228600">
              <a:buFont typeface="+mj-lt"/>
              <a:buAutoNum type="arabicPeriod"/>
              <a:defRPr/>
            </a:pPr>
            <a:r>
              <a:rPr lang="zh-CN" altLang="en-US" dirty="0" smtClean="0"/>
              <a:t>主机</a:t>
            </a:r>
            <a:r>
              <a:rPr lang="en-US" altLang="zh-CN" dirty="0" smtClean="0"/>
              <a:t>A</a:t>
            </a:r>
            <a:r>
              <a:rPr lang="zh-CN" altLang="en-US" dirty="0" smtClean="0"/>
              <a:t>回应一个标识了</a:t>
            </a:r>
            <a:r>
              <a:rPr lang="en-US" altLang="zh-CN" dirty="0" smtClean="0"/>
              <a:t>ACK</a:t>
            </a:r>
            <a:r>
              <a:rPr lang="zh-CN" altLang="en-US" dirty="0" smtClean="0"/>
              <a:t>的数据段，序列号为</a:t>
            </a:r>
            <a:r>
              <a:rPr lang="en-US" altLang="zh-CN" dirty="0" smtClean="0"/>
              <a:t>a+1</a:t>
            </a:r>
            <a:r>
              <a:rPr lang="zh-CN" altLang="en-US" dirty="0" smtClean="0"/>
              <a:t>，确认序号为</a:t>
            </a:r>
            <a:r>
              <a:rPr lang="en-US" altLang="zh-CN" dirty="0" smtClean="0"/>
              <a:t>b+1</a:t>
            </a:r>
            <a:r>
              <a:rPr lang="zh-CN" altLang="en-US" dirty="0" smtClean="0"/>
              <a:t>，作为对服务器</a:t>
            </a:r>
            <a:r>
              <a:rPr lang="en-US" altLang="zh-CN" dirty="0" smtClean="0"/>
              <a:t>A</a:t>
            </a:r>
            <a:r>
              <a:rPr lang="zh-CN" altLang="en-US" dirty="0" smtClean="0"/>
              <a:t>的</a:t>
            </a:r>
            <a:r>
              <a:rPr lang="en-US" altLang="zh-CN" dirty="0" smtClean="0"/>
              <a:t>FIN</a:t>
            </a:r>
            <a:r>
              <a:rPr lang="zh-CN" altLang="en-US" dirty="0" smtClean="0"/>
              <a:t>报文的确认。</a:t>
            </a:r>
          </a:p>
          <a:p>
            <a:pPr>
              <a:defRPr/>
            </a:pPr>
            <a:r>
              <a:rPr lang="zh-CN" altLang="en-US" dirty="0" smtClean="0"/>
              <a:t>以上四次交互便完成了两个方向连接的关闭。</a:t>
            </a:r>
          </a:p>
        </p:txBody>
      </p:sp>
    </p:spTree>
    <p:extLst>
      <p:ext uri="{BB962C8B-B14F-4D97-AF65-F5344CB8AC3E}">
        <p14:creationId xmlns:p14="http://schemas.microsoft.com/office/powerpoint/2010/main" val="2895151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a:ln/>
        </p:spPr>
      </p:sp>
      <p:sp>
        <p:nvSpPr>
          <p:cNvPr id="2867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mtClean="0">
                <a:latin typeface="Arial" panose="020B0604020202020204" pitchFamily="34" charset="0"/>
              </a:rPr>
              <a:t>当应用程序对传输的可靠性要求不高，但是对传输速度和延迟要求较高时，可以用</a:t>
            </a:r>
            <a:r>
              <a:rPr lang="en-US" altLang="zh-CN" smtClean="0">
                <a:latin typeface="Arial" panose="020B0604020202020204" pitchFamily="34" charset="0"/>
              </a:rPr>
              <a:t>UDP</a:t>
            </a:r>
            <a:r>
              <a:rPr lang="zh-CN" altLang="en-US" smtClean="0">
                <a:latin typeface="Arial" panose="020B0604020202020204" pitchFamily="34" charset="0"/>
              </a:rPr>
              <a:t>协议来替代</a:t>
            </a:r>
            <a:r>
              <a:rPr lang="en-US" altLang="zh-CN" smtClean="0">
                <a:latin typeface="Arial" panose="020B0604020202020204" pitchFamily="34" charset="0"/>
              </a:rPr>
              <a:t>TCP</a:t>
            </a:r>
            <a:r>
              <a:rPr lang="zh-CN" altLang="en-US" smtClean="0">
                <a:latin typeface="Arial" panose="020B0604020202020204" pitchFamily="34" charset="0"/>
              </a:rPr>
              <a:t>协议在传输层控制数据的转发。</a:t>
            </a:r>
            <a:r>
              <a:rPr lang="en-US" altLang="zh-CN" smtClean="0">
                <a:latin typeface="Arial" panose="020B0604020202020204" pitchFamily="34" charset="0"/>
              </a:rPr>
              <a:t>UDP</a:t>
            </a:r>
            <a:r>
              <a:rPr lang="zh-CN" altLang="en-US" smtClean="0">
                <a:latin typeface="Arial" panose="020B0604020202020204" pitchFamily="34" charset="0"/>
              </a:rPr>
              <a:t>将数据从源端发送到目的端时，无需事先建立连接。</a:t>
            </a:r>
            <a:r>
              <a:rPr lang="en-US" altLang="zh-CN" smtClean="0">
                <a:latin typeface="Arial" panose="020B0604020202020204" pitchFamily="34" charset="0"/>
              </a:rPr>
              <a:t>UDP</a:t>
            </a:r>
            <a:r>
              <a:rPr lang="zh-CN" altLang="en-US" smtClean="0">
                <a:latin typeface="Arial" panose="020B0604020202020204" pitchFamily="34" charset="0"/>
              </a:rPr>
              <a:t>采用了简单、易操作的机制在应用程序间传输数据，没有使用</a:t>
            </a:r>
            <a:r>
              <a:rPr lang="en-US" altLang="zh-CN" smtClean="0">
                <a:latin typeface="Arial" panose="020B0604020202020204" pitchFamily="34" charset="0"/>
              </a:rPr>
              <a:t>TCP</a:t>
            </a:r>
            <a:r>
              <a:rPr lang="zh-CN" altLang="en-US" smtClean="0">
                <a:latin typeface="Arial" panose="020B0604020202020204" pitchFamily="34" charset="0"/>
              </a:rPr>
              <a:t>中的确认技术或滑动窗口机制，因此</a:t>
            </a:r>
            <a:r>
              <a:rPr lang="en-US" altLang="zh-CN" smtClean="0">
                <a:latin typeface="Arial" panose="020B0604020202020204" pitchFamily="34" charset="0"/>
              </a:rPr>
              <a:t>UDP</a:t>
            </a:r>
            <a:r>
              <a:rPr lang="zh-CN" altLang="en-US" smtClean="0">
                <a:latin typeface="Arial" panose="020B0604020202020204" pitchFamily="34" charset="0"/>
              </a:rPr>
              <a:t>不能保证数据传输的可靠性，也无法避免接收到重复数据的情况。</a:t>
            </a:r>
          </a:p>
          <a:p>
            <a:endParaRPr lang="zh-CN" altLang="en-US" smtClean="0">
              <a:latin typeface="Arial" panose="020B0604020202020204" pitchFamily="34" charset="0"/>
            </a:endParaRPr>
          </a:p>
        </p:txBody>
      </p:sp>
    </p:spTree>
    <p:extLst>
      <p:ext uri="{BB962C8B-B14F-4D97-AF65-F5344CB8AC3E}">
        <p14:creationId xmlns:p14="http://schemas.microsoft.com/office/powerpoint/2010/main" val="1329143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a:ln/>
        </p:spPr>
      </p:sp>
      <p:sp>
        <p:nvSpPr>
          <p:cNvPr id="33795" name="备注占位符 2"/>
          <p:cNvSpPr>
            <a:spLocks noGrp="1"/>
          </p:cNvSpPr>
          <p:nvPr>
            <p:ph type="body" idx="1"/>
          </p:nvPr>
        </p:nvSpPr>
        <p:spPr>
          <a:ln/>
        </p:spPr>
        <p:txBody>
          <a:bodyPr/>
          <a:lstStyle/>
          <a:p>
            <a:pPr>
              <a:defRPr/>
            </a:pPr>
            <a:r>
              <a:rPr lang="en-US" altLang="zh-CN" dirty="0" smtClean="0"/>
              <a:t>UDP</a:t>
            </a:r>
            <a:r>
              <a:rPr lang="zh-CN" altLang="en-US" dirty="0" smtClean="0"/>
              <a:t>报文分为</a:t>
            </a:r>
            <a:r>
              <a:rPr lang="en-US" altLang="zh-CN" dirty="0" smtClean="0"/>
              <a:t>UDP</a:t>
            </a:r>
            <a:r>
              <a:rPr lang="zh-CN" altLang="en-US" dirty="0" smtClean="0"/>
              <a:t>报文头和</a:t>
            </a:r>
            <a:r>
              <a:rPr lang="en-US" altLang="zh-CN" dirty="0" smtClean="0"/>
              <a:t>UDP</a:t>
            </a:r>
            <a:r>
              <a:rPr lang="zh-CN" altLang="en-US" dirty="0" smtClean="0"/>
              <a:t>数据区域两部分。报头由源端口、目的端口、报文长度以及校验和组成。</a:t>
            </a:r>
            <a:r>
              <a:rPr lang="en-US" altLang="zh-CN" dirty="0" smtClean="0"/>
              <a:t>UDP</a:t>
            </a:r>
            <a:r>
              <a:rPr lang="zh-CN" altLang="en-US" dirty="0" smtClean="0"/>
              <a:t>适合于实时数据传输，如语音和视频通信。相比于</a:t>
            </a:r>
            <a:r>
              <a:rPr lang="en-US" altLang="zh-CN" dirty="0" smtClean="0"/>
              <a:t>TCP</a:t>
            </a:r>
            <a:r>
              <a:rPr lang="zh-CN" altLang="en-US" dirty="0" smtClean="0"/>
              <a:t>，</a:t>
            </a:r>
            <a:r>
              <a:rPr lang="en-US" altLang="zh-CN" dirty="0" smtClean="0"/>
              <a:t>UDP</a:t>
            </a:r>
            <a:r>
              <a:rPr lang="zh-CN" altLang="en-US" dirty="0" smtClean="0"/>
              <a:t>的传输效率更高、开销更小，但是无法保障数据传输的可靠性。</a:t>
            </a:r>
            <a:r>
              <a:rPr lang="en-US" altLang="zh-CN" dirty="0" smtClean="0"/>
              <a:t>UDP</a:t>
            </a:r>
            <a:r>
              <a:rPr lang="zh-CN" altLang="en-US" dirty="0" smtClean="0"/>
              <a:t>头部的标识如下：</a:t>
            </a:r>
          </a:p>
          <a:p>
            <a:pPr marL="228600" indent="-228600">
              <a:buFont typeface="+mj-lt"/>
              <a:buAutoNum type="arabicPeriod"/>
              <a:defRPr/>
            </a:pPr>
            <a:r>
              <a:rPr lang="en-US" altLang="zh-CN" dirty="0" smtClean="0"/>
              <a:t>16</a:t>
            </a:r>
            <a:r>
              <a:rPr lang="zh-CN" altLang="en-US" dirty="0" smtClean="0"/>
              <a:t>位源端口号：源主机的应用程序使用的端口号。</a:t>
            </a:r>
          </a:p>
          <a:p>
            <a:pPr marL="228600" indent="-228600">
              <a:buFont typeface="+mj-lt"/>
              <a:buAutoNum type="arabicPeriod"/>
              <a:defRPr/>
            </a:pPr>
            <a:r>
              <a:rPr lang="en-US" altLang="zh-CN" dirty="0" smtClean="0"/>
              <a:t>16</a:t>
            </a:r>
            <a:r>
              <a:rPr lang="zh-CN" altLang="en-US" dirty="0" smtClean="0"/>
              <a:t>位目的端口号：目的主机的应用程序使用的端口号。</a:t>
            </a:r>
          </a:p>
          <a:p>
            <a:pPr marL="228600" indent="-228600">
              <a:buFont typeface="+mj-lt"/>
              <a:buAutoNum type="arabicPeriod"/>
              <a:defRPr/>
            </a:pPr>
            <a:r>
              <a:rPr lang="en-US" altLang="zh-CN" dirty="0" smtClean="0"/>
              <a:t>16</a:t>
            </a:r>
            <a:r>
              <a:rPr lang="zh-CN" altLang="en-US" dirty="0" smtClean="0"/>
              <a:t>位</a:t>
            </a:r>
            <a:r>
              <a:rPr lang="en-US" altLang="zh-CN" dirty="0" smtClean="0"/>
              <a:t>UDP</a:t>
            </a:r>
            <a:r>
              <a:rPr lang="zh-CN" altLang="en-US" dirty="0" smtClean="0"/>
              <a:t>长度：是指</a:t>
            </a:r>
            <a:r>
              <a:rPr lang="en-US" altLang="zh-CN" dirty="0" smtClean="0"/>
              <a:t>UDP</a:t>
            </a:r>
            <a:r>
              <a:rPr lang="zh-CN" altLang="en-US" dirty="0" smtClean="0"/>
              <a:t>头部和</a:t>
            </a:r>
            <a:r>
              <a:rPr lang="en-US" altLang="zh-CN" dirty="0" smtClean="0"/>
              <a:t>UDP</a:t>
            </a:r>
            <a:r>
              <a:rPr lang="zh-CN" altLang="en-US" dirty="0" smtClean="0"/>
              <a:t>数据的字节长度。因为</a:t>
            </a:r>
            <a:r>
              <a:rPr lang="en-US" altLang="zh-CN" dirty="0" smtClean="0"/>
              <a:t>UDP</a:t>
            </a:r>
            <a:r>
              <a:rPr lang="zh-CN" altLang="en-US" dirty="0" smtClean="0"/>
              <a:t>头部长度为</a:t>
            </a:r>
            <a:r>
              <a:rPr lang="en-US" altLang="zh-CN" dirty="0" smtClean="0"/>
              <a:t>8</a:t>
            </a:r>
            <a:r>
              <a:rPr lang="zh-CN" altLang="en-US" dirty="0" smtClean="0"/>
              <a:t>字节，所以该字段的最小值为</a:t>
            </a:r>
            <a:r>
              <a:rPr lang="en-US" altLang="zh-CN" dirty="0" smtClean="0"/>
              <a:t>8</a:t>
            </a:r>
            <a:r>
              <a:rPr lang="zh-CN" altLang="en-US" dirty="0" smtClean="0"/>
              <a:t>。</a:t>
            </a:r>
          </a:p>
          <a:p>
            <a:pPr marL="228600" indent="-228600">
              <a:buFont typeface="+mj-lt"/>
              <a:buAutoNum type="arabicPeriod"/>
              <a:defRPr/>
            </a:pPr>
            <a:r>
              <a:rPr lang="en-US" altLang="zh-CN" dirty="0" smtClean="0"/>
              <a:t>16</a:t>
            </a:r>
            <a:r>
              <a:rPr lang="zh-CN" altLang="en-US" dirty="0" smtClean="0"/>
              <a:t>位</a:t>
            </a:r>
            <a:r>
              <a:rPr lang="en-US" altLang="zh-CN" dirty="0" smtClean="0"/>
              <a:t>UDP</a:t>
            </a:r>
            <a:r>
              <a:rPr lang="zh-CN" altLang="en-US" dirty="0" smtClean="0"/>
              <a:t>校验和：该字段提供了与</a:t>
            </a:r>
            <a:r>
              <a:rPr lang="en-US" altLang="zh-CN" dirty="0" smtClean="0"/>
              <a:t>TCP</a:t>
            </a:r>
            <a:r>
              <a:rPr lang="zh-CN" altLang="en-US" dirty="0" smtClean="0"/>
              <a:t>校验字段同样的功能；该字段是可选的。</a:t>
            </a:r>
          </a:p>
          <a:p>
            <a:pPr>
              <a:defRPr/>
            </a:pPr>
            <a:endParaRPr lang="en-US" altLang="zh-CN" dirty="0" smtClean="0"/>
          </a:p>
          <a:p>
            <a:pPr>
              <a:defRPr/>
            </a:pPr>
            <a:endParaRPr lang="zh-CN" altLang="en-US" dirty="0" smtClean="0"/>
          </a:p>
        </p:txBody>
      </p:sp>
    </p:spTree>
    <p:extLst>
      <p:ext uri="{BB962C8B-B14F-4D97-AF65-F5344CB8AC3E}">
        <p14:creationId xmlns:p14="http://schemas.microsoft.com/office/powerpoint/2010/main" val="19825073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a:ln/>
        </p:spPr>
      </p:sp>
      <p:sp>
        <p:nvSpPr>
          <p:cNvPr id="3277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mtClean="0">
                <a:latin typeface="Arial" panose="020B0604020202020204" pitchFamily="34" charset="0"/>
              </a:rPr>
              <a:t>主机</a:t>
            </a:r>
            <a:r>
              <a:rPr lang="en-US" altLang="zh-CN" smtClean="0">
                <a:latin typeface="Arial" panose="020B0604020202020204" pitchFamily="34" charset="0"/>
              </a:rPr>
              <a:t>A</a:t>
            </a:r>
            <a:r>
              <a:rPr lang="zh-CN" altLang="en-US" smtClean="0">
                <a:latin typeface="Arial" panose="020B0604020202020204" pitchFamily="34" charset="0"/>
              </a:rPr>
              <a:t>发送数据包时，这些数据包是以有序的方式发送到网络中的，每个数据包独立地在网络中被发送，所以不同的数据包可能会通过不同的网络路径到达主机</a:t>
            </a:r>
            <a:r>
              <a:rPr lang="en-US" altLang="zh-CN" smtClean="0">
                <a:latin typeface="Arial" panose="020B0604020202020204" pitchFamily="34" charset="0"/>
              </a:rPr>
              <a:t>B</a:t>
            </a:r>
            <a:r>
              <a:rPr lang="zh-CN" altLang="en-US" smtClean="0">
                <a:latin typeface="Arial" panose="020B0604020202020204" pitchFamily="34" charset="0"/>
              </a:rPr>
              <a:t>。这样的情况下，先发送的数据包不一定先到达主机</a:t>
            </a:r>
            <a:r>
              <a:rPr lang="en-US" altLang="zh-CN" smtClean="0">
                <a:latin typeface="Arial" panose="020B0604020202020204" pitchFamily="34" charset="0"/>
              </a:rPr>
              <a:t>B</a:t>
            </a:r>
            <a:r>
              <a:rPr lang="zh-CN" altLang="en-US" smtClean="0">
                <a:latin typeface="Arial" panose="020B0604020202020204" pitchFamily="34" charset="0"/>
              </a:rPr>
              <a:t>。因为</a:t>
            </a:r>
            <a:r>
              <a:rPr lang="en-US" altLang="zh-CN" smtClean="0">
                <a:latin typeface="Arial" panose="020B0604020202020204" pitchFamily="34" charset="0"/>
              </a:rPr>
              <a:t>UDP</a:t>
            </a:r>
            <a:r>
              <a:rPr lang="zh-CN" altLang="en-US" smtClean="0">
                <a:latin typeface="Arial" panose="020B0604020202020204" pitchFamily="34" charset="0"/>
              </a:rPr>
              <a:t>数据包没有序号，主机</a:t>
            </a:r>
            <a:r>
              <a:rPr lang="en-US" altLang="zh-CN" smtClean="0">
                <a:latin typeface="Arial" panose="020B0604020202020204" pitchFamily="34" charset="0"/>
              </a:rPr>
              <a:t>B</a:t>
            </a:r>
            <a:r>
              <a:rPr lang="zh-CN" altLang="en-US" smtClean="0">
                <a:latin typeface="Arial" panose="020B0604020202020204" pitchFamily="34" charset="0"/>
              </a:rPr>
              <a:t>将无法通过</a:t>
            </a:r>
            <a:r>
              <a:rPr lang="en-US" altLang="zh-CN" smtClean="0">
                <a:latin typeface="Arial" panose="020B0604020202020204" pitchFamily="34" charset="0"/>
              </a:rPr>
              <a:t>UDP</a:t>
            </a:r>
            <a:r>
              <a:rPr lang="zh-CN" altLang="en-US" smtClean="0">
                <a:latin typeface="Arial" panose="020B0604020202020204" pitchFamily="34" charset="0"/>
              </a:rPr>
              <a:t>协议将数据包按照原来的顺序重新组合，所以此时需要应用程序提供报文的到达确认、排序和流量控制等功能。通常情况下，</a:t>
            </a:r>
            <a:r>
              <a:rPr lang="en-US" altLang="zh-CN" smtClean="0">
                <a:latin typeface="Arial" panose="020B0604020202020204" pitchFamily="34" charset="0"/>
              </a:rPr>
              <a:t>UDP</a:t>
            </a:r>
            <a:r>
              <a:rPr lang="zh-CN" altLang="en-US" smtClean="0">
                <a:latin typeface="Arial" panose="020B0604020202020204" pitchFamily="34" charset="0"/>
              </a:rPr>
              <a:t>采用实时传输机制和时间戳来传输语音和视频数据。</a:t>
            </a:r>
            <a:endParaRPr lang="en-US" altLang="zh-CN" smtClean="0">
              <a:latin typeface="Arial" panose="020B0604020202020204" pitchFamily="34" charset="0"/>
            </a:endParaRPr>
          </a:p>
          <a:p>
            <a:endParaRPr lang="en-US" altLang="zh-CN" smtClean="0">
              <a:latin typeface="Arial" panose="020B0604020202020204" pitchFamily="34" charset="0"/>
            </a:endParaRPr>
          </a:p>
          <a:p>
            <a:endParaRPr lang="zh-CN" altLang="en-US" smtClean="0">
              <a:latin typeface="Arial" panose="020B0604020202020204" pitchFamily="34" charset="0"/>
            </a:endParaRPr>
          </a:p>
        </p:txBody>
      </p:sp>
    </p:spTree>
    <p:extLst>
      <p:ext uri="{BB962C8B-B14F-4D97-AF65-F5344CB8AC3E}">
        <p14:creationId xmlns:p14="http://schemas.microsoft.com/office/powerpoint/2010/main" val="12525770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a:ln/>
        </p:spPr>
      </p:sp>
      <p:sp>
        <p:nvSpPr>
          <p:cNvPr id="3481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mtClean="0">
                <a:latin typeface="Arial" panose="020B0604020202020204" pitchFamily="34" charset="0"/>
              </a:rPr>
              <a:t>UDP</a:t>
            </a:r>
            <a:r>
              <a:rPr lang="zh-CN" altLang="en-US" smtClean="0">
                <a:latin typeface="Arial" panose="020B0604020202020204" pitchFamily="34" charset="0"/>
              </a:rPr>
              <a:t>适合传输对时延敏感的流量，如语音和视频。</a:t>
            </a:r>
            <a:endParaRPr lang="en-US" altLang="zh-CN" smtClean="0">
              <a:latin typeface="Arial" panose="020B0604020202020204" pitchFamily="34" charset="0"/>
            </a:endParaRPr>
          </a:p>
          <a:p>
            <a:r>
              <a:rPr lang="zh-CN" altLang="en-US" smtClean="0">
                <a:latin typeface="Arial" panose="020B0604020202020204" pitchFamily="34" charset="0"/>
              </a:rPr>
              <a:t>在使用</a:t>
            </a:r>
            <a:r>
              <a:rPr lang="en-US" altLang="zh-CN" smtClean="0">
                <a:latin typeface="Arial" panose="020B0604020202020204" pitchFamily="34" charset="0"/>
              </a:rPr>
              <a:t>TCP</a:t>
            </a:r>
            <a:r>
              <a:rPr lang="zh-CN" altLang="en-US" smtClean="0">
                <a:latin typeface="Arial" panose="020B0604020202020204" pitchFamily="34" charset="0"/>
              </a:rPr>
              <a:t>协议传输数据时，如果一个数据段丢失或者接收端对某个数据段没有确认，发送端会重新发送该数据段。</a:t>
            </a:r>
            <a:endParaRPr lang="en-US" altLang="zh-CN" smtClean="0">
              <a:latin typeface="Arial" panose="020B0604020202020204" pitchFamily="34" charset="0"/>
            </a:endParaRPr>
          </a:p>
          <a:p>
            <a:r>
              <a:rPr lang="en-US" altLang="zh-CN" smtClean="0">
                <a:latin typeface="Arial" panose="020B0604020202020204" pitchFamily="34" charset="0"/>
              </a:rPr>
              <a:t>TCP</a:t>
            </a:r>
            <a:r>
              <a:rPr lang="zh-CN" altLang="en-US" smtClean="0">
                <a:latin typeface="Arial" panose="020B0604020202020204" pitchFamily="34" charset="0"/>
              </a:rPr>
              <a:t>重新发送数据会带来传输延迟和重复数据，降低了用户的体验。对于时延敏感的应用，少量的数据丢失一般可以被忽略，这时使用</a:t>
            </a:r>
            <a:r>
              <a:rPr lang="en-US" altLang="zh-CN" smtClean="0">
                <a:latin typeface="Arial" panose="020B0604020202020204" pitchFamily="34" charset="0"/>
              </a:rPr>
              <a:t>UDP</a:t>
            </a:r>
            <a:r>
              <a:rPr lang="zh-CN" altLang="en-US" smtClean="0">
                <a:latin typeface="Arial" panose="020B0604020202020204" pitchFamily="34" charset="0"/>
              </a:rPr>
              <a:t>传输将能够提升用户的体验。</a:t>
            </a:r>
          </a:p>
        </p:txBody>
      </p:sp>
    </p:spTree>
    <p:extLst>
      <p:ext uri="{BB962C8B-B14F-4D97-AF65-F5344CB8AC3E}">
        <p14:creationId xmlns:p14="http://schemas.microsoft.com/office/powerpoint/2010/main" val="22674808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xfrm>
            <a:off x="1144588" y="685800"/>
            <a:ext cx="4573587" cy="3430588"/>
          </a:xfrm>
          <a:ln/>
        </p:spPr>
      </p:sp>
      <p:sp>
        <p:nvSpPr>
          <p:cNvPr id="36868" name="Rectangle 3"/>
          <p:cNvSpPr>
            <a:spLocks noGrp="1" noChangeArrowheads="1"/>
          </p:cNvSpPr>
          <p:nvPr>
            <p:ph type="body" idx="1"/>
          </p:nvPr>
        </p:nvSpPr>
        <p:spPr>
          <a:xfrm>
            <a:off x="1144588" y="4356100"/>
            <a:ext cx="4572000" cy="4114800"/>
          </a:xfrm>
          <a:ln/>
        </p:spPr>
        <p:txBody>
          <a:bodyPr/>
          <a:lstStyle/>
          <a:p>
            <a:pPr marL="228600" indent="-228600" eaLnBrk="1" hangingPunct="1">
              <a:buFontTx/>
              <a:buAutoNum type="arabicPeriod"/>
              <a:defRPr/>
            </a:pPr>
            <a:r>
              <a:rPr lang="en-US" altLang="zh-CN" dirty="0" smtClean="0"/>
              <a:t>TCP</a:t>
            </a:r>
            <a:r>
              <a:rPr lang="zh-CN" altLang="en-US" dirty="0" smtClean="0"/>
              <a:t>报文头中的</a:t>
            </a:r>
            <a:r>
              <a:rPr lang="en-US" altLang="zh-CN" dirty="0" smtClean="0"/>
              <a:t>ACK</a:t>
            </a:r>
            <a:r>
              <a:rPr lang="zh-CN" altLang="en-US" dirty="0" smtClean="0"/>
              <a:t>标志位用于目的端对已收到数据的确认。目的端成功收到序列号为</a:t>
            </a:r>
            <a:r>
              <a:rPr lang="en-US" altLang="zh-CN" dirty="0" smtClean="0"/>
              <a:t>x</a:t>
            </a:r>
            <a:r>
              <a:rPr lang="zh-CN" altLang="en-US" dirty="0" smtClean="0"/>
              <a:t>的字节及之前的所有字节后，会以序列号</a:t>
            </a:r>
            <a:r>
              <a:rPr lang="en-US" altLang="zh-CN" dirty="0" smtClean="0"/>
              <a:t>x+1</a:t>
            </a:r>
            <a:r>
              <a:rPr lang="zh-CN" altLang="en-US" dirty="0" smtClean="0"/>
              <a:t>进行确认。</a:t>
            </a:r>
            <a:endParaRPr lang="en-US" altLang="zh-CN" dirty="0" smtClean="0"/>
          </a:p>
          <a:p>
            <a:pPr marL="228600" indent="-228600" eaLnBrk="1" hangingPunct="1">
              <a:buFontTx/>
              <a:buAutoNum type="arabicPeriod"/>
              <a:defRPr/>
            </a:pPr>
            <a:r>
              <a:rPr lang="zh-CN" altLang="en-US" dirty="0" smtClean="0"/>
              <a:t>在</a:t>
            </a:r>
            <a:r>
              <a:rPr lang="en-US" altLang="zh-CN" dirty="0" smtClean="0"/>
              <a:t>TCP</a:t>
            </a:r>
            <a:r>
              <a:rPr lang="zh-CN" altLang="en-US" dirty="0" smtClean="0"/>
              <a:t>的三次握手过程中，要使用</a:t>
            </a:r>
            <a:r>
              <a:rPr lang="en-US" altLang="zh-CN" dirty="0" smtClean="0"/>
              <a:t>SYN</a:t>
            </a:r>
            <a:r>
              <a:rPr lang="zh-CN" altLang="en-US" dirty="0" smtClean="0"/>
              <a:t>和</a:t>
            </a:r>
            <a:r>
              <a:rPr lang="en-US" altLang="zh-CN" dirty="0" smtClean="0"/>
              <a:t>ACK</a:t>
            </a:r>
            <a:r>
              <a:rPr lang="zh-CN" altLang="en-US" dirty="0" smtClean="0"/>
              <a:t>标志位来请求建立连接和确认建立连接。</a:t>
            </a:r>
            <a:endParaRPr lang="en-US" altLang="zh-CN" dirty="0" smtClean="0"/>
          </a:p>
          <a:p>
            <a:pPr eaLnBrk="1" hangingPunct="1">
              <a:defRPr/>
            </a:pPr>
            <a:endParaRPr lang="en-US" altLang="zh-CN" dirty="0" smtClean="0"/>
          </a:p>
        </p:txBody>
      </p:sp>
    </p:spTree>
    <p:extLst>
      <p:ext uri="{BB962C8B-B14F-4D97-AF65-F5344CB8AC3E}">
        <p14:creationId xmlns:p14="http://schemas.microsoft.com/office/powerpoint/2010/main" val="1960347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ln/>
        </p:spPr>
      </p:sp>
      <p:sp>
        <p:nvSpPr>
          <p:cNvPr id="3789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19390370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pic>
        <p:nvPicPr>
          <p:cNvPr id="3" name="图片 76" descr="新版面封面－红色"/>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268413"/>
            <a:ext cx="9144000" cy="314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77" descr="Logo"/>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67613" y="5578475"/>
            <a:ext cx="82073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userDrawn="1"/>
        </p:nvSpPr>
        <p:spPr bwMode="auto">
          <a:xfrm>
            <a:off x="755650" y="6205538"/>
            <a:ext cx="2616200" cy="261937"/>
          </a:xfrm>
          <a:prstGeom prst="rect">
            <a:avLst/>
          </a:prstGeom>
          <a:noFill/>
          <a:ln>
            <a:noFill/>
          </a:ln>
          <a:extLst/>
        </p:spPr>
        <p:txBody>
          <a:bodyPr wrap="none" lIns="78220" tIns="39109" rIns="78220" bIns="39109">
            <a:spAutoFit/>
          </a:bodyPr>
          <a:lstStyle>
            <a:lvl1pPr defTabSz="784225" eaLnBrk="0" hangingPunct="0">
              <a:defRPr>
                <a:solidFill>
                  <a:schemeClr val="tx1"/>
                </a:solidFill>
                <a:latin typeface="Arial" charset="0"/>
                <a:ea typeface="宋体" charset="-122"/>
              </a:defRPr>
            </a:lvl1pPr>
            <a:lvl2pPr marL="742950" indent="-285750" defTabSz="784225" eaLnBrk="0" hangingPunct="0">
              <a:defRPr>
                <a:solidFill>
                  <a:schemeClr val="tx1"/>
                </a:solidFill>
                <a:latin typeface="Arial" charset="0"/>
                <a:ea typeface="宋体" charset="-122"/>
              </a:defRPr>
            </a:lvl2pPr>
            <a:lvl3pPr marL="1143000" indent="-228600" defTabSz="784225" eaLnBrk="0" hangingPunct="0">
              <a:defRPr>
                <a:solidFill>
                  <a:schemeClr val="tx1"/>
                </a:solidFill>
                <a:latin typeface="Arial" charset="0"/>
                <a:ea typeface="宋体" charset="-122"/>
              </a:defRPr>
            </a:lvl3pPr>
            <a:lvl4pPr marL="1600200" indent="-228600" defTabSz="784225" eaLnBrk="0" hangingPunct="0">
              <a:defRPr>
                <a:solidFill>
                  <a:schemeClr val="tx1"/>
                </a:solidFill>
                <a:latin typeface="Arial" charset="0"/>
                <a:ea typeface="宋体" charset="-122"/>
              </a:defRPr>
            </a:lvl4pPr>
            <a:lvl5pPr marL="2057400" indent="-228600" defTabSz="784225" eaLnBrk="0" hangingPunct="0">
              <a:defRPr>
                <a:solidFill>
                  <a:schemeClr val="tx1"/>
                </a:solidFill>
                <a:latin typeface="Arial" charset="0"/>
                <a:ea typeface="宋体" charset="-122"/>
              </a:defRPr>
            </a:lvl5pPr>
            <a:lvl6pPr marL="2514600" indent="-228600" defTabSz="784225" eaLnBrk="0" fontAlgn="base" hangingPunct="0">
              <a:spcBef>
                <a:spcPct val="0"/>
              </a:spcBef>
              <a:spcAft>
                <a:spcPct val="0"/>
              </a:spcAft>
              <a:defRPr>
                <a:solidFill>
                  <a:schemeClr val="tx1"/>
                </a:solidFill>
                <a:latin typeface="Arial" charset="0"/>
                <a:ea typeface="宋体" charset="-122"/>
              </a:defRPr>
            </a:lvl6pPr>
            <a:lvl7pPr marL="2971800" indent="-228600" defTabSz="784225" eaLnBrk="0" fontAlgn="base" hangingPunct="0">
              <a:spcBef>
                <a:spcPct val="0"/>
              </a:spcBef>
              <a:spcAft>
                <a:spcPct val="0"/>
              </a:spcAft>
              <a:defRPr>
                <a:solidFill>
                  <a:schemeClr val="tx1"/>
                </a:solidFill>
                <a:latin typeface="Arial" charset="0"/>
                <a:ea typeface="宋体" charset="-122"/>
              </a:defRPr>
            </a:lvl7pPr>
            <a:lvl8pPr marL="3429000" indent="-228600" defTabSz="784225" eaLnBrk="0" fontAlgn="base" hangingPunct="0">
              <a:spcBef>
                <a:spcPct val="0"/>
              </a:spcBef>
              <a:spcAft>
                <a:spcPct val="0"/>
              </a:spcAft>
              <a:defRPr>
                <a:solidFill>
                  <a:schemeClr val="tx1"/>
                </a:solidFill>
                <a:latin typeface="Arial" charset="0"/>
                <a:ea typeface="宋体" charset="-122"/>
              </a:defRPr>
            </a:lvl8pPr>
            <a:lvl9pPr marL="3886200" indent="-228600" defTabSz="784225"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en-US" altLang="zh-CN" sz="1200" dirty="0">
                <a:latin typeface="FrutigerNext LT Bold" charset="0"/>
                <a:ea typeface="MS PGothic" pitchFamily="34" charset="-128"/>
              </a:rPr>
              <a:t>HUAWEI TECHNOLOGIES CO., LTD.</a:t>
            </a:r>
            <a:endParaRPr lang="en-US" altLang="zh-CN" dirty="0">
              <a:ea typeface="MS PGothic" pitchFamily="34" charset="-128"/>
            </a:endParaRPr>
          </a:p>
        </p:txBody>
      </p:sp>
      <p:sp>
        <p:nvSpPr>
          <p:cNvPr id="6" name="Title 3"/>
          <p:cNvSpPr>
            <a:spLocks noGrp="1"/>
          </p:cNvSpPr>
          <p:nvPr>
            <p:ph type="title"/>
          </p:nvPr>
        </p:nvSpPr>
        <p:spPr>
          <a:xfrm>
            <a:off x="755650" y="2263775"/>
            <a:ext cx="5688013" cy="579438"/>
          </a:xfrm>
        </p:spPr>
        <p:txBody>
          <a:bodyPr/>
          <a:lstStyle/>
          <a:p>
            <a:r>
              <a:rPr lang="en-US" dirty="0" smtClean="0"/>
              <a:t>Click to edit Master title style</a:t>
            </a:r>
            <a:endParaRPr lang="en-US" dirty="0"/>
          </a:p>
        </p:txBody>
      </p:sp>
      <p:sp>
        <p:nvSpPr>
          <p:cNvPr id="7" name="矩形 6"/>
          <p:cNvSpPr>
            <a:spLocks noGrp="1" noChangeArrowheads="1"/>
          </p:cNvSpPr>
          <p:nvPr>
            <p:ph type="dt" sz="quarter" idx="10"/>
          </p:nvPr>
        </p:nvSpPr>
        <p:spPr>
          <a:xfrm>
            <a:off x="649288" y="669925"/>
            <a:ext cx="2530475" cy="476250"/>
          </a:xfrm>
        </p:spPr>
        <p:txBody>
          <a:bodyPr lIns="91440" tIns="45720" rIns="91440" bIns="45720"/>
          <a:lstStyle>
            <a:lvl1pPr defTabSz="914400" eaLnBrk="1" hangingPunct="1">
              <a:lnSpc>
                <a:spcPct val="100000"/>
              </a:lnSpc>
              <a:defRPr kumimoji="1" sz="1400">
                <a:solidFill>
                  <a:srgbClr val="808080"/>
                </a:solidFill>
                <a:latin typeface="FrutigerNext LT Bold" charset="0"/>
              </a:defRPr>
            </a:lvl1pPr>
          </a:lstStyle>
          <a:p>
            <a:pPr>
              <a:defRPr/>
            </a:pPr>
            <a:endParaRPr lang="en-US" altLang="zh-CN"/>
          </a:p>
        </p:txBody>
      </p:sp>
    </p:spTree>
    <p:extLst>
      <p:ext uri="{BB962C8B-B14F-4D97-AF65-F5344CB8AC3E}">
        <p14:creationId xmlns:p14="http://schemas.microsoft.com/office/powerpoint/2010/main" val="1179866497"/>
      </p:ext>
    </p:extLst>
  </p:cSld>
  <p:clrMapOvr>
    <a:masterClrMapping/>
  </p:clrMapOvr>
  <p:transition spd="slow" advClick="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5" name="Rectangle 3"/>
          <p:cNvSpPr>
            <a:spLocks noGrp="1" noChangeArrowheads="1"/>
          </p:cNvSpPr>
          <p:nvPr>
            <p:ph type="body" idx="11"/>
          </p:nvPr>
        </p:nvSpPr>
        <p:spPr>
          <a:xfrm>
            <a:off x="387350" y="1393825"/>
            <a:ext cx="7929563" cy="4195763"/>
          </a:xfrm>
          <a:prstGeom prst="rect">
            <a:avLst/>
          </a:prstGeo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p:txBody>
      </p:sp>
      <p:sp>
        <p:nvSpPr>
          <p:cNvPr id="4" name="Rectangle 76"/>
          <p:cNvSpPr>
            <a:spLocks noGrp="1" noChangeArrowheads="1"/>
          </p:cNvSpPr>
          <p:nvPr>
            <p:ph type="sldNum" sz="quarter" idx="12"/>
          </p:nvPr>
        </p:nvSpPr>
        <p:spPr>
          <a:ln/>
        </p:spPr>
        <p:txBody>
          <a:bodyPr/>
          <a:lstStyle>
            <a:lvl1pPr>
              <a:defRPr/>
            </a:lvl1pPr>
          </a:lstStyle>
          <a:p>
            <a:pPr>
              <a:defRPr/>
            </a:pPr>
            <a:r>
              <a:rPr lang="en-US" altLang="zh-CN"/>
              <a:t>Page </a:t>
            </a:r>
            <a:fld id="{85B75110-8E66-453A-A527-25CFA6601B3D}" type="slidenum">
              <a:rPr lang="en-US" altLang="zh-CN"/>
              <a:pPr>
                <a:defRPr/>
              </a:pPr>
              <a:t>‹#›</a:t>
            </a:fld>
            <a:endParaRPr lang="en-US" altLang="zh-CN"/>
          </a:p>
        </p:txBody>
      </p:sp>
    </p:spTree>
    <p:extLst>
      <p:ext uri="{BB962C8B-B14F-4D97-AF65-F5344CB8AC3E}">
        <p14:creationId xmlns:p14="http://schemas.microsoft.com/office/powerpoint/2010/main" val="4196789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95536" y="1393478"/>
            <a:ext cx="3887787" cy="41957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92650" y="1393478"/>
            <a:ext cx="3889375" cy="41957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76"/>
          <p:cNvSpPr>
            <a:spLocks noGrp="1" noChangeArrowheads="1"/>
          </p:cNvSpPr>
          <p:nvPr>
            <p:ph type="sldNum" sz="quarter" idx="10"/>
          </p:nvPr>
        </p:nvSpPr>
        <p:spPr>
          <a:ln/>
        </p:spPr>
        <p:txBody>
          <a:bodyPr/>
          <a:lstStyle>
            <a:lvl1pPr>
              <a:defRPr/>
            </a:lvl1pPr>
          </a:lstStyle>
          <a:p>
            <a:pPr>
              <a:defRPr/>
            </a:pPr>
            <a:r>
              <a:rPr lang="en-US" altLang="zh-CN"/>
              <a:t>Page </a:t>
            </a:r>
            <a:fld id="{0DEF953D-3A82-4EE6-A398-6EFDCCD7EC42}" type="slidenum">
              <a:rPr lang="en-US" altLang="zh-CN"/>
              <a:pPr>
                <a:defRPr/>
              </a:pPr>
              <a:t>‹#›</a:t>
            </a:fld>
            <a:endParaRPr lang="en-US" altLang="zh-CN"/>
          </a:p>
        </p:txBody>
      </p:sp>
    </p:spTree>
    <p:extLst>
      <p:ext uri="{BB962C8B-B14F-4D97-AF65-F5344CB8AC3E}">
        <p14:creationId xmlns:p14="http://schemas.microsoft.com/office/powerpoint/2010/main" val="895450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73464863"/>
      </p:ext>
    </p:extLst>
  </p:cSld>
  <p:clrMapOvr>
    <a:masterClrMapping/>
  </p:clrMapOvr>
  <p:transition advClick="0" advTm="8000">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749676"/>
      </p:ext>
    </p:extLst>
  </p:cSld>
  <p:clrMapOvr>
    <a:masterClrMapping/>
  </p:clrMapOvr>
  <p:transition advClick="0" advTm="8000">
    <p:fade thruBlk="1"/>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图片 2" descr="d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24588"/>
            <a:ext cx="915035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文本框 3"/>
          <p:cNvSpPr txBox="1">
            <a:spLocks noChangeArrowheads="1"/>
          </p:cNvSpPr>
          <p:nvPr/>
        </p:nvSpPr>
        <p:spPr bwMode="auto">
          <a:xfrm>
            <a:off x="652463" y="6438900"/>
            <a:ext cx="2752725" cy="261938"/>
          </a:xfrm>
          <a:prstGeom prst="rect">
            <a:avLst/>
          </a:prstGeom>
          <a:noFill/>
          <a:ln>
            <a:noFill/>
          </a:ln>
          <a:extLst/>
        </p:spPr>
        <p:txBody>
          <a:bodyPr wrap="none" lIns="80098" tIns="40050" rIns="80098" bIns="40050">
            <a:spAutoFit/>
          </a:bodyPr>
          <a:lstStyle>
            <a:lvl1pPr defTabSz="801688" eaLnBrk="0" hangingPunct="0">
              <a:defRPr>
                <a:solidFill>
                  <a:schemeClr val="tx1"/>
                </a:solidFill>
                <a:latin typeface="Arial" charset="0"/>
                <a:ea typeface="宋体" charset="-122"/>
              </a:defRPr>
            </a:lvl1pPr>
            <a:lvl2pPr marL="742950" indent="-285750" defTabSz="801688" eaLnBrk="0" hangingPunct="0">
              <a:defRPr>
                <a:solidFill>
                  <a:schemeClr val="tx1"/>
                </a:solidFill>
                <a:latin typeface="Arial" charset="0"/>
                <a:ea typeface="宋体" charset="-122"/>
              </a:defRPr>
            </a:lvl2pPr>
            <a:lvl3pPr marL="1143000" indent="-228600" defTabSz="801688" eaLnBrk="0" hangingPunct="0">
              <a:defRPr>
                <a:solidFill>
                  <a:schemeClr val="tx1"/>
                </a:solidFill>
                <a:latin typeface="Arial" charset="0"/>
                <a:ea typeface="宋体" charset="-122"/>
              </a:defRPr>
            </a:lvl3pPr>
            <a:lvl4pPr marL="1600200" indent="-228600" defTabSz="801688" eaLnBrk="0" hangingPunct="0">
              <a:defRPr>
                <a:solidFill>
                  <a:schemeClr val="tx1"/>
                </a:solidFill>
                <a:latin typeface="Arial" charset="0"/>
                <a:ea typeface="宋体" charset="-122"/>
              </a:defRPr>
            </a:lvl4pPr>
            <a:lvl5pPr marL="2057400" indent="-228600" defTabSz="801688" eaLnBrk="0" hangingPunct="0">
              <a:defRPr>
                <a:solidFill>
                  <a:schemeClr val="tx1"/>
                </a:solidFill>
                <a:latin typeface="Arial" charset="0"/>
                <a:ea typeface="宋体" charset="-122"/>
              </a:defRPr>
            </a:lvl5pPr>
            <a:lvl6pPr marL="2514600" indent="-228600" defTabSz="801688" eaLnBrk="0" fontAlgn="base" hangingPunct="0">
              <a:spcBef>
                <a:spcPct val="0"/>
              </a:spcBef>
              <a:spcAft>
                <a:spcPct val="0"/>
              </a:spcAft>
              <a:defRPr>
                <a:solidFill>
                  <a:schemeClr val="tx1"/>
                </a:solidFill>
                <a:latin typeface="Arial" charset="0"/>
                <a:ea typeface="宋体" charset="-122"/>
              </a:defRPr>
            </a:lvl6pPr>
            <a:lvl7pPr marL="2971800" indent="-228600" defTabSz="801688" eaLnBrk="0" fontAlgn="base" hangingPunct="0">
              <a:spcBef>
                <a:spcPct val="0"/>
              </a:spcBef>
              <a:spcAft>
                <a:spcPct val="0"/>
              </a:spcAft>
              <a:defRPr>
                <a:solidFill>
                  <a:schemeClr val="tx1"/>
                </a:solidFill>
                <a:latin typeface="Arial" charset="0"/>
                <a:ea typeface="宋体" charset="-122"/>
              </a:defRPr>
            </a:lvl7pPr>
            <a:lvl8pPr marL="3429000" indent="-228600" defTabSz="801688" eaLnBrk="0" fontAlgn="base" hangingPunct="0">
              <a:spcBef>
                <a:spcPct val="0"/>
              </a:spcBef>
              <a:spcAft>
                <a:spcPct val="0"/>
              </a:spcAft>
              <a:defRPr>
                <a:solidFill>
                  <a:schemeClr val="tx1"/>
                </a:solidFill>
                <a:latin typeface="Arial" charset="0"/>
                <a:ea typeface="宋体" charset="-122"/>
              </a:defRPr>
            </a:lvl8pPr>
            <a:lvl9pPr marL="3886200" indent="-228600" defTabSz="801688" eaLnBrk="0" fontAlgn="base" hangingPunct="0">
              <a:spcBef>
                <a:spcPct val="0"/>
              </a:spcBef>
              <a:spcAft>
                <a:spcPct val="0"/>
              </a:spcAft>
              <a:defRPr>
                <a:solidFill>
                  <a:schemeClr val="tx1"/>
                </a:solidFill>
                <a:latin typeface="Arial" charset="0"/>
                <a:ea typeface="宋体" charset="-122"/>
              </a:defRPr>
            </a:lvl9pPr>
          </a:lstStyle>
          <a:p>
            <a:pPr algn="ctr">
              <a:defRPr/>
            </a:pPr>
            <a:r>
              <a:rPr lang="en-US" altLang="zh-CN" sz="1200">
                <a:latin typeface="FrutigerNext LT Bold" charset="0"/>
                <a:ea typeface="MS PGothic" pitchFamily="34" charset="-128"/>
              </a:rPr>
              <a:t>HUAWEI TECHNOLOGIES CO., LTD.</a:t>
            </a:r>
            <a:endParaRPr lang="en-US" altLang="zh-CN" sz="2200">
              <a:ea typeface="MS PGothic" pitchFamily="34" charset="-128"/>
            </a:endParaRPr>
          </a:p>
        </p:txBody>
      </p:sp>
      <p:pic>
        <p:nvPicPr>
          <p:cNvPr id="1028" name="图片 4" descr="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08875" y="6399213"/>
            <a:ext cx="1311275"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矩形 5"/>
          <p:cNvSpPr>
            <a:spLocks noGrp="1" noChangeArrowheads="1"/>
          </p:cNvSpPr>
          <p:nvPr>
            <p:ph type="dt" sz="half" idx="2"/>
          </p:nvPr>
        </p:nvSpPr>
        <p:spPr bwMode="auto">
          <a:xfrm>
            <a:off x="6361113" y="6489700"/>
            <a:ext cx="2097087" cy="455613"/>
          </a:xfrm>
          <a:prstGeom prst="rect">
            <a:avLst/>
          </a:prstGeom>
          <a:noFill/>
          <a:ln>
            <a:noFill/>
          </a:ln>
          <a:effectLst/>
          <a:extLst/>
        </p:spPr>
        <p:txBody>
          <a:bodyPr vert="horz" wrap="square" lIns="0" tIns="0" rIns="0" bIns="0" numCol="1" anchor="t" anchorCtr="0" compatLnSpc="1">
            <a:prstTxWarp prst="textNoShape">
              <a:avLst/>
            </a:prstTxWarp>
          </a:bodyPr>
          <a:lstStyle>
            <a:lvl1pPr algn="ctr">
              <a:lnSpc>
                <a:spcPct val="85000"/>
              </a:lnSpc>
              <a:defRPr sz="1200" smtClean="0">
                <a:latin typeface="FrutigerNext LT Bold" panose="020B0803040504020204" pitchFamily="34" charset="0"/>
              </a:defRPr>
            </a:lvl1pPr>
          </a:lstStyle>
          <a:p>
            <a:pPr>
              <a:defRPr/>
            </a:pPr>
            <a:r>
              <a:rPr lang="de-DE" altLang="zh-CN"/>
              <a:t>Page </a:t>
            </a:r>
            <a:fld id="{5A8F9214-43A7-41E0-8D56-7C5F2773E05F}" type="slidenum">
              <a:rPr lang="de-DE" altLang="zh-CN"/>
              <a:pPr>
                <a:defRPr/>
              </a:pPr>
              <a:t>‹#›</a:t>
            </a:fld>
            <a:endParaRPr lang="en-GB" altLang="zh-CN"/>
          </a:p>
        </p:txBody>
      </p:sp>
      <p:sp>
        <p:nvSpPr>
          <p:cNvPr id="1030" name="矩形 6"/>
          <p:cNvSpPr>
            <a:spLocks noGrp="1" noChangeArrowheads="1"/>
          </p:cNvSpPr>
          <p:nvPr>
            <p:ph type="title"/>
          </p:nvPr>
        </p:nvSpPr>
        <p:spPr bwMode="auto">
          <a:xfrm>
            <a:off x="719138" y="333375"/>
            <a:ext cx="7745412"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zh-CN" altLang="en-US" smtClean="0"/>
              <a:t>单击此处编辑母版标题样式</a:t>
            </a:r>
          </a:p>
        </p:txBody>
      </p:sp>
      <p:sp>
        <p:nvSpPr>
          <p:cNvPr id="1031" name="矩形 7"/>
          <p:cNvSpPr>
            <a:spLocks noChangeArrowheads="1"/>
          </p:cNvSpPr>
          <p:nvPr/>
        </p:nvSpPr>
        <p:spPr bwMode="auto">
          <a:xfrm>
            <a:off x="3892550" y="6438900"/>
            <a:ext cx="15494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80067" tIns="40030" rIns="80067" bIns="40030">
            <a:spAutoFit/>
          </a:bodyPr>
          <a:lstStyle>
            <a:lvl1pPr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latin typeface="FrutigerNext LT Bold" panose="020B0803040504020204" pitchFamily="34" charset="0"/>
              </a:rPr>
              <a:t>Huawei Confidential </a:t>
            </a:r>
          </a:p>
        </p:txBody>
      </p:sp>
      <p:sp>
        <p:nvSpPr>
          <p:cNvPr id="1032" name="矩形 8"/>
          <p:cNvSpPr>
            <a:spLocks noChangeArrowheads="1"/>
          </p:cNvSpPr>
          <p:nvPr/>
        </p:nvSpPr>
        <p:spPr bwMode="auto">
          <a:xfrm>
            <a:off x="-1908175" y="528638"/>
            <a:ext cx="1844675" cy="530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098" tIns="40050" rIns="80098" bIns="40050"/>
          <a:lstStyle>
            <a:lvl1pPr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r">
              <a:lnSpc>
                <a:spcPct val="125000"/>
              </a:lnSpc>
              <a:buClr>
                <a:schemeClr val="bg2"/>
              </a:buClr>
              <a:buSzPct val="60000"/>
              <a:buFont typeface="Wingdings" panose="05000000000000000000" pitchFamily="2" charset="2"/>
              <a:buNone/>
            </a:pPr>
            <a:r>
              <a:rPr lang="zh-CN" altLang="en-US" sz="1100">
                <a:solidFill>
                  <a:schemeClr val="bg1"/>
                </a:solidFill>
              </a:rPr>
              <a:t>英文标题</a:t>
            </a:r>
            <a:r>
              <a:rPr lang="en-US" altLang="zh-CN" sz="1100">
                <a:solidFill>
                  <a:schemeClr val="bg1"/>
                </a:solidFill>
              </a:rPr>
              <a:t>:32-35pt  </a:t>
            </a:r>
          </a:p>
          <a:p>
            <a:pPr algn="r">
              <a:lnSpc>
                <a:spcPct val="125000"/>
              </a:lnSpc>
              <a:buClr>
                <a:schemeClr val="bg2"/>
              </a:buClr>
              <a:buSzPct val="60000"/>
              <a:buFont typeface="Wingdings" panose="05000000000000000000" pitchFamily="2" charset="2"/>
              <a:buNone/>
            </a:pPr>
            <a:r>
              <a:rPr lang="zh-CN" altLang="en-US" sz="1100">
                <a:solidFill>
                  <a:schemeClr val="bg1"/>
                </a:solidFill>
              </a:rPr>
              <a:t>颜色</a:t>
            </a:r>
            <a:r>
              <a:rPr lang="en-US" altLang="zh-CN" sz="1100">
                <a:solidFill>
                  <a:schemeClr val="bg1"/>
                </a:solidFill>
              </a:rPr>
              <a:t>: R153 G0 B0</a:t>
            </a:r>
          </a:p>
          <a:p>
            <a:pPr algn="r">
              <a:lnSpc>
                <a:spcPct val="125000"/>
              </a:lnSpc>
              <a:buClr>
                <a:schemeClr val="bg2"/>
              </a:buClr>
              <a:buSzPct val="60000"/>
              <a:buFont typeface="Wingdings" panose="05000000000000000000" pitchFamily="2" charset="2"/>
              <a:buNone/>
            </a:pPr>
            <a:r>
              <a:rPr lang="zh-CN" altLang="en-US" sz="1100">
                <a:solidFill>
                  <a:schemeClr val="bg1"/>
                </a:solidFill>
                <a:latin typeface="FrutigerNext LT Regular" panose="020B0503040504020204" pitchFamily="34" charset="0"/>
              </a:rPr>
              <a:t>内部使用字体 </a:t>
            </a:r>
            <a:r>
              <a:rPr lang="en-US" altLang="zh-CN" sz="1100">
                <a:solidFill>
                  <a:schemeClr val="bg1"/>
                </a:solidFill>
                <a:latin typeface="FrutigerNext LT Regular" panose="020B0503040504020204" pitchFamily="34" charset="0"/>
              </a:rPr>
              <a:t>:</a:t>
            </a:r>
          </a:p>
          <a:p>
            <a:pPr algn="r">
              <a:lnSpc>
                <a:spcPct val="125000"/>
              </a:lnSpc>
              <a:buClr>
                <a:schemeClr val="bg2"/>
              </a:buClr>
              <a:buSzPct val="60000"/>
              <a:buFont typeface="Wingdings" panose="05000000000000000000" pitchFamily="2" charset="2"/>
              <a:buNone/>
            </a:pPr>
            <a:r>
              <a:rPr lang="en-US" altLang="zh-CN" sz="1100">
                <a:solidFill>
                  <a:schemeClr val="bg1"/>
                </a:solidFill>
                <a:latin typeface="FrutigerNext LT Regular" panose="020B0503040504020204" pitchFamily="34" charset="0"/>
              </a:rPr>
              <a:t>FrutigerNext LT Medium</a:t>
            </a:r>
          </a:p>
          <a:p>
            <a:pPr algn="r">
              <a:lnSpc>
                <a:spcPct val="125000"/>
              </a:lnSpc>
              <a:buClr>
                <a:schemeClr val="bg2"/>
              </a:buClr>
              <a:buSzPct val="60000"/>
              <a:buFont typeface="Wingdings" panose="05000000000000000000" pitchFamily="2" charset="2"/>
              <a:buNone/>
            </a:pPr>
            <a:r>
              <a:rPr lang="zh-CN" altLang="en-US" sz="1100">
                <a:solidFill>
                  <a:schemeClr val="bg1"/>
                </a:solidFill>
                <a:latin typeface="FrutigerNext LT Regular" panose="020B0503040504020204" pitchFamily="34" charset="0"/>
              </a:rPr>
              <a:t>外部使用字体 </a:t>
            </a:r>
            <a:r>
              <a:rPr lang="en-US" altLang="zh-CN" sz="1100">
                <a:solidFill>
                  <a:schemeClr val="bg1"/>
                </a:solidFill>
                <a:latin typeface="FrutigerNext LT Regular" panose="020B0503040504020204" pitchFamily="34" charset="0"/>
              </a:rPr>
              <a:t>: Arial</a:t>
            </a:r>
          </a:p>
          <a:p>
            <a:pPr algn="r">
              <a:lnSpc>
                <a:spcPct val="75000"/>
              </a:lnSpc>
              <a:buClr>
                <a:schemeClr val="bg2"/>
              </a:buClr>
              <a:buSzPct val="60000"/>
              <a:buFont typeface="Wingdings" panose="05000000000000000000" pitchFamily="2" charset="2"/>
              <a:buNone/>
            </a:pPr>
            <a:endParaRPr lang="en-US" altLang="zh-CN" sz="1100">
              <a:solidFill>
                <a:schemeClr val="bg1"/>
              </a:solidFill>
            </a:endParaRPr>
          </a:p>
          <a:p>
            <a:pPr algn="r">
              <a:lnSpc>
                <a:spcPct val="125000"/>
              </a:lnSpc>
              <a:buClr>
                <a:schemeClr val="bg2"/>
              </a:buClr>
              <a:buSzPct val="60000"/>
              <a:buFont typeface="Wingdings" panose="05000000000000000000" pitchFamily="2" charset="2"/>
              <a:buNone/>
            </a:pPr>
            <a:r>
              <a:rPr lang="zh-CN" altLang="en-US" sz="1100">
                <a:solidFill>
                  <a:schemeClr val="bg1"/>
                </a:solidFill>
              </a:rPr>
              <a:t>中文标题</a:t>
            </a:r>
            <a:r>
              <a:rPr lang="en-US" altLang="zh-CN" sz="1100">
                <a:solidFill>
                  <a:schemeClr val="bg1"/>
                </a:solidFill>
              </a:rPr>
              <a:t>:30-32pt  </a:t>
            </a:r>
          </a:p>
          <a:p>
            <a:pPr algn="r">
              <a:lnSpc>
                <a:spcPct val="125000"/>
              </a:lnSpc>
              <a:buClr>
                <a:schemeClr val="bg2"/>
              </a:buClr>
              <a:buSzPct val="60000"/>
              <a:buFont typeface="Wingdings" panose="05000000000000000000" pitchFamily="2" charset="2"/>
              <a:buNone/>
            </a:pPr>
            <a:r>
              <a:rPr lang="zh-CN" altLang="en-US" sz="1100">
                <a:solidFill>
                  <a:schemeClr val="bg1"/>
                </a:solidFill>
              </a:rPr>
              <a:t>颜色</a:t>
            </a:r>
            <a:r>
              <a:rPr lang="en-US" altLang="zh-CN" sz="1100">
                <a:solidFill>
                  <a:schemeClr val="bg1"/>
                </a:solidFill>
              </a:rPr>
              <a:t>: R153 G0 B0</a:t>
            </a:r>
          </a:p>
          <a:p>
            <a:pPr algn="r">
              <a:lnSpc>
                <a:spcPct val="125000"/>
              </a:lnSpc>
              <a:buClr>
                <a:schemeClr val="bg2"/>
              </a:buClr>
              <a:buSzPct val="60000"/>
              <a:buFont typeface="Wingdings" panose="05000000000000000000" pitchFamily="2" charset="2"/>
              <a:buNone/>
            </a:pPr>
            <a:r>
              <a:rPr lang="zh-CN" altLang="en-US" sz="1100">
                <a:solidFill>
                  <a:schemeClr val="bg1"/>
                </a:solidFill>
              </a:rPr>
              <a:t>字体</a:t>
            </a:r>
            <a:r>
              <a:rPr lang="en-US" altLang="zh-CN" sz="1100">
                <a:solidFill>
                  <a:schemeClr val="bg1"/>
                </a:solidFill>
              </a:rPr>
              <a:t>:</a:t>
            </a:r>
            <a:r>
              <a:rPr lang="zh-CN" altLang="en-US" sz="1100">
                <a:solidFill>
                  <a:schemeClr val="bg1"/>
                </a:solidFill>
              </a:rPr>
              <a:t>黑体</a:t>
            </a:r>
          </a:p>
          <a:p>
            <a:pPr algn="r">
              <a:lnSpc>
                <a:spcPct val="125000"/>
              </a:lnSpc>
              <a:buClr>
                <a:schemeClr val="bg2"/>
              </a:buClr>
              <a:buSzPct val="60000"/>
              <a:buFont typeface="Wingdings" panose="05000000000000000000" pitchFamily="2" charset="2"/>
              <a:buNone/>
            </a:pPr>
            <a:endParaRPr lang="zh-CN" altLang="en-US" sz="1100">
              <a:solidFill>
                <a:schemeClr val="bg1"/>
              </a:solidFill>
            </a:endParaRPr>
          </a:p>
          <a:p>
            <a:pPr algn="r">
              <a:lnSpc>
                <a:spcPct val="125000"/>
              </a:lnSpc>
              <a:buClr>
                <a:schemeClr val="bg2"/>
              </a:buClr>
              <a:buSzPct val="60000"/>
              <a:buFont typeface="Wingdings" panose="05000000000000000000" pitchFamily="2" charset="2"/>
              <a:buNone/>
            </a:pPr>
            <a:endParaRPr lang="zh-CN" altLang="en-US" sz="1100">
              <a:solidFill>
                <a:schemeClr val="bg1"/>
              </a:solidFill>
            </a:endParaRPr>
          </a:p>
          <a:p>
            <a:pPr algn="r">
              <a:lnSpc>
                <a:spcPct val="125000"/>
              </a:lnSpc>
              <a:buClr>
                <a:schemeClr val="bg2"/>
              </a:buClr>
              <a:buSzPct val="60000"/>
              <a:buFont typeface="Wingdings" panose="05000000000000000000" pitchFamily="2" charset="2"/>
              <a:buNone/>
            </a:pPr>
            <a:endParaRPr lang="zh-CN" altLang="en-US" sz="1100">
              <a:solidFill>
                <a:schemeClr val="bg1"/>
              </a:solidFill>
            </a:endParaRPr>
          </a:p>
          <a:p>
            <a:pPr algn="r">
              <a:lnSpc>
                <a:spcPct val="125000"/>
              </a:lnSpc>
              <a:buClr>
                <a:schemeClr val="bg2"/>
              </a:buClr>
              <a:buSzPct val="60000"/>
              <a:buFont typeface="Wingdings" panose="05000000000000000000" pitchFamily="2" charset="2"/>
              <a:buNone/>
            </a:pPr>
            <a:r>
              <a:rPr lang="zh-CN" altLang="en-US" sz="1100">
                <a:solidFill>
                  <a:schemeClr val="bg1"/>
                </a:solidFill>
              </a:rPr>
              <a:t>英文正文</a:t>
            </a:r>
            <a:r>
              <a:rPr lang="en-US" altLang="zh-CN" sz="1100">
                <a:solidFill>
                  <a:schemeClr val="bg1"/>
                </a:solidFill>
              </a:rPr>
              <a:t>:20-22pt</a:t>
            </a:r>
          </a:p>
          <a:p>
            <a:pPr algn="r">
              <a:lnSpc>
                <a:spcPct val="125000"/>
              </a:lnSpc>
              <a:buClr>
                <a:schemeClr val="bg2"/>
              </a:buClr>
              <a:buSzPct val="60000"/>
              <a:buFont typeface="Wingdings" panose="05000000000000000000" pitchFamily="2" charset="2"/>
              <a:buNone/>
            </a:pPr>
            <a:r>
              <a:rPr lang="zh-CN" altLang="en-US" sz="1100">
                <a:solidFill>
                  <a:schemeClr val="bg1"/>
                </a:solidFill>
              </a:rPr>
              <a:t>子目录 </a:t>
            </a:r>
            <a:r>
              <a:rPr lang="en-US" altLang="zh-CN" sz="1100">
                <a:solidFill>
                  <a:schemeClr val="bg1"/>
                </a:solidFill>
              </a:rPr>
              <a:t>(2-5</a:t>
            </a:r>
            <a:r>
              <a:rPr lang="zh-CN" altLang="en-US" sz="1100">
                <a:solidFill>
                  <a:schemeClr val="bg1"/>
                </a:solidFill>
              </a:rPr>
              <a:t>级</a:t>
            </a:r>
            <a:r>
              <a:rPr lang="en-US" altLang="zh-CN" sz="1100">
                <a:solidFill>
                  <a:schemeClr val="bg1"/>
                </a:solidFill>
              </a:rPr>
              <a:t>) :18pt  </a:t>
            </a:r>
          </a:p>
          <a:p>
            <a:pPr algn="r">
              <a:lnSpc>
                <a:spcPct val="125000"/>
              </a:lnSpc>
              <a:buClr>
                <a:schemeClr val="bg2"/>
              </a:buClr>
              <a:buSzPct val="60000"/>
              <a:buFont typeface="Wingdings" panose="05000000000000000000" pitchFamily="2" charset="2"/>
              <a:buNone/>
            </a:pPr>
            <a:r>
              <a:rPr lang="zh-CN" altLang="en-US" sz="1100">
                <a:solidFill>
                  <a:schemeClr val="bg1"/>
                </a:solidFill>
              </a:rPr>
              <a:t>颜色</a:t>
            </a:r>
            <a:r>
              <a:rPr lang="en-US" altLang="zh-CN" sz="1100">
                <a:solidFill>
                  <a:schemeClr val="bg1"/>
                </a:solidFill>
              </a:rPr>
              <a:t>:</a:t>
            </a:r>
            <a:r>
              <a:rPr lang="zh-CN" altLang="en-US" sz="1100">
                <a:solidFill>
                  <a:schemeClr val="bg1"/>
                </a:solidFill>
              </a:rPr>
              <a:t>黑色</a:t>
            </a:r>
          </a:p>
          <a:p>
            <a:pPr algn="r">
              <a:lnSpc>
                <a:spcPct val="125000"/>
              </a:lnSpc>
              <a:buClr>
                <a:schemeClr val="bg2"/>
              </a:buClr>
              <a:buSzPct val="60000"/>
              <a:buFont typeface="Wingdings" panose="05000000000000000000" pitchFamily="2" charset="2"/>
              <a:buNone/>
            </a:pPr>
            <a:r>
              <a:rPr lang="zh-CN" altLang="en-US" sz="1100">
                <a:solidFill>
                  <a:schemeClr val="bg1"/>
                </a:solidFill>
                <a:latin typeface="FrutigerNext LT Regular" panose="020B0503040504020204" pitchFamily="34" charset="0"/>
              </a:rPr>
              <a:t>内部使用字体 </a:t>
            </a:r>
            <a:r>
              <a:rPr lang="en-US" altLang="zh-CN" sz="1100">
                <a:solidFill>
                  <a:schemeClr val="bg1"/>
                </a:solidFill>
                <a:latin typeface="FrutigerNext LT Regular" panose="020B0503040504020204" pitchFamily="34" charset="0"/>
              </a:rPr>
              <a:t>:</a:t>
            </a:r>
          </a:p>
          <a:p>
            <a:pPr algn="r">
              <a:lnSpc>
                <a:spcPct val="125000"/>
              </a:lnSpc>
              <a:buClr>
                <a:schemeClr val="bg2"/>
              </a:buClr>
              <a:buSzPct val="60000"/>
              <a:buFont typeface="Wingdings" panose="05000000000000000000" pitchFamily="2" charset="2"/>
              <a:buNone/>
            </a:pPr>
            <a:r>
              <a:rPr lang="en-US" altLang="zh-CN" sz="1100">
                <a:solidFill>
                  <a:schemeClr val="bg1"/>
                </a:solidFill>
                <a:latin typeface="FrutigerNext LT Regular" panose="020B0503040504020204" pitchFamily="34" charset="0"/>
              </a:rPr>
              <a:t>FrutigerNext LT Regular</a:t>
            </a:r>
          </a:p>
          <a:p>
            <a:pPr algn="r">
              <a:lnSpc>
                <a:spcPct val="125000"/>
              </a:lnSpc>
              <a:buClr>
                <a:schemeClr val="bg2"/>
              </a:buClr>
              <a:buSzPct val="60000"/>
              <a:buFont typeface="Wingdings" panose="05000000000000000000" pitchFamily="2" charset="2"/>
              <a:buNone/>
            </a:pPr>
            <a:r>
              <a:rPr lang="zh-CN" altLang="en-US" sz="1100">
                <a:solidFill>
                  <a:schemeClr val="bg1"/>
                </a:solidFill>
                <a:latin typeface="FrutigerNext LT Regular" panose="020B0503040504020204" pitchFamily="34" charset="0"/>
              </a:rPr>
              <a:t>外部使用字体 </a:t>
            </a:r>
            <a:r>
              <a:rPr lang="en-US" altLang="zh-CN" sz="1100">
                <a:solidFill>
                  <a:schemeClr val="bg1"/>
                </a:solidFill>
                <a:latin typeface="FrutigerNext LT Regular" panose="020B0503040504020204" pitchFamily="34" charset="0"/>
              </a:rPr>
              <a:t>: Arial</a:t>
            </a:r>
          </a:p>
          <a:p>
            <a:pPr algn="r">
              <a:lnSpc>
                <a:spcPct val="75000"/>
              </a:lnSpc>
              <a:buClr>
                <a:schemeClr val="bg2"/>
              </a:buClr>
              <a:buSzPct val="60000"/>
              <a:buFont typeface="Wingdings" panose="05000000000000000000" pitchFamily="2" charset="2"/>
              <a:buNone/>
            </a:pPr>
            <a:endParaRPr lang="en-US" altLang="zh-CN" sz="1100">
              <a:solidFill>
                <a:schemeClr val="bg1"/>
              </a:solidFill>
            </a:endParaRPr>
          </a:p>
          <a:p>
            <a:pPr algn="r">
              <a:lnSpc>
                <a:spcPct val="125000"/>
              </a:lnSpc>
              <a:buClr>
                <a:schemeClr val="bg2"/>
              </a:buClr>
              <a:buSzPct val="60000"/>
              <a:buFont typeface="Wingdings" panose="05000000000000000000" pitchFamily="2" charset="2"/>
              <a:buNone/>
            </a:pPr>
            <a:r>
              <a:rPr lang="zh-CN" altLang="en-US" sz="1100">
                <a:solidFill>
                  <a:schemeClr val="bg1"/>
                </a:solidFill>
              </a:rPr>
              <a:t>中文正文</a:t>
            </a:r>
            <a:r>
              <a:rPr lang="en-US" altLang="zh-CN" sz="1100">
                <a:solidFill>
                  <a:schemeClr val="bg1"/>
                </a:solidFill>
              </a:rPr>
              <a:t>:18-20pt</a:t>
            </a:r>
          </a:p>
          <a:p>
            <a:pPr algn="r">
              <a:lnSpc>
                <a:spcPct val="125000"/>
              </a:lnSpc>
              <a:buClr>
                <a:schemeClr val="bg2"/>
              </a:buClr>
              <a:buSzPct val="60000"/>
              <a:buFont typeface="Wingdings" panose="05000000000000000000" pitchFamily="2" charset="2"/>
              <a:buNone/>
            </a:pPr>
            <a:r>
              <a:rPr lang="zh-CN" altLang="en-US" sz="1100">
                <a:solidFill>
                  <a:schemeClr val="bg1"/>
                </a:solidFill>
              </a:rPr>
              <a:t>子目录</a:t>
            </a:r>
            <a:r>
              <a:rPr lang="en-US" altLang="zh-CN" sz="1100">
                <a:solidFill>
                  <a:schemeClr val="bg1"/>
                </a:solidFill>
              </a:rPr>
              <a:t>(2-5</a:t>
            </a:r>
            <a:r>
              <a:rPr lang="zh-CN" altLang="en-US" sz="1100">
                <a:solidFill>
                  <a:schemeClr val="bg1"/>
                </a:solidFill>
              </a:rPr>
              <a:t>级</a:t>
            </a:r>
            <a:r>
              <a:rPr lang="en-US" altLang="zh-CN" sz="1100">
                <a:solidFill>
                  <a:schemeClr val="bg1"/>
                </a:solidFill>
              </a:rPr>
              <a:t>):18pt </a:t>
            </a:r>
          </a:p>
          <a:p>
            <a:pPr algn="r">
              <a:lnSpc>
                <a:spcPct val="125000"/>
              </a:lnSpc>
              <a:buClr>
                <a:schemeClr val="bg2"/>
              </a:buClr>
              <a:buSzPct val="60000"/>
              <a:buFont typeface="Wingdings" panose="05000000000000000000" pitchFamily="2" charset="2"/>
              <a:buNone/>
            </a:pPr>
            <a:r>
              <a:rPr lang="zh-CN" altLang="en-US" sz="1100">
                <a:solidFill>
                  <a:schemeClr val="bg1"/>
                </a:solidFill>
              </a:rPr>
              <a:t>颜色</a:t>
            </a:r>
            <a:r>
              <a:rPr lang="en-US" altLang="zh-CN" sz="1100">
                <a:solidFill>
                  <a:schemeClr val="bg1"/>
                </a:solidFill>
              </a:rPr>
              <a:t>:</a:t>
            </a:r>
            <a:r>
              <a:rPr lang="zh-CN" altLang="en-US" sz="1100">
                <a:solidFill>
                  <a:schemeClr val="bg1"/>
                </a:solidFill>
              </a:rPr>
              <a:t>黑色</a:t>
            </a:r>
          </a:p>
          <a:p>
            <a:pPr algn="r">
              <a:lnSpc>
                <a:spcPct val="125000"/>
              </a:lnSpc>
              <a:buClr>
                <a:schemeClr val="bg2"/>
              </a:buClr>
              <a:buSzPct val="60000"/>
              <a:buFont typeface="Wingdings" panose="05000000000000000000" pitchFamily="2" charset="2"/>
              <a:buNone/>
            </a:pPr>
            <a:r>
              <a:rPr lang="zh-CN" altLang="en-US" sz="1100">
                <a:solidFill>
                  <a:schemeClr val="bg1"/>
                </a:solidFill>
              </a:rPr>
              <a:t>字体</a:t>
            </a:r>
            <a:r>
              <a:rPr lang="en-US" altLang="zh-CN" sz="1100">
                <a:solidFill>
                  <a:schemeClr val="bg1"/>
                </a:solidFill>
              </a:rPr>
              <a:t>:</a:t>
            </a:r>
            <a:r>
              <a:rPr lang="zh-CN" altLang="en-US" sz="1100">
                <a:solidFill>
                  <a:schemeClr val="bg1"/>
                </a:solidFill>
              </a:rPr>
              <a:t>细黑体 </a:t>
            </a:r>
          </a:p>
          <a:p>
            <a:pPr algn="r">
              <a:lnSpc>
                <a:spcPct val="125000"/>
              </a:lnSpc>
              <a:buClr>
                <a:schemeClr val="bg2"/>
              </a:buClr>
              <a:buSzPct val="60000"/>
              <a:buFont typeface="Wingdings" panose="05000000000000000000" pitchFamily="2" charset="2"/>
              <a:buNone/>
            </a:pPr>
            <a:endParaRPr lang="zh-CN" altLang="en-US" sz="1100">
              <a:solidFill>
                <a:schemeClr val="bg1"/>
              </a:solidFill>
            </a:endParaRPr>
          </a:p>
          <a:p>
            <a:pPr algn="r">
              <a:lnSpc>
                <a:spcPct val="125000"/>
              </a:lnSpc>
              <a:buClr>
                <a:schemeClr val="bg2"/>
              </a:buClr>
              <a:buSzPct val="60000"/>
              <a:buFont typeface="Wingdings" panose="05000000000000000000" pitchFamily="2" charset="2"/>
              <a:buNone/>
            </a:pPr>
            <a:endParaRPr lang="zh-CN" altLang="en-US" sz="1100">
              <a:solidFill>
                <a:schemeClr val="bg1"/>
              </a:solidFill>
            </a:endParaRPr>
          </a:p>
          <a:p>
            <a:pPr algn="r">
              <a:lnSpc>
                <a:spcPct val="125000"/>
              </a:lnSpc>
              <a:buClr>
                <a:schemeClr val="bg2"/>
              </a:buClr>
              <a:buSzPct val="60000"/>
              <a:buFont typeface="Wingdings" panose="05000000000000000000" pitchFamily="2" charset="2"/>
              <a:buNone/>
            </a:pPr>
            <a:endParaRPr lang="zh-CN" altLang="en-US" sz="1100">
              <a:solidFill>
                <a:schemeClr val="bg1"/>
              </a:solidFill>
            </a:endParaRPr>
          </a:p>
          <a:p>
            <a:pPr algn="r">
              <a:lnSpc>
                <a:spcPct val="125000"/>
              </a:lnSpc>
              <a:buClr>
                <a:schemeClr val="bg2"/>
              </a:buClr>
              <a:buSzPct val="60000"/>
              <a:buFont typeface="Wingdings" panose="05000000000000000000" pitchFamily="2" charset="2"/>
              <a:buNone/>
            </a:pPr>
            <a:endParaRPr lang="zh-CN" altLang="en-US" sz="1100">
              <a:solidFill>
                <a:schemeClr val="bg1"/>
              </a:solidFill>
            </a:endParaRPr>
          </a:p>
          <a:p>
            <a:pPr algn="r">
              <a:lnSpc>
                <a:spcPct val="125000"/>
              </a:lnSpc>
              <a:buClr>
                <a:schemeClr val="bg2"/>
              </a:buClr>
              <a:buSzPct val="60000"/>
              <a:buFont typeface="Wingdings" panose="05000000000000000000" pitchFamily="2" charset="2"/>
              <a:buNone/>
            </a:pPr>
            <a:endParaRPr lang="en-US" altLang="zh-CN" sz="1100"/>
          </a:p>
        </p:txBody>
      </p:sp>
      <p:sp>
        <p:nvSpPr>
          <p:cNvPr id="1033" name="矩形 9"/>
          <p:cNvSpPr>
            <a:spLocks noChangeArrowheads="1"/>
          </p:cNvSpPr>
          <p:nvPr/>
        </p:nvSpPr>
        <p:spPr bwMode="auto">
          <a:xfrm>
            <a:off x="9199563" y="1423988"/>
            <a:ext cx="1049337" cy="200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098" tIns="40050" rIns="80098" bIns="40050"/>
          <a:lstStyle>
            <a:lvl1pPr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nSpc>
                <a:spcPct val="120000"/>
              </a:lnSpc>
              <a:buClr>
                <a:schemeClr val="bg2"/>
              </a:buClr>
              <a:buSzPct val="60000"/>
              <a:buFont typeface="Wingdings" panose="05000000000000000000" pitchFamily="2" charset="2"/>
              <a:buNone/>
            </a:pPr>
            <a:r>
              <a:rPr lang="zh-CN" altLang="en-US" sz="1100">
                <a:solidFill>
                  <a:schemeClr val="bg1"/>
                </a:solidFill>
                <a:latin typeface="华文细黑" panose="02010600040101010101" pitchFamily="2" charset="-122"/>
              </a:rPr>
              <a:t>配色参考方案：</a:t>
            </a:r>
          </a:p>
          <a:p>
            <a:pPr>
              <a:lnSpc>
                <a:spcPct val="120000"/>
              </a:lnSpc>
              <a:buClr>
                <a:schemeClr val="bg2"/>
              </a:buClr>
              <a:buSzPct val="60000"/>
              <a:buFont typeface="Wingdings" panose="05000000000000000000" pitchFamily="2" charset="2"/>
              <a:buNone/>
            </a:pPr>
            <a:r>
              <a:rPr lang="zh-CN" altLang="en-US" sz="1100">
                <a:solidFill>
                  <a:schemeClr val="bg1"/>
                </a:solidFill>
                <a:latin typeface="华文细黑" panose="02010600040101010101" pitchFamily="2" charset="-122"/>
              </a:rPr>
              <a:t>建议同一页面内不超过四种颜色，以下是</a:t>
            </a:r>
            <a:r>
              <a:rPr lang="en-US" altLang="zh-CN" sz="1100">
                <a:solidFill>
                  <a:schemeClr val="bg1"/>
                </a:solidFill>
                <a:latin typeface="华文细黑" panose="02010600040101010101" pitchFamily="2" charset="-122"/>
              </a:rPr>
              <a:t>13</a:t>
            </a:r>
            <a:r>
              <a:rPr lang="zh-CN" altLang="en-US" sz="1100">
                <a:solidFill>
                  <a:schemeClr val="bg1"/>
                </a:solidFill>
                <a:latin typeface="华文细黑" panose="02010600040101010101" pitchFamily="2" charset="-122"/>
              </a:rPr>
              <a:t>组配色方案，同一页面内只选择一组使用。（仅供参考）</a:t>
            </a:r>
          </a:p>
          <a:p>
            <a:pPr>
              <a:lnSpc>
                <a:spcPct val="125000"/>
              </a:lnSpc>
              <a:buClr>
                <a:schemeClr val="bg2"/>
              </a:buClr>
              <a:buSzPct val="60000"/>
              <a:buFont typeface="Wingdings" panose="05000000000000000000" pitchFamily="2" charset="2"/>
              <a:buNone/>
            </a:pPr>
            <a:endParaRPr lang="zh-CN" altLang="en-US" sz="1100">
              <a:solidFill>
                <a:schemeClr val="bg1"/>
              </a:solidFill>
              <a:latin typeface="华文细黑" panose="02010600040101010101" pitchFamily="2" charset="-122"/>
            </a:endParaRPr>
          </a:p>
          <a:p>
            <a:pPr>
              <a:lnSpc>
                <a:spcPct val="125000"/>
              </a:lnSpc>
              <a:buClr>
                <a:schemeClr val="bg2"/>
              </a:buClr>
              <a:buSzPct val="60000"/>
              <a:buFont typeface="Wingdings" panose="05000000000000000000" pitchFamily="2" charset="2"/>
              <a:buChar char="l"/>
            </a:pPr>
            <a:endParaRPr lang="zh-CN" altLang="en-US" sz="1100">
              <a:solidFill>
                <a:schemeClr val="bg1"/>
              </a:solidFill>
              <a:latin typeface="华文细黑" panose="02010600040101010101" pitchFamily="2" charset="-122"/>
            </a:endParaRPr>
          </a:p>
          <a:p>
            <a:pPr>
              <a:lnSpc>
                <a:spcPct val="125000"/>
              </a:lnSpc>
              <a:buClr>
                <a:schemeClr val="bg2"/>
              </a:buClr>
              <a:buSzPct val="60000"/>
              <a:buFont typeface="Wingdings" panose="05000000000000000000" pitchFamily="2" charset="2"/>
              <a:buChar char="l"/>
            </a:pPr>
            <a:endParaRPr lang="en-US" altLang="zh-CN" sz="1100">
              <a:solidFill>
                <a:schemeClr val="bg1"/>
              </a:solidFill>
              <a:latin typeface="华文细黑" panose="02010600040101010101" pitchFamily="2" charset="-122"/>
            </a:endParaRPr>
          </a:p>
        </p:txBody>
      </p:sp>
      <p:sp>
        <p:nvSpPr>
          <p:cNvPr id="1034" name="矩形 10"/>
          <p:cNvSpPr>
            <a:spLocks noChangeArrowheads="1"/>
          </p:cNvSpPr>
          <p:nvPr/>
        </p:nvSpPr>
        <p:spPr bwMode="auto">
          <a:xfrm>
            <a:off x="9199563" y="-61913"/>
            <a:ext cx="1049337" cy="838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098" tIns="40050" rIns="80098" bIns="40050"/>
          <a:lstStyle>
            <a:lvl1pPr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nSpc>
                <a:spcPct val="120000"/>
              </a:lnSpc>
              <a:buClr>
                <a:schemeClr val="bg2"/>
              </a:buClr>
              <a:buSzPct val="60000"/>
              <a:buFont typeface="Wingdings" panose="05000000000000000000" pitchFamily="2" charset="2"/>
              <a:buNone/>
            </a:pPr>
            <a:r>
              <a:rPr lang="zh-CN" altLang="en-US" sz="1100">
                <a:solidFill>
                  <a:schemeClr val="bg1"/>
                </a:solidFill>
                <a:latin typeface="华文细黑" panose="02010600040101010101" pitchFamily="2" charset="-122"/>
              </a:rPr>
              <a:t>客户或者合作伙伴的标志放在右上角</a:t>
            </a:r>
            <a:r>
              <a:rPr lang="en-US" altLang="zh-CN" sz="1100">
                <a:solidFill>
                  <a:schemeClr val="bg1"/>
                </a:solidFill>
                <a:latin typeface="华文细黑" panose="02010600040101010101" pitchFamily="2" charset="-122"/>
              </a:rPr>
              <a:t>.</a:t>
            </a:r>
          </a:p>
          <a:p>
            <a:pPr>
              <a:lnSpc>
                <a:spcPct val="125000"/>
              </a:lnSpc>
              <a:buClr>
                <a:schemeClr val="bg2"/>
              </a:buClr>
              <a:buSzPct val="60000"/>
              <a:buFont typeface="Wingdings" panose="05000000000000000000" pitchFamily="2" charset="2"/>
              <a:buNone/>
            </a:pPr>
            <a:endParaRPr lang="en-US" altLang="zh-CN" sz="1100">
              <a:solidFill>
                <a:schemeClr val="bg1"/>
              </a:solidFill>
              <a:latin typeface="华文细黑" panose="02010600040101010101" pitchFamily="2" charset="-122"/>
            </a:endParaRPr>
          </a:p>
          <a:p>
            <a:pPr>
              <a:lnSpc>
                <a:spcPct val="125000"/>
              </a:lnSpc>
              <a:buClr>
                <a:schemeClr val="bg2"/>
              </a:buClr>
              <a:buSzPct val="60000"/>
              <a:buFont typeface="Wingdings" panose="05000000000000000000" pitchFamily="2" charset="2"/>
              <a:buChar char="l"/>
            </a:pPr>
            <a:endParaRPr lang="en-US" altLang="zh-CN" sz="1100">
              <a:solidFill>
                <a:schemeClr val="bg1"/>
              </a:solidFill>
              <a:latin typeface="华文细黑" panose="02010600040101010101" pitchFamily="2" charset="-122"/>
            </a:endParaRPr>
          </a:p>
          <a:p>
            <a:pPr>
              <a:lnSpc>
                <a:spcPct val="125000"/>
              </a:lnSpc>
              <a:buClr>
                <a:schemeClr val="bg2"/>
              </a:buClr>
              <a:buSzPct val="60000"/>
              <a:buFont typeface="Wingdings" panose="05000000000000000000" pitchFamily="2" charset="2"/>
              <a:buChar char="l"/>
            </a:pPr>
            <a:endParaRPr lang="en-US" altLang="zh-CN" sz="1100">
              <a:solidFill>
                <a:schemeClr val="bg1"/>
              </a:solidFill>
              <a:latin typeface="华文细黑" panose="02010600040101010101" pitchFamily="2" charset="-122"/>
            </a:endParaRPr>
          </a:p>
        </p:txBody>
      </p:sp>
      <p:sp>
        <p:nvSpPr>
          <p:cNvPr id="1035" name="矩形 12"/>
          <p:cNvSpPr>
            <a:spLocks noChangeArrowheads="1"/>
          </p:cNvSpPr>
          <p:nvPr/>
        </p:nvSpPr>
        <p:spPr bwMode="auto">
          <a:xfrm>
            <a:off x="9269413" y="3429000"/>
            <a:ext cx="919162" cy="34909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nvGrpSpPr>
          <p:cNvPr id="1036" name="组合 13"/>
          <p:cNvGrpSpPr>
            <a:grpSpLocks/>
          </p:cNvGrpSpPr>
          <p:nvPr/>
        </p:nvGrpSpPr>
        <p:grpSpPr bwMode="auto">
          <a:xfrm>
            <a:off x="9355138" y="3789363"/>
            <a:ext cx="739775" cy="182562"/>
            <a:chOff x="5893" y="2387"/>
            <a:chExt cx="466" cy="115"/>
          </a:xfrm>
        </p:grpSpPr>
        <p:sp>
          <p:nvSpPr>
            <p:cNvPr id="1097" name="矩形 14"/>
            <p:cNvSpPr>
              <a:spLocks noChangeArrowheads="1"/>
            </p:cNvSpPr>
            <p:nvPr userDrawn="1"/>
          </p:nvSpPr>
          <p:spPr bwMode="auto">
            <a:xfrm flipV="1">
              <a:off x="6010" y="2387"/>
              <a:ext cx="116" cy="115"/>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8" name="矩形 15"/>
            <p:cNvSpPr>
              <a:spLocks noChangeArrowheads="1"/>
            </p:cNvSpPr>
            <p:nvPr userDrawn="1"/>
          </p:nvSpPr>
          <p:spPr bwMode="auto">
            <a:xfrm flipV="1">
              <a:off x="6126" y="2387"/>
              <a:ext cx="116" cy="115"/>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9" name="矩形 16"/>
            <p:cNvSpPr>
              <a:spLocks noChangeArrowheads="1"/>
            </p:cNvSpPr>
            <p:nvPr userDrawn="1"/>
          </p:nvSpPr>
          <p:spPr bwMode="auto">
            <a:xfrm flipV="1">
              <a:off x="6242" y="2387"/>
              <a:ext cx="117" cy="115"/>
            </a:xfrm>
            <a:prstGeom prst="rect">
              <a:avLst/>
            </a:prstGeom>
            <a:solidFill>
              <a:srgbClr val="99660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100" name="矩形 17"/>
            <p:cNvSpPr>
              <a:spLocks noChangeArrowheads="1"/>
            </p:cNvSpPr>
            <p:nvPr userDrawn="1"/>
          </p:nvSpPr>
          <p:spPr bwMode="auto">
            <a:xfrm flipV="1">
              <a:off x="5893" y="2387"/>
              <a:ext cx="117" cy="115"/>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37" name="组合 18"/>
          <p:cNvGrpSpPr>
            <a:grpSpLocks/>
          </p:cNvGrpSpPr>
          <p:nvPr/>
        </p:nvGrpSpPr>
        <p:grpSpPr bwMode="auto">
          <a:xfrm>
            <a:off x="9355138" y="4005263"/>
            <a:ext cx="739775" cy="182562"/>
            <a:chOff x="5893" y="2523"/>
            <a:chExt cx="466" cy="115"/>
          </a:xfrm>
        </p:grpSpPr>
        <p:sp>
          <p:nvSpPr>
            <p:cNvPr id="1093" name="矩形 19"/>
            <p:cNvSpPr>
              <a:spLocks noChangeArrowheads="1"/>
            </p:cNvSpPr>
            <p:nvPr userDrawn="1"/>
          </p:nvSpPr>
          <p:spPr bwMode="auto">
            <a:xfrm flipV="1">
              <a:off x="6010" y="2523"/>
              <a:ext cx="116" cy="115"/>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4" name="矩形 20"/>
            <p:cNvSpPr>
              <a:spLocks noChangeArrowheads="1"/>
            </p:cNvSpPr>
            <p:nvPr userDrawn="1"/>
          </p:nvSpPr>
          <p:spPr bwMode="auto">
            <a:xfrm flipV="1">
              <a:off x="6126" y="2523"/>
              <a:ext cx="116" cy="115"/>
            </a:xfrm>
            <a:prstGeom prst="rect">
              <a:avLst/>
            </a:prstGeom>
            <a:solidFill>
              <a:srgbClr val="99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5" name="矩形 21"/>
            <p:cNvSpPr>
              <a:spLocks noChangeArrowheads="1"/>
            </p:cNvSpPr>
            <p:nvPr userDrawn="1"/>
          </p:nvSpPr>
          <p:spPr bwMode="auto">
            <a:xfrm flipV="1">
              <a:off x="6242" y="2523"/>
              <a:ext cx="117" cy="115"/>
            </a:xfrm>
            <a:prstGeom prst="rect">
              <a:avLst/>
            </a:prstGeom>
            <a:solidFill>
              <a:srgbClr val="0099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6" name="矩形 22"/>
            <p:cNvSpPr>
              <a:spLocks noChangeArrowheads="1"/>
            </p:cNvSpPr>
            <p:nvPr userDrawn="1"/>
          </p:nvSpPr>
          <p:spPr bwMode="auto">
            <a:xfrm flipV="1">
              <a:off x="5893" y="2523"/>
              <a:ext cx="117" cy="115"/>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38" name="组合 23"/>
          <p:cNvGrpSpPr>
            <a:grpSpLocks/>
          </p:cNvGrpSpPr>
          <p:nvPr/>
        </p:nvGrpSpPr>
        <p:grpSpPr bwMode="auto">
          <a:xfrm>
            <a:off x="9355138" y="4221163"/>
            <a:ext cx="739775" cy="182562"/>
            <a:chOff x="5893" y="2659"/>
            <a:chExt cx="466" cy="115"/>
          </a:xfrm>
        </p:grpSpPr>
        <p:sp>
          <p:nvSpPr>
            <p:cNvPr id="1089" name="矩形 24"/>
            <p:cNvSpPr>
              <a:spLocks noChangeArrowheads="1"/>
            </p:cNvSpPr>
            <p:nvPr userDrawn="1"/>
          </p:nvSpPr>
          <p:spPr bwMode="auto">
            <a:xfrm flipV="1">
              <a:off x="6010" y="2659"/>
              <a:ext cx="116" cy="115"/>
            </a:xfrm>
            <a:prstGeom prst="rect">
              <a:avLst/>
            </a:prstGeom>
            <a:solidFill>
              <a:srgbClr val="99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0" name="矩形 25"/>
            <p:cNvSpPr>
              <a:spLocks noChangeArrowheads="1"/>
            </p:cNvSpPr>
            <p:nvPr userDrawn="1"/>
          </p:nvSpPr>
          <p:spPr bwMode="auto">
            <a:xfrm flipV="1">
              <a:off x="6126" y="2659"/>
              <a:ext cx="116" cy="115"/>
            </a:xfrm>
            <a:prstGeom prst="rect">
              <a:avLst/>
            </a:prstGeom>
            <a:solidFill>
              <a:srgbClr val="0099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1" name="矩形 26"/>
            <p:cNvSpPr>
              <a:spLocks noChangeArrowheads="1"/>
            </p:cNvSpPr>
            <p:nvPr userDrawn="1"/>
          </p:nvSpPr>
          <p:spPr bwMode="auto">
            <a:xfrm flipV="1">
              <a:off x="6242" y="2659"/>
              <a:ext cx="117" cy="115"/>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2" name="矩形 27"/>
            <p:cNvSpPr>
              <a:spLocks noChangeArrowheads="1"/>
            </p:cNvSpPr>
            <p:nvPr userDrawn="1"/>
          </p:nvSpPr>
          <p:spPr bwMode="auto">
            <a:xfrm flipV="1">
              <a:off x="5893" y="2659"/>
              <a:ext cx="117" cy="115"/>
            </a:xfrm>
            <a:prstGeom prst="rect">
              <a:avLst/>
            </a:prstGeom>
            <a:solidFill>
              <a:srgbClr val="CC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39" name="组合 28"/>
          <p:cNvGrpSpPr>
            <a:grpSpLocks/>
          </p:cNvGrpSpPr>
          <p:nvPr/>
        </p:nvGrpSpPr>
        <p:grpSpPr bwMode="auto">
          <a:xfrm>
            <a:off x="9355138" y="3573463"/>
            <a:ext cx="739775" cy="188912"/>
            <a:chOff x="5893" y="2251"/>
            <a:chExt cx="466" cy="119"/>
          </a:xfrm>
        </p:grpSpPr>
        <p:sp>
          <p:nvSpPr>
            <p:cNvPr id="1085" name="矩形 29"/>
            <p:cNvSpPr>
              <a:spLocks noChangeArrowheads="1"/>
            </p:cNvSpPr>
            <p:nvPr userDrawn="1"/>
          </p:nvSpPr>
          <p:spPr bwMode="auto">
            <a:xfrm flipV="1">
              <a:off x="6126" y="2251"/>
              <a:ext cx="116" cy="119"/>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86" name="矩形 30"/>
            <p:cNvSpPr>
              <a:spLocks noChangeArrowheads="1"/>
            </p:cNvSpPr>
            <p:nvPr userDrawn="1"/>
          </p:nvSpPr>
          <p:spPr bwMode="auto">
            <a:xfrm flipV="1">
              <a:off x="6242" y="2251"/>
              <a:ext cx="117" cy="119"/>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87" name="矩形 31"/>
            <p:cNvSpPr>
              <a:spLocks noChangeArrowheads="1"/>
            </p:cNvSpPr>
            <p:nvPr userDrawn="1"/>
          </p:nvSpPr>
          <p:spPr bwMode="auto">
            <a:xfrm flipV="1">
              <a:off x="5893" y="2251"/>
              <a:ext cx="117" cy="119"/>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88" name="矩形 32"/>
            <p:cNvSpPr>
              <a:spLocks noChangeArrowheads="1"/>
            </p:cNvSpPr>
            <p:nvPr userDrawn="1"/>
          </p:nvSpPr>
          <p:spPr bwMode="auto">
            <a:xfrm flipV="1">
              <a:off x="6010" y="2251"/>
              <a:ext cx="116" cy="119"/>
            </a:xfrm>
            <a:prstGeom prst="rect">
              <a:avLst/>
            </a:prstGeom>
            <a:solidFill>
              <a:srgbClr val="66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0" name="组合 33"/>
          <p:cNvGrpSpPr>
            <a:grpSpLocks/>
          </p:cNvGrpSpPr>
          <p:nvPr/>
        </p:nvGrpSpPr>
        <p:grpSpPr bwMode="auto">
          <a:xfrm>
            <a:off x="9355138" y="4581525"/>
            <a:ext cx="739775" cy="182563"/>
            <a:chOff x="5893" y="2886"/>
            <a:chExt cx="466" cy="115"/>
          </a:xfrm>
        </p:grpSpPr>
        <p:sp>
          <p:nvSpPr>
            <p:cNvPr id="1081" name="矩形 34"/>
            <p:cNvSpPr>
              <a:spLocks noChangeArrowheads="1"/>
            </p:cNvSpPr>
            <p:nvPr userDrawn="1"/>
          </p:nvSpPr>
          <p:spPr bwMode="auto">
            <a:xfrm flipV="1">
              <a:off x="6010" y="2886"/>
              <a:ext cx="116" cy="115"/>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82" name="矩形 35"/>
            <p:cNvSpPr>
              <a:spLocks noChangeArrowheads="1"/>
            </p:cNvSpPr>
            <p:nvPr userDrawn="1"/>
          </p:nvSpPr>
          <p:spPr bwMode="auto">
            <a:xfrm flipV="1">
              <a:off x="6126" y="2886"/>
              <a:ext cx="116" cy="115"/>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83" name="矩形 36"/>
            <p:cNvSpPr>
              <a:spLocks noChangeArrowheads="1"/>
            </p:cNvSpPr>
            <p:nvPr userDrawn="1"/>
          </p:nvSpPr>
          <p:spPr bwMode="auto">
            <a:xfrm flipV="1">
              <a:off x="6242" y="2886"/>
              <a:ext cx="117" cy="115"/>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84" name="矩形 37"/>
            <p:cNvSpPr>
              <a:spLocks noChangeArrowheads="1"/>
            </p:cNvSpPr>
            <p:nvPr userDrawn="1"/>
          </p:nvSpPr>
          <p:spPr bwMode="auto">
            <a:xfrm flipV="1">
              <a:off x="5893" y="2886"/>
              <a:ext cx="117" cy="115"/>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1" name="组合 38"/>
          <p:cNvGrpSpPr>
            <a:grpSpLocks/>
          </p:cNvGrpSpPr>
          <p:nvPr/>
        </p:nvGrpSpPr>
        <p:grpSpPr bwMode="auto">
          <a:xfrm>
            <a:off x="9355138" y="4797425"/>
            <a:ext cx="739775" cy="182563"/>
            <a:chOff x="5893" y="3022"/>
            <a:chExt cx="466" cy="115"/>
          </a:xfrm>
        </p:grpSpPr>
        <p:sp>
          <p:nvSpPr>
            <p:cNvPr id="1077" name="矩形 39"/>
            <p:cNvSpPr>
              <a:spLocks noChangeArrowheads="1"/>
            </p:cNvSpPr>
            <p:nvPr userDrawn="1"/>
          </p:nvSpPr>
          <p:spPr bwMode="auto">
            <a:xfrm flipV="1">
              <a:off x="6010" y="3022"/>
              <a:ext cx="116" cy="115"/>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8" name="矩形 40"/>
            <p:cNvSpPr>
              <a:spLocks noChangeArrowheads="1"/>
            </p:cNvSpPr>
            <p:nvPr userDrawn="1"/>
          </p:nvSpPr>
          <p:spPr bwMode="auto">
            <a:xfrm flipV="1">
              <a:off x="6126" y="3022"/>
              <a:ext cx="116" cy="115"/>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9" name="矩形 41"/>
            <p:cNvSpPr>
              <a:spLocks noChangeArrowheads="1"/>
            </p:cNvSpPr>
            <p:nvPr userDrawn="1"/>
          </p:nvSpPr>
          <p:spPr bwMode="auto">
            <a:xfrm flipV="1">
              <a:off x="6242" y="3022"/>
              <a:ext cx="117" cy="115"/>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80" name="矩形 42"/>
            <p:cNvSpPr>
              <a:spLocks noChangeArrowheads="1"/>
            </p:cNvSpPr>
            <p:nvPr userDrawn="1"/>
          </p:nvSpPr>
          <p:spPr bwMode="auto">
            <a:xfrm flipV="1">
              <a:off x="5893" y="3022"/>
              <a:ext cx="117" cy="115"/>
            </a:xfrm>
            <a:prstGeom prst="rect">
              <a:avLst/>
            </a:prstGeom>
            <a:solidFill>
              <a:srgbClr val="9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2" name="组合 43"/>
          <p:cNvGrpSpPr>
            <a:grpSpLocks/>
          </p:cNvGrpSpPr>
          <p:nvPr/>
        </p:nvGrpSpPr>
        <p:grpSpPr bwMode="auto">
          <a:xfrm>
            <a:off x="9355138" y="5013325"/>
            <a:ext cx="739775" cy="182563"/>
            <a:chOff x="5893" y="3158"/>
            <a:chExt cx="466" cy="115"/>
          </a:xfrm>
        </p:grpSpPr>
        <p:sp>
          <p:nvSpPr>
            <p:cNvPr id="1073" name="矩形 44"/>
            <p:cNvSpPr>
              <a:spLocks noChangeArrowheads="1"/>
            </p:cNvSpPr>
            <p:nvPr userDrawn="1"/>
          </p:nvSpPr>
          <p:spPr bwMode="auto">
            <a:xfrm flipV="1">
              <a:off x="6010" y="3158"/>
              <a:ext cx="116" cy="115"/>
            </a:xfrm>
            <a:prstGeom prst="rect">
              <a:avLst/>
            </a:prstGeom>
            <a:solidFill>
              <a:srgbClr val="0099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4" name="矩形 45"/>
            <p:cNvSpPr>
              <a:spLocks noChangeArrowheads="1"/>
            </p:cNvSpPr>
            <p:nvPr userDrawn="1"/>
          </p:nvSpPr>
          <p:spPr bwMode="auto">
            <a:xfrm flipV="1">
              <a:off x="6126" y="3158"/>
              <a:ext cx="116" cy="115"/>
            </a:xfrm>
            <a:prstGeom prst="rect">
              <a:avLst/>
            </a:prstGeom>
            <a:solidFill>
              <a:srgbClr val="CC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5" name="矩形 46"/>
            <p:cNvSpPr>
              <a:spLocks noChangeArrowheads="1"/>
            </p:cNvSpPr>
            <p:nvPr userDrawn="1"/>
          </p:nvSpPr>
          <p:spPr bwMode="auto">
            <a:xfrm flipV="1">
              <a:off x="6242" y="3158"/>
              <a:ext cx="117" cy="115"/>
            </a:xfrm>
            <a:prstGeom prst="rect">
              <a:avLst/>
            </a:prstGeom>
            <a:solidFill>
              <a:srgbClr val="99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6" name="矩形 47"/>
            <p:cNvSpPr>
              <a:spLocks noChangeArrowheads="1"/>
            </p:cNvSpPr>
            <p:nvPr userDrawn="1"/>
          </p:nvSpPr>
          <p:spPr bwMode="auto">
            <a:xfrm flipV="1">
              <a:off x="5893" y="3158"/>
              <a:ext cx="117" cy="115"/>
            </a:xfrm>
            <a:prstGeom prst="rect">
              <a:avLst/>
            </a:prstGeom>
            <a:solidFill>
              <a:srgbClr val="9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3" name="组合 48"/>
          <p:cNvGrpSpPr>
            <a:grpSpLocks/>
          </p:cNvGrpSpPr>
          <p:nvPr/>
        </p:nvGrpSpPr>
        <p:grpSpPr bwMode="auto">
          <a:xfrm>
            <a:off x="9355138" y="5373688"/>
            <a:ext cx="739775" cy="182562"/>
            <a:chOff x="5893" y="3385"/>
            <a:chExt cx="466" cy="115"/>
          </a:xfrm>
        </p:grpSpPr>
        <p:sp>
          <p:nvSpPr>
            <p:cNvPr id="1069" name="矩形 49"/>
            <p:cNvSpPr>
              <a:spLocks noChangeArrowheads="1"/>
            </p:cNvSpPr>
            <p:nvPr userDrawn="1"/>
          </p:nvSpPr>
          <p:spPr bwMode="auto">
            <a:xfrm flipV="1">
              <a:off x="6010" y="3385"/>
              <a:ext cx="116" cy="115"/>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0" name="矩形 50"/>
            <p:cNvSpPr>
              <a:spLocks noChangeArrowheads="1"/>
            </p:cNvSpPr>
            <p:nvPr userDrawn="1"/>
          </p:nvSpPr>
          <p:spPr bwMode="auto">
            <a:xfrm flipV="1">
              <a:off x="6126" y="3385"/>
              <a:ext cx="116" cy="115"/>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1" name="矩形 51"/>
            <p:cNvSpPr>
              <a:spLocks noChangeArrowheads="1"/>
            </p:cNvSpPr>
            <p:nvPr userDrawn="1"/>
          </p:nvSpPr>
          <p:spPr bwMode="auto">
            <a:xfrm flipV="1">
              <a:off x="6242" y="3385"/>
              <a:ext cx="117" cy="115"/>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2" name="矩形 52"/>
            <p:cNvSpPr>
              <a:spLocks noChangeArrowheads="1"/>
            </p:cNvSpPr>
            <p:nvPr userDrawn="1"/>
          </p:nvSpPr>
          <p:spPr bwMode="auto">
            <a:xfrm flipV="1">
              <a:off x="5893" y="3385"/>
              <a:ext cx="117" cy="11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4" name="组合 53"/>
          <p:cNvGrpSpPr>
            <a:grpSpLocks/>
          </p:cNvGrpSpPr>
          <p:nvPr/>
        </p:nvGrpSpPr>
        <p:grpSpPr bwMode="auto">
          <a:xfrm>
            <a:off x="9355138" y="5589588"/>
            <a:ext cx="739775" cy="182562"/>
            <a:chOff x="5893" y="3521"/>
            <a:chExt cx="466" cy="115"/>
          </a:xfrm>
        </p:grpSpPr>
        <p:sp>
          <p:nvSpPr>
            <p:cNvPr id="1065" name="矩形 54"/>
            <p:cNvSpPr>
              <a:spLocks noChangeArrowheads="1"/>
            </p:cNvSpPr>
            <p:nvPr userDrawn="1"/>
          </p:nvSpPr>
          <p:spPr bwMode="auto">
            <a:xfrm flipV="1">
              <a:off x="6010" y="3521"/>
              <a:ext cx="116" cy="115"/>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66" name="矩形 55"/>
            <p:cNvSpPr>
              <a:spLocks noChangeArrowheads="1"/>
            </p:cNvSpPr>
            <p:nvPr userDrawn="1"/>
          </p:nvSpPr>
          <p:spPr bwMode="auto">
            <a:xfrm flipV="1">
              <a:off x="6126" y="3521"/>
              <a:ext cx="116" cy="115"/>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67" name="矩形 56"/>
            <p:cNvSpPr>
              <a:spLocks noChangeArrowheads="1"/>
            </p:cNvSpPr>
            <p:nvPr userDrawn="1"/>
          </p:nvSpPr>
          <p:spPr bwMode="auto">
            <a:xfrm flipV="1">
              <a:off x="6242" y="3521"/>
              <a:ext cx="117" cy="115"/>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68" name="矩形 57"/>
            <p:cNvSpPr>
              <a:spLocks noChangeArrowheads="1"/>
            </p:cNvSpPr>
            <p:nvPr userDrawn="1"/>
          </p:nvSpPr>
          <p:spPr bwMode="auto">
            <a:xfrm flipV="1">
              <a:off x="5893" y="3521"/>
              <a:ext cx="117" cy="11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5" name="组合 58"/>
          <p:cNvGrpSpPr>
            <a:grpSpLocks/>
          </p:cNvGrpSpPr>
          <p:nvPr/>
        </p:nvGrpSpPr>
        <p:grpSpPr bwMode="auto">
          <a:xfrm>
            <a:off x="9355138" y="5805488"/>
            <a:ext cx="739775" cy="182562"/>
            <a:chOff x="5893" y="3657"/>
            <a:chExt cx="466" cy="115"/>
          </a:xfrm>
        </p:grpSpPr>
        <p:sp>
          <p:nvSpPr>
            <p:cNvPr id="1061" name="矩形 59"/>
            <p:cNvSpPr>
              <a:spLocks noChangeArrowheads="1"/>
            </p:cNvSpPr>
            <p:nvPr userDrawn="1"/>
          </p:nvSpPr>
          <p:spPr bwMode="auto">
            <a:xfrm flipV="1">
              <a:off x="6010" y="3657"/>
              <a:ext cx="116" cy="115"/>
            </a:xfrm>
            <a:prstGeom prst="rect">
              <a:avLst/>
            </a:prstGeom>
            <a:solidFill>
              <a:srgbClr val="0099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62" name="矩形 60"/>
            <p:cNvSpPr>
              <a:spLocks noChangeArrowheads="1"/>
            </p:cNvSpPr>
            <p:nvPr userDrawn="1"/>
          </p:nvSpPr>
          <p:spPr bwMode="auto">
            <a:xfrm flipV="1">
              <a:off x="6126" y="3657"/>
              <a:ext cx="116" cy="115"/>
            </a:xfrm>
            <a:prstGeom prst="rect">
              <a:avLst/>
            </a:prstGeom>
            <a:solidFill>
              <a:srgbClr val="CC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63" name="矩形 61"/>
            <p:cNvSpPr>
              <a:spLocks noChangeArrowheads="1"/>
            </p:cNvSpPr>
            <p:nvPr userDrawn="1"/>
          </p:nvSpPr>
          <p:spPr bwMode="auto">
            <a:xfrm flipV="1">
              <a:off x="6242" y="3657"/>
              <a:ext cx="117" cy="115"/>
            </a:xfrm>
            <a:prstGeom prst="rect">
              <a:avLst/>
            </a:prstGeom>
            <a:solidFill>
              <a:srgbClr val="99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64" name="矩形 62"/>
            <p:cNvSpPr>
              <a:spLocks noChangeArrowheads="1"/>
            </p:cNvSpPr>
            <p:nvPr userDrawn="1"/>
          </p:nvSpPr>
          <p:spPr bwMode="auto">
            <a:xfrm flipV="1">
              <a:off x="5893" y="3657"/>
              <a:ext cx="117" cy="11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6" name="组合 63"/>
          <p:cNvGrpSpPr>
            <a:grpSpLocks/>
          </p:cNvGrpSpPr>
          <p:nvPr/>
        </p:nvGrpSpPr>
        <p:grpSpPr bwMode="auto">
          <a:xfrm>
            <a:off x="9355138" y="6165850"/>
            <a:ext cx="739775" cy="182563"/>
            <a:chOff x="5893" y="3884"/>
            <a:chExt cx="466" cy="115"/>
          </a:xfrm>
        </p:grpSpPr>
        <p:sp>
          <p:nvSpPr>
            <p:cNvPr id="1057" name="矩形 64"/>
            <p:cNvSpPr>
              <a:spLocks noChangeArrowheads="1"/>
            </p:cNvSpPr>
            <p:nvPr userDrawn="1"/>
          </p:nvSpPr>
          <p:spPr bwMode="auto">
            <a:xfrm flipV="1">
              <a:off x="6010" y="3884"/>
              <a:ext cx="116" cy="115"/>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8" name="矩形 65"/>
            <p:cNvSpPr>
              <a:spLocks noChangeArrowheads="1"/>
            </p:cNvSpPr>
            <p:nvPr userDrawn="1"/>
          </p:nvSpPr>
          <p:spPr bwMode="auto">
            <a:xfrm flipV="1">
              <a:off x="6126" y="3884"/>
              <a:ext cx="116" cy="115"/>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9" name="矩形 66"/>
            <p:cNvSpPr>
              <a:spLocks noChangeArrowheads="1"/>
            </p:cNvSpPr>
            <p:nvPr userDrawn="1"/>
          </p:nvSpPr>
          <p:spPr bwMode="auto">
            <a:xfrm flipV="1">
              <a:off x="6242" y="3884"/>
              <a:ext cx="117" cy="115"/>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60" name="矩形 67"/>
            <p:cNvSpPr>
              <a:spLocks noChangeArrowheads="1"/>
            </p:cNvSpPr>
            <p:nvPr userDrawn="1"/>
          </p:nvSpPr>
          <p:spPr bwMode="auto">
            <a:xfrm flipV="1">
              <a:off x="5893" y="3884"/>
              <a:ext cx="117" cy="11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7" name="组合 68"/>
          <p:cNvGrpSpPr>
            <a:grpSpLocks/>
          </p:cNvGrpSpPr>
          <p:nvPr/>
        </p:nvGrpSpPr>
        <p:grpSpPr bwMode="auto">
          <a:xfrm>
            <a:off x="9355138" y="6391275"/>
            <a:ext cx="739775" cy="182563"/>
            <a:chOff x="5893" y="4026"/>
            <a:chExt cx="466" cy="115"/>
          </a:xfrm>
        </p:grpSpPr>
        <p:sp>
          <p:nvSpPr>
            <p:cNvPr id="1053" name="矩形 69"/>
            <p:cNvSpPr>
              <a:spLocks noChangeArrowheads="1"/>
            </p:cNvSpPr>
            <p:nvPr userDrawn="1"/>
          </p:nvSpPr>
          <p:spPr bwMode="auto">
            <a:xfrm flipV="1">
              <a:off x="6010" y="4026"/>
              <a:ext cx="116" cy="115"/>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4" name="矩形 70"/>
            <p:cNvSpPr>
              <a:spLocks noChangeArrowheads="1"/>
            </p:cNvSpPr>
            <p:nvPr userDrawn="1"/>
          </p:nvSpPr>
          <p:spPr bwMode="auto">
            <a:xfrm flipV="1">
              <a:off x="6126" y="4026"/>
              <a:ext cx="116" cy="115"/>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5" name="矩形 71"/>
            <p:cNvSpPr>
              <a:spLocks noChangeArrowheads="1"/>
            </p:cNvSpPr>
            <p:nvPr userDrawn="1"/>
          </p:nvSpPr>
          <p:spPr bwMode="auto">
            <a:xfrm flipV="1">
              <a:off x="6242" y="4026"/>
              <a:ext cx="117" cy="115"/>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6" name="矩形 72"/>
            <p:cNvSpPr>
              <a:spLocks noChangeArrowheads="1"/>
            </p:cNvSpPr>
            <p:nvPr userDrawn="1"/>
          </p:nvSpPr>
          <p:spPr bwMode="auto">
            <a:xfrm flipV="1">
              <a:off x="5893" y="4026"/>
              <a:ext cx="117" cy="11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8" name="组合 73"/>
          <p:cNvGrpSpPr>
            <a:grpSpLocks/>
          </p:cNvGrpSpPr>
          <p:nvPr/>
        </p:nvGrpSpPr>
        <p:grpSpPr bwMode="auto">
          <a:xfrm>
            <a:off x="9355138" y="6615113"/>
            <a:ext cx="739775" cy="182562"/>
            <a:chOff x="5893" y="4167"/>
            <a:chExt cx="466" cy="115"/>
          </a:xfrm>
        </p:grpSpPr>
        <p:sp>
          <p:nvSpPr>
            <p:cNvPr id="1049" name="矩形 74"/>
            <p:cNvSpPr>
              <a:spLocks noChangeArrowheads="1"/>
            </p:cNvSpPr>
            <p:nvPr userDrawn="1"/>
          </p:nvSpPr>
          <p:spPr bwMode="auto">
            <a:xfrm flipV="1">
              <a:off x="6010" y="4167"/>
              <a:ext cx="116" cy="11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0" name="矩形 75"/>
            <p:cNvSpPr>
              <a:spLocks noChangeArrowheads="1"/>
            </p:cNvSpPr>
            <p:nvPr userDrawn="1"/>
          </p:nvSpPr>
          <p:spPr bwMode="auto">
            <a:xfrm flipV="1">
              <a:off x="6126" y="4167"/>
              <a:ext cx="116" cy="11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1" name="矩形 76"/>
            <p:cNvSpPr>
              <a:spLocks noChangeArrowheads="1"/>
            </p:cNvSpPr>
            <p:nvPr userDrawn="1"/>
          </p:nvSpPr>
          <p:spPr bwMode="auto">
            <a:xfrm flipV="1">
              <a:off x="6242" y="4167"/>
              <a:ext cx="117" cy="11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2" name="矩形 77"/>
            <p:cNvSpPr>
              <a:spLocks noChangeArrowheads="1"/>
            </p:cNvSpPr>
            <p:nvPr userDrawn="1"/>
          </p:nvSpPr>
          <p:spPr bwMode="auto">
            <a:xfrm flipV="1">
              <a:off x="5893" y="4167"/>
              <a:ext cx="117" cy="11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spTree>
  </p:cSld>
  <p:clrMap bg1="lt1" tx1="dk1" bg2="lt2" tx2="dk2" accent1="accent1" accent2="accent2" accent3="accent3" accent4="accent4" accent5="accent5" accent6="accent6" hlink="hlink" folHlink="folHlink"/>
  <p:sldLayoutIdLst>
    <p:sldLayoutId id="2147484211" r:id="rId1"/>
  </p:sldLayoutIdLst>
  <p:transition spd="slow" advClick="0"/>
  <p:timing>
    <p:tnLst>
      <p:par>
        <p:cTn id="1" dur="indefinite" restart="never" nodeType="tmRoot"/>
      </p:par>
    </p:tnLst>
  </p:timing>
  <p:hf sldNum="0" hdr="0" ftr="0"/>
  <p:txStyles>
    <p:titleStyle>
      <a:lvl1pPr algn="l" defTabSz="801688" rtl="0" eaLnBrk="0" fontAlgn="base" hangingPunct="0">
        <a:lnSpc>
          <a:spcPct val="90000"/>
        </a:lnSpc>
        <a:spcBef>
          <a:spcPct val="0"/>
        </a:spcBef>
        <a:spcAft>
          <a:spcPct val="0"/>
        </a:spcAft>
        <a:defRPr sz="2800">
          <a:solidFill>
            <a:srgbClr val="990000"/>
          </a:solidFill>
          <a:latin typeface="+mj-lt"/>
          <a:ea typeface="+mj-ea"/>
          <a:cs typeface="+mj-cs"/>
        </a:defRPr>
      </a:lvl1pPr>
      <a:lvl2pPr algn="l" defTabSz="801688" rtl="0" eaLnBrk="0" fontAlgn="base" hangingPunct="0">
        <a:lnSpc>
          <a:spcPct val="90000"/>
        </a:lnSpc>
        <a:spcBef>
          <a:spcPct val="0"/>
        </a:spcBef>
        <a:spcAft>
          <a:spcPct val="0"/>
        </a:spcAft>
        <a:defRPr sz="2800">
          <a:solidFill>
            <a:srgbClr val="990000"/>
          </a:solidFill>
          <a:latin typeface="FrutigerNext LT Bold" pitchFamily="1" charset="0"/>
          <a:ea typeface="黑体" pitchFamily="49" charset="-122"/>
        </a:defRPr>
      </a:lvl2pPr>
      <a:lvl3pPr algn="l" defTabSz="801688" rtl="0" eaLnBrk="0" fontAlgn="base" hangingPunct="0">
        <a:lnSpc>
          <a:spcPct val="90000"/>
        </a:lnSpc>
        <a:spcBef>
          <a:spcPct val="0"/>
        </a:spcBef>
        <a:spcAft>
          <a:spcPct val="0"/>
        </a:spcAft>
        <a:defRPr sz="2800">
          <a:solidFill>
            <a:srgbClr val="990000"/>
          </a:solidFill>
          <a:latin typeface="FrutigerNext LT Bold" pitchFamily="1" charset="0"/>
          <a:ea typeface="黑体" pitchFamily="49" charset="-122"/>
        </a:defRPr>
      </a:lvl3pPr>
      <a:lvl4pPr algn="l" defTabSz="801688" rtl="0" eaLnBrk="0" fontAlgn="base" hangingPunct="0">
        <a:lnSpc>
          <a:spcPct val="90000"/>
        </a:lnSpc>
        <a:spcBef>
          <a:spcPct val="0"/>
        </a:spcBef>
        <a:spcAft>
          <a:spcPct val="0"/>
        </a:spcAft>
        <a:defRPr sz="2800">
          <a:solidFill>
            <a:srgbClr val="990000"/>
          </a:solidFill>
          <a:latin typeface="FrutigerNext LT Bold" pitchFamily="1" charset="0"/>
          <a:ea typeface="黑体" pitchFamily="49" charset="-122"/>
        </a:defRPr>
      </a:lvl4pPr>
      <a:lvl5pPr algn="l" defTabSz="801688" rtl="0" eaLnBrk="0" fontAlgn="base" hangingPunct="0">
        <a:lnSpc>
          <a:spcPct val="90000"/>
        </a:lnSpc>
        <a:spcBef>
          <a:spcPct val="0"/>
        </a:spcBef>
        <a:spcAft>
          <a:spcPct val="0"/>
        </a:spcAft>
        <a:defRPr sz="2800">
          <a:solidFill>
            <a:srgbClr val="990000"/>
          </a:solidFill>
          <a:latin typeface="FrutigerNext LT Bold" pitchFamily="1" charset="0"/>
          <a:ea typeface="黑体" pitchFamily="49" charset="-122"/>
        </a:defRPr>
      </a:lvl5pPr>
      <a:lvl6pPr marL="457200" algn="l" defTabSz="801688" rtl="0" fontAlgn="base">
        <a:lnSpc>
          <a:spcPct val="90000"/>
        </a:lnSpc>
        <a:spcBef>
          <a:spcPct val="0"/>
        </a:spcBef>
        <a:spcAft>
          <a:spcPct val="0"/>
        </a:spcAft>
        <a:defRPr sz="2800">
          <a:solidFill>
            <a:srgbClr val="990000"/>
          </a:solidFill>
          <a:latin typeface="FrutigerNext LT Bold" pitchFamily="1" charset="0"/>
          <a:ea typeface="黑体" pitchFamily="49" charset="-122"/>
        </a:defRPr>
      </a:lvl6pPr>
      <a:lvl7pPr marL="914400" algn="l" defTabSz="801688" rtl="0" fontAlgn="base">
        <a:lnSpc>
          <a:spcPct val="90000"/>
        </a:lnSpc>
        <a:spcBef>
          <a:spcPct val="0"/>
        </a:spcBef>
        <a:spcAft>
          <a:spcPct val="0"/>
        </a:spcAft>
        <a:defRPr sz="2800">
          <a:solidFill>
            <a:srgbClr val="990000"/>
          </a:solidFill>
          <a:latin typeface="FrutigerNext LT Bold" pitchFamily="1" charset="0"/>
          <a:ea typeface="黑体" pitchFamily="49" charset="-122"/>
        </a:defRPr>
      </a:lvl7pPr>
      <a:lvl8pPr marL="1371600" algn="l" defTabSz="801688" rtl="0" fontAlgn="base">
        <a:lnSpc>
          <a:spcPct val="90000"/>
        </a:lnSpc>
        <a:spcBef>
          <a:spcPct val="0"/>
        </a:spcBef>
        <a:spcAft>
          <a:spcPct val="0"/>
        </a:spcAft>
        <a:defRPr sz="2800">
          <a:solidFill>
            <a:srgbClr val="990000"/>
          </a:solidFill>
          <a:latin typeface="FrutigerNext LT Bold" pitchFamily="1" charset="0"/>
          <a:ea typeface="黑体" pitchFamily="49" charset="-122"/>
        </a:defRPr>
      </a:lvl8pPr>
      <a:lvl9pPr marL="1828800" algn="l" defTabSz="801688" rtl="0" fontAlgn="base">
        <a:lnSpc>
          <a:spcPct val="90000"/>
        </a:lnSpc>
        <a:spcBef>
          <a:spcPct val="0"/>
        </a:spcBef>
        <a:spcAft>
          <a:spcPct val="0"/>
        </a:spcAft>
        <a:defRPr sz="2800">
          <a:solidFill>
            <a:srgbClr val="990000"/>
          </a:solidFill>
          <a:latin typeface="FrutigerNext LT Bold" pitchFamily="1" charset="0"/>
          <a:ea typeface="黑体" pitchFamily="49" charset="-122"/>
        </a:defRPr>
      </a:lvl9pPr>
    </p:titleStyle>
    <p:bodyStyle>
      <a:lvl1pPr marL="300038" indent="-300038" algn="l" defTabSz="801688" rtl="0" eaLnBrk="0" fontAlgn="base" hangingPunct="0">
        <a:lnSpc>
          <a:spcPct val="140000"/>
        </a:lnSpc>
        <a:spcBef>
          <a:spcPct val="0"/>
        </a:spcBef>
        <a:spcAft>
          <a:spcPct val="0"/>
        </a:spcAft>
        <a:buClr>
          <a:schemeClr val="bg2"/>
        </a:buClr>
        <a:buSzPct val="60000"/>
        <a:buFont typeface="Wingdings" pitchFamily="2" charset="2"/>
        <a:buChar char="l"/>
        <a:defRPr sz="2000" b="1">
          <a:solidFill>
            <a:schemeClr val="tx1"/>
          </a:solidFill>
          <a:latin typeface="+mn-lt"/>
          <a:ea typeface="+mn-ea"/>
          <a:cs typeface="+mn-cs"/>
        </a:defRPr>
      </a:lvl1pPr>
      <a:lvl2pPr marL="652463" indent="-250825" algn="l" defTabSz="801688" rtl="0" eaLnBrk="0" fontAlgn="base" hangingPunct="0">
        <a:lnSpc>
          <a:spcPct val="140000"/>
        </a:lnSpc>
        <a:spcBef>
          <a:spcPct val="0"/>
        </a:spcBef>
        <a:spcAft>
          <a:spcPct val="0"/>
        </a:spcAft>
        <a:buClr>
          <a:schemeClr val="tx1"/>
        </a:buClr>
        <a:buSzPct val="50000"/>
        <a:buFont typeface="Wingdings" pitchFamily="2" charset="2"/>
        <a:buChar char="p"/>
        <a:defRPr>
          <a:solidFill>
            <a:schemeClr val="tx1"/>
          </a:solidFill>
          <a:latin typeface="+mn-lt"/>
          <a:ea typeface="+mn-ea"/>
        </a:defRPr>
      </a:lvl2pPr>
      <a:lvl3pPr marL="1003300" indent="-201613" algn="l" defTabSz="801688" rtl="0" eaLnBrk="0" fontAlgn="base" hangingPunct="0">
        <a:lnSpc>
          <a:spcPct val="140000"/>
        </a:lnSpc>
        <a:spcBef>
          <a:spcPct val="0"/>
        </a:spcBef>
        <a:spcAft>
          <a:spcPct val="0"/>
        </a:spcAft>
        <a:buSzPct val="50000"/>
        <a:buFont typeface="Wingdings" panose="05000000000000000000" pitchFamily="2" charset="2"/>
        <a:buChar char="n"/>
        <a:defRPr sz="1600">
          <a:solidFill>
            <a:schemeClr val="tx1"/>
          </a:solidFill>
          <a:latin typeface="FrutigerNext LT Light" pitchFamily="34" charset="0"/>
          <a:ea typeface="+mn-ea"/>
        </a:defRPr>
      </a:lvl3pPr>
      <a:lvl4pPr marL="1401763" indent="-200025" algn="l" defTabSz="801688" rtl="0" eaLnBrk="0" fontAlgn="base" hangingPunct="0">
        <a:lnSpc>
          <a:spcPct val="140000"/>
        </a:lnSpc>
        <a:spcBef>
          <a:spcPct val="0"/>
        </a:spcBef>
        <a:spcAft>
          <a:spcPct val="0"/>
        </a:spcAft>
        <a:buChar char="–"/>
        <a:defRPr sz="1400">
          <a:solidFill>
            <a:schemeClr val="tx1"/>
          </a:solidFill>
          <a:latin typeface="FrutigerNext LT Medium" pitchFamily="34" charset="0"/>
          <a:ea typeface="+mn-ea"/>
        </a:defRPr>
      </a:lvl4pPr>
      <a:lvl5pPr marL="1803400" indent="-201613" algn="l" defTabSz="801688" rtl="0" eaLnBrk="0" fontAlgn="base" hangingPunct="0">
        <a:lnSpc>
          <a:spcPct val="140000"/>
        </a:lnSpc>
        <a:spcBef>
          <a:spcPct val="0"/>
        </a:spcBef>
        <a:spcAft>
          <a:spcPct val="0"/>
        </a:spcAft>
        <a:buFont typeface="FrutigerNext LT Medium" panose="020B0603040504020204" pitchFamily="34" charset="0"/>
        <a:buChar char="~"/>
        <a:defRPr sz="1200">
          <a:solidFill>
            <a:schemeClr val="tx1"/>
          </a:solidFill>
          <a:latin typeface="FrutigerNext LT Medium" pitchFamily="34" charset="0"/>
          <a:ea typeface="+mn-ea"/>
        </a:defRPr>
      </a:lvl5pPr>
      <a:lvl6pPr marL="2260600" indent="-201613" algn="l" defTabSz="801688" rtl="0" fontAlgn="base">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mn-ea"/>
        </a:defRPr>
      </a:lvl6pPr>
      <a:lvl7pPr marL="2717800" indent="-201613" algn="l" defTabSz="801688" rtl="0" fontAlgn="base">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mn-ea"/>
        </a:defRPr>
      </a:lvl7pPr>
      <a:lvl8pPr marL="3175000" indent="-201613" algn="l" defTabSz="801688" rtl="0" fontAlgn="base">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mn-ea"/>
        </a:defRPr>
      </a:lvl8pPr>
      <a:lvl9pPr marL="3632200" indent="-201613" algn="l" defTabSz="801688" rtl="0" fontAlgn="base">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descr="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308725"/>
            <a:ext cx="91440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8875" y="6399213"/>
            <a:ext cx="131127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Rectangle 4"/>
          <p:cNvSpPr>
            <a:spLocks noGrp="1" noChangeArrowheads="1"/>
          </p:cNvSpPr>
          <p:nvPr>
            <p:ph type="title"/>
          </p:nvPr>
        </p:nvSpPr>
        <p:spPr bwMode="auto">
          <a:xfrm>
            <a:off x="641350" y="358775"/>
            <a:ext cx="7731125"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114" tIns="40058" rIns="80114" bIns="40058" numCol="1" anchor="ctr" anchorCtr="0" compatLnSpc="1">
            <a:prstTxWarp prst="textNoShape">
              <a:avLst/>
            </a:prstTxWarp>
          </a:bodyPr>
          <a:lstStyle/>
          <a:p>
            <a:pPr lvl="0"/>
            <a:r>
              <a:rPr lang="zh-CN" altLang="en-US" smtClean="0"/>
              <a:t>单击此处编辑母版标题样式</a:t>
            </a:r>
          </a:p>
        </p:txBody>
      </p:sp>
      <p:sp>
        <p:nvSpPr>
          <p:cNvPr id="2053" name="Rectangle 6"/>
          <p:cNvSpPr>
            <a:spLocks noChangeArrowheads="1"/>
          </p:cNvSpPr>
          <p:nvPr/>
        </p:nvSpPr>
        <p:spPr bwMode="auto">
          <a:xfrm>
            <a:off x="655638" y="6451600"/>
            <a:ext cx="50165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80101" tIns="40052" rIns="80101" bIns="40052">
            <a:spAutoFit/>
          </a:bodyPr>
          <a:lstStyle>
            <a:lvl1pPr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Copyright © 2016 Huawei Technologies Co., Ltd. All rights reserved. </a:t>
            </a:r>
          </a:p>
        </p:txBody>
      </p:sp>
      <p:sp>
        <p:nvSpPr>
          <p:cNvPr id="420940" name="Rectangle 76"/>
          <p:cNvSpPr>
            <a:spLocks noGrp="1" noChangeArrowheads="1"/>
          </p:cNvSpPr>
          <p:nvPr>
            <p:ph type="sldNum" sz="quarter" idx="4"/>
          </p:nvPr>
        </p:nvSpPr>
        <p:spPr bwMode="auto">
          <a:xfrm>
            <a:off x="6096000" y="6524625"/>
            <a:ext cx="1519238" cy="333375"/>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lvl1pPr algn="l">
              <a:lnSpc>
                <a:spcPct val="85000"/>
              </a:lnSpc>
              <a:defRPr sz="1200" smtClean="0">
                <a:latin typeface="FrutigerNext LT Bold" panose="020B0803040504020204" pitchFamily="34" charset="0"/>
                <a:ea typeface="宋体" panose="02010600030101010101" pitchFamily="2" charset="-122"/>
              </a:defRPr>
            </a:lvl1pPr>
          </a:lstStyle>
          <a:p>
            <a:pPr>
              <a:defRPr/>
            </a:pPr>
            <a:r>
              <a:rPr lang="en-US" altLang="zh-CN"/>
              <a:t>Page </a:t>
            </a:r>
            <a:fld id="{099F4134-2F7A-43CB-9EFB-BD8C671B8F21}" type="slidenum">
              <a:rPr lang="en-US" altLang="zh-CN"/>
              <a:pPr>
                <a:defRPr/>
              </a:pPr>
              <a:t>‹#›</a:t>
            </a:fld>
            <a:endParaRPr lang="en-US" altLang="zh-CN"/>
          </a:p>
        </p:txBody>
      </p:sp>
      <p:sp>
        <p:nvSpPr>
          <p:cNvPr id="2055" name="Rectangle 3"/>
          <p:cNvSpPr txBox="1">
            <a:spLocks noChangeArrowheads="1"/>
          </p:cNvSpPr>
          <p:nvPr userDrawn="1"/>
        </p:nvSpPr>
        <p:spPr bwMode="auto">
          <a:xfrm>
            <a:off x="387350" y="1393825"/>
            <a:ext cx="7929563" cy="419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1625" indent="-301625"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lnSpc>
                <a:spcPct val="140000"/>
              </a:lnSpc>
              <a:spcBef>
                <a:spcPct val="30000"/>
              </a:spcBef>
              <a:buClr>
                <a:srgbClr val="808080"/>
              </a:buClr>
              <a:buSzPct val="60000"/>
              <a:buFont typeface="Wingdings" panose="05000000000000000000" pitchFamily="2" charset="2"/>
              <a:buNone/>
            </a:pPr>
            <a:endParaRPr lang="zh-CN" altLang="en-US" sz="2200">
              <a:ea typeface="华文细黑" panose="02010600040101010101" pitchFamily="2" charset="-122"/>
              <a:cs typeface="Arial" panose="020B0604020202020204" pitchFamily="34" charset="0"/>
            </a:endParaRPr>
          </a:p>
          <a:p>
            <a:pPr algn="l" eaLnBrk="1" hangingPunct="1">
              <a:lnSpc>
                <a:spcPct val="140000"/>
              </a:lnSpc>
              <a:spcBef>
                <a:spcPct val="30000"/>
              </a:spcBef>
              <a:buClr>
                <a:srgbClr val="808080"/>
              </a:buClr>
              <a:buSzPct val="60000"/>
              <a:buFont typeface="Wingdings" panose="05000000000000000000" pitchFamily="2" charset="2"/>
              <a:buChar char="l"/>
            </a:pPr>
            <a:endParaRPr lang="zh-CN" altLang="en-US" sz="2200">
              <a:ea typeface="华文细黑" panose="02010600040101010101" pitchFamily="2" charset="-122"/>
              <a:cs typeface="Arial" panose="020B0604020202020204" pitchFamily="34" charset="0"/>
            </a:endParaRPr>
          </a:p>
          <a:p>
            <a:pPr algn="l" eaLnBrk="1" hangingPunct="1">
              <a:lnSpc>
                <a:spcPct val="140000"/>
              </a:lnSpc>
              <a:spcBef>
                <a:spcPct val="30000"/>
              </a:spcBef>
              <a:buClr>
                <a:srgbClr val="808080"/>
              </a:buClr>
              <a:buSzPct val="60000"/>
              <a:buFont typeface="Wingdings" panose="05000000000000000000" pitchFamily="2" charset="2"/>
              <a:buChar char="l"/>
            </a:pPr>
            <a:endParaRPr lang="zh-CN" altLang="en-US" sz="2200">
              <a:ea typeface="华文细黑" panose="02010600040101010101" pitchFamily="2" charset="-122"/>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207" r:id="rId1"/>
    <p:sldLayoutId id="2147484208" r:id="rId2"/>
  </p:sldLayoutIdLst>
  <p:timing>
    <p:tnLst>
      <p:par>
        <p:cTn id="1" dur="indefinite" restart="never" nodeType="tmRoot"/>
      </p:par>
    </p:tnLst>
  </p:timing>
  <p:hf hdr="0" ftr="0" dt="0"/>
  <p:txStyles>
    <p:titleStyle>
      <a:lvl1pPr algn="l" defTabSz="801688" rtl="0" eaLnBrk="0" fontAlgn="base" hangingPunct="0">
        <a:spcBef>
          <a:spcPct val="0"/>
        </a:spcBef>
        <a:spcAft>
          <a:spcPct val="0"/>
        </a:spcAft>
        <a:defRPr sz="2600">
          <a:solidFill>
            <a:srgbClr val="990000"/>
          </a:solidFill>
          <a:latin typeface="Arial" pitchFamily="34" charset="0"/>
          <a:ea typeface="+mj-ea"/>
          <a:cs typeface="Arial" pitchFamily="34" charset="0"/>
        </a:defRPr>
      </a:lvl1pPr>
      <a:lvl2pPr algn="l" defTabSz="801688" rtl="0" eaLnBrk="0" fontAlgn="base" hangingPunct="0">
        <a:spcBef>
          <a:spcPct val="0"/>
        </a:spcBef>
        <a:spcAft>
          <a:spcPct val="0"/>
        </a:spcAft>
        <a:defRPr sz="2600">
          <a:solidFill>
            <a:srgbClr val="990000"/>
          </a:solidFill>
          <a:latin typeface="Arial" pitchFamily="34" charset="0"/>
          <a:ea typeface="黑体" pitchFamily="2" charset="-122"/>
          <a:cs typeface="Arial" pitchFamily="34" charset="0"/>
        </a:defRPr>
      </a:lvl2pPr>
      <a:lvl3pPr algn="l" defTabSz="801688" rtl="0" eaLnBrk="0" fontAlgn="base" hangingPunct="0">
        <a:spcBef>
          <a:spcPct val="0"/>
        </a:spcBef>
        <a:spcAft>
          <a:spcPct val="0"/>
        </a:spcAft>
        <a:defRPr sz="2600">
          <a:solidFill>
            <a:srgbClr val="990000"/>
          </a:solidFill>
          <a:latin typeface="Arial" pitchFamily="34" charset="0"/>
          <a:ea typeface="黑体" pitchFamily="2" charset="-122"/>
          <a:cs typeface="Arial" pitchFamily="34" charset="0"/>
        </a:defRPr>
      </a:lvl3pPr>
      <a:lvl4pPr algn="l" defTabSz="801688" rtl="0" eaLnBrk="0" fontAlgn="base" hangingPunct="0">
        <a:spcBef>
          <a:spcPct val="0"/>
        </a:spcBef>
        <a:spcAft>
          <a:spcPct val="0"/>
        </a:spcAft>
        <a:defRPr sz="2600">
          <a:solidFill>
            <a:srgbClr val="990000"/>
          </a:solidFill>
          <a:latin typeface="Arial" pitchFamily="34" charset="0"/>
          <a:ea typeface="黑体" pitchFamily="2" charset="-122"/>
          <a:cs typeface="Arial" pitchFamily="34" charset="0"/>
        </a:defRPr>
      </a:lvl4pPr>
      <a:lvl5pPr algn="l" defTabSz="801688" rtl="0" eaLnBrk="0" fontAlgn="base" hangingPunct="0">
        <a:spcBef>
          <a:spcPct val="0"/>
        </a:spcBef>
        <a:spcAft>
          <a:spcPct val="0"/>
        </a:spcAft>
        <a:defRPr sz="2600">
          <a:solidFill>
            <a:srgbClr val="990000"/>
          </a:solidFill>
          <a:latin typeface="Arial" pitchFamily="34" charset="0"/>
          <a:ea typeface="黑体" pitchFamily="2" charset="-122"/>
          <a:cs typeface="Arial" pitchFamily="34" charset="0"/>
        </a:defRPr>
      </a:lvl5pPr>
      <a:lvl6pPr marL="457200" algn="l" defTabSz="801688" rtl="0" fontAlgn="base">
        <a:spcBef>
          <a:spcPct val="0"/>
        </a:spcBef>
        <a:spcAft>
          <a:spcPct val="0"/>
        </a:spcAft>
        <a:defRPr sz="3500">
          <a:solidFill>
            <a:srgbClr val="990000"/>
          </a:solidFill>
          <a:latin typeface="FrutigerNext LT Medium" pitchFamily="34" charset="0"/>
          <a:ea typeface="黑体" pitchFamily="2" charset="-122"/>
          <a:cs typeface="宋体" pitchFamily="2" charset="-122"/>
        </a:defRPr>
      </a:lvl6pPr>
      <a:lvl7pPr marL="914400" algn="l" defTabSz="801688" rtl="0" fontAlgn="base">
        <a:spcBef>
          <a:spcPct val="0"/>
        </a:spcBef>
        <a:spcAft>
          <a:spcPct val="0"/>
        </a:spcAft>
        <a:defRPr sz="3500">
          <a:solidFill>
            <a:srgbClr val="990000"/>
          </a:solidFill>
          <a:latin typeface="FrutigerNext LT Medium" pitchFamily="34" charset="0"/>
          <a:ea typeface="黑体" pitchFamily="2" charset="-122"/>
          <a:cs typeface="宋体" pitchFamily="2" charset="-122"/>
        </a:defRPr>
      </a:lvl7pPr>
      <a:lvl8pPr marL="1371600" algn="l" defTabSz="801688" rtl="0" fontAlgn="base">
        <a:spcBef>
          <a:spcPct val="0"/>
        </a:spcBef>
        <a:spcAft>
          <a:spcPct val="0"/>
        </a:spcAft>
        <a:defRPr sz="3500">
          <a:solidFill>
            <a:srgbClr val="990000"/>
          </a:solidFill>
          <a:latin typeface="FrutigerNext LT Medium" pitchFamily="34" charset="0"/>
          <a:ea typeface="黑体" pitchFamily="2" charset="-122"/>
          <a:cs typeface="宋体" pitchFamily="2" charset="-122"/>
        </a:defRPr>
      </a:lvl8pPr>
      <a:lvl9pPr marL="1828800" algn="l" defTabSz="801688" rtl="0" fontAlgn="base">
        <a:spcBef>
          <a:spcPct val="0"/>
        </a:spcBef>
        <a:spcAft>
          <a:spcPct val="0"/>
        </a:spcAft>
        <a:defRPr sz="3500">
          <a:solidFill>
            <a:srgbClr val="990000"/>
          </a:solidFill>
          <a:latin typeface="FrutigerNext LT Medium" pitchFamily="34" charset="0"/>
          <a:ea typeface="黑体" pitchFamily="2" charset="-122"/>
          <a:cs typeface="宋体" pitchFamily="2" charset="-122"/>
        </a:defRPr>
      </a:lvl9pPr>
    </p:titleStyle>
    <p:bodyStyle>
      <a:lvl1pPr marL="301625" indent="-301625" algn="l" defTabSz="801688" rtl="0" eaLnBrk="0" fontAlgn="base" hangingPunct="0">
        <a:lnSpc>
          <a:spcPct val="140000"/>
        </a:lnSpc>
        <a:spcBef>
          <a:spcPct val="30000"/>
        </a:spcBef>
        <a:spcAft>
          <a:spcPct val="0"/>
        </a:spcAft>
        <a:buClr>
          <a:srgbClr val="808080"/>
        </a:buClr>
        <a:buSzPct val="60000"/>
        <a:buFont typeface="Wingdings" pitchFamily="2" charset="2"/>
        <a:buChar char="l"/>
        <a:defRPr sz="2200">
          <a:solidFill>
            <a:schemeClr val="tx1"/>
          </a:solidFill>
          <a:latin typeface="+mn-lt"/>
          <a:ea typeface="+mn-ea"/>
          <a:cs typeface="+mn-cs"/>
        </a:defRPr>
      </a:lvl1pPr>
      <a:lvl2pPr marL="654050" indent="-252413" algn="l" defTabSz="801688" rtl="0" eaLnBrk="0" fontAlgn="base" hangingPunct="0">
        <a:lnSpc>
          <a:spcPct val="140000"/>
        </a:lnSpc>
        <a:spcBef>
          <a:spcPct val="30000"/>
        </a:spcBef>
        <a:spcAft>
          <a:spcPct val="0"/>
        </a:spcAft>
        <a:buClr>
          <a:srgbClr val="080808"/>
        </a:buClr>
        <a:buSzPct val="50000"/>
        <a:buFont typeface="Wingdings" pitchFamily="2" charset="2"/>
        <a:buChar char="p"/>
        <a:defRPr sz="2000">
          <a:solidFill>
            <a:schemeClr val="tx1"/>
          </a:solidFill>
          <a:latin typeface="+mn-lt"/>
          <a:ea typeface="+mn-ea"/>
          <a:cs typeface="+mn-cs"/>
        </a:defRPr>
      </a:lvl2pPr>
      <a:lvl3pPr marL="1003300" indent="-201613" algn="l" defTabSz="801688" rtl="0" eaLnBrk="0" fontAlgn="base" hangingPunct="0">
        <a:lnSpc>
          <a:spcPct val="140000"/>
        </a:lnSpc>
        <a:spcBef>
          <a:spcPct val="30000"/>
        </a:spcBef>
        <a:spcAft>
          <a:spcPct val="0"/>
        </a:spcAft>
        <a:buSzPct val="50000"/>
        <a:buFont typeface="Wingdings" panose="05000000000000000000" pitchFamily="2" charset="2"/>
        <a:buChar char="n"/>
        <a:defRPr>
          <a:solidFill>
            <a:schemeClr val="tx1"/>
          </a:solidFill>
          <a:latin typeface="+mn-lt"/>
          <a:ea typeface="+mn-ea"/>
          <a:cs typeface="+mn-cs"/>
        </a:defRPr>
      </a:lvl3pPr>
      <a:lvl4pPr marL="1400175" indent="-198438" algn="l" defTabSz="801688" rtl="0" eaLnBrk="0" fontAlgn="base" hangingPunct="0">
        <a:lnSpc>
          <a:spcPct val="140000"/>
        </a:lnSpc>
        <a:spcBef>
          <a:spcPct val="30000"/>
        </a:spcBef>
        <a:spcAft>
          <a:spcPct val="0"/>
        </a:spcAft>
        <a:buChar char="–"/>
        <a:defRPr sz="1600">
          <a:solidFill>
            <a:schemeClr val="tx1"/>
          </a:solidFill>
          <a:latin typeface="+mj-lt"/>
          <a:ea typeface="+mn-ea"/>
          <a:cs typeface="+mn-cs"/>
        </a:defRPr>
      </a:lvl4pPr>
      <a:lvl5pPr marL="1800225" indent="-200025" algn="l" defTabSz="801688" rtl="0" eaLnBrk="0" fontAlgn="base" hangingPunct="0">
        <a:lnSpc>
          <a:spcPct val="140000"/>
        </a:lnSpc>
        <a:spcBef>
          <a:spcPct val="30000"/>
        </a:spcBef>
        <a:spcAft>
          <a:spcPct val="0"/>
        </a:spcAft>
        <a:buFont typeface="FrutigerNext LT Medium" panose="020B0603040504020204" pitchFamily="34" charset="0"/>
        <a:buChar char="~"/>
        <a:defRPr sz="1600">
          <a:solidFill>
            <a:schemeClr val="tx1"/>
          </a:solidFill>
          <a:latin typeface="+mj-lt"/>
          <a:ea typeface="+mn-ea"/>
          <a:cs typeface="+mn-cs"/>
        </a:defRPr>
      </a:lvl5pPr>
      <a:lvl6pPr marL="2257425" indent="-200025" algn="l" defTabSz="801688" rtl="0" fontAlgn="base">
        <a:lnSpc>
          <a:spcPct val="140000"/>
        </a:lnSpc>
        <a:spcBef>
          <a:spcPct val="30000"/>
        </a:spcBef>
        <a:spcAft>
          <a:spcPct val="0"/>
        </a:spcAft>
        <a:buFont typeface="FrutigerNext LT Medium" pitchFamily="34" charset="0"/>
        <a:buChar char="~"/>
        <a:defRPr sz="1600">
          <a:solidFill>
            <a:schemeClr val="tx1"/>
          </a:solidFill>
          <a:latin typeface="+mj-lt"/>
          <a:ea typeface="+mn-ea"/>
          <a:cs typeface="+mn-cs"/>
        </a:defRPr>
      </a:lvl6pPr>
      <a:lvl7pPr marL="2714625" indent="-200025" algn="l" defTabSz="801688" rtl="0" fontAlgn="base">
        <a:lnSpc>
          <a:spcPct val="140000"/>
        </a:lnSpc>
        <a:spcBef>
          <a:spcPct val="30000"/>
        </a:spcBef>
        <a:spcAft>
          <a:spcPct val="0"/>
        </a:spcAft>
        <a:buFont typeface="FrutigerNext LT Medium" pitchFamily="34" charset="0"/>
        <a:buChar char="~"/>
        <a:defRPr sz="1600">
          <a:solidFill>
            <a:schemeClr val="tx1"/>
          </a:solidFill>
          <a:latin typeface="+mj-lt"/>
          <a:ea typeface="+mn-ea"/>
          <a:cs typeface="+mn-cs"/>
        </a:defRPr>
      </a:lvl7pPr>
      <a:lvl8pPr marL="3171825" indent="-200025" algn="l" defTabSz="801688" rtl="0" fontAlgn="base">
        <a:lnSpc>
          <a:spcPct val="140000"/>
        </a:lnSpc>
        <a:spcBef>
          <a:spcPct val="30000"/>
        </a:spcBef>
        <a:spcAft>
          <a:spcPct val="0"/>
        </a:spcAft>
        <a:buFont typeface="FrutigerNext LT Medium" pitchFamily="34" charset="0"/>
        <a:buChar char="~"/>
        <a:defRPr sz="1600">
          <a:solidFill>
            <a:schemeClr val="tx1"/>
          </a:solidFill>
          <a:latin typeface="+mj-lt"/>
          <a:ea typeface="+mn-ea"/>
          <a:cs typeface="+mn-cs"/>
        </a:defRPr>
      </a:lvl8pPr>
      <a:lvl9pPr marL="3629025" indent="-200025" algn="l" defTabSz="801688" rtl="0" fontAlgn="base">
        <a:lnSpc>
          <a:spcPct val="140000"/>
        </a:lnSpc>
        <a:spcBef>
          <a:spcPct val="30000"/>
        </a:spcBef>
        <a:spcAft>
          <a:spcPct val="0"/>
        </a:spcAft>
        <a:buFont typeface="FrutigerNext LT Medium" pitchFamily="34" charset="0"/>
        <a:buChar char="~"/>
        <a:defRPr sz="1600">
          <a:solidFill>
            <a:schemeClr val="tx1"/>
          </a:solidFill>
          <a:latin typeface="+mj-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76" descr="PPT胶片内页元素-4比3-封底"/>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Text Box 7"/>
          <p:cNvSpPr txBox="1">
            <a:spLocks noChangeArrowheads="1"/>
          </p:cNvSpPr>
          <p:nvPr userDrawn="1"/>
        </p:nvSpPr>
        <p:spPr bwMode="auto">
          <a:xfrm>
            <a:off x="3924300" y="2668588"/>
            <a:ext cx="1296988" cy="762000"/>
          </a:xfrm>
          <a:prstGeom prst="rect">
            <a:avLst/>
          </a:prstGeom>
          <a:noFill/>
          <a:ln>
            <a:noFill/>
          </a:ln>
          <a:extLst/>
        </p:spPr>
        <p:txBody>
          <a:bodyPr wrap="none" lIns="83448" tIns="41724" rIns="83448" bIns="41724">
            <a:spAutoFit/>
          </a:bodyPr>
          <a:lstStyle>
            <a:lvl1pPr defTabSz="835025" eaLnBrk="0" hangingPunct="0">
              <a:defRPr>
                <a:solidFill>
                  <a:schemeClr val="tx1"/>
                </a:solidFill>
                <a:latin typeface="Calibri" pitchFamily="34" charset="0"/>
                <a:ea typeface="宋体" pitchFamily="2" charset="-122"/>
              </a:defRPr>
            </a:lvl1pPr>
            <a:lvl2pPr marL="742950" indent="-285750" defTabSz="835025" eaLnBrk="0" hangingPunct="0">
              <a:defRPr>
                <a:solidFill>
                  <a:schemeClr val="tx1"/>
                </a:solidFill>
                <a:latin typeface="Calibri" pitchFamily="34" charset="0"/>
                <a:ea typeface="宋体" pitchFamily="2" charset="-122"/>
              </a:defRPr>
            </a:lvl2pPr>
            <a:lvl3pPr marL="1143000" indent="-228600" defTabSz="835025" eaLnBrk="0" hangingPunct="0">
              <a:defRPr>
                <a:solidFill>
                  <a:schemeClr val="tx1"/>
                </a:solidFill>
                <a:latin typeface="Calibri" pitchFamily="34" charset="0"/>
                <a:ea typeface="宋体" pitchFamily="2" charset="-122"/>
              </a:defRPr>
            </a:lvl3pPr>
            <a:lvl4pPr marL="1600200" indent="-228600" defTabSz="835025" eaLnBrk="0" hangingPunct="0">
              <a:defRPr>
                <a:solidFill>
                  <a:schemeClr val="tx1"/>
                </a:solidFill>
                <a:latin typeface="Calibri" pitchFamily="34" charset="0"/>
                <a:ea typeface="宋体" pitchFamily="2" charset="-122"/>
              </a:defRPr>
            </a:lvl4pPr>
            <a:lvl5pPr marL="2057400" indent="-228600" defTabSz="835025" eaLnBrk="0" hangingPunct="0">
              <a:defRPr>
                <a:solidFill>
                  <a:schemeClr val="tx1"/>
                </a:solidFill>
                <a:latin typeface="Calibri" pitchFamily="34" charset="0"/>
                <a:ea typeface="宋体" pitchFamily="2" charset="-122"/>
              </a:defRPr>
            </a:lvl5pPr>
            <a:lvl6pPr marL="2514600" indent="-228600" defTabSz="835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835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835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835025" eaLnBrk="0" fontAlgn="base" hangingPunct="0">
              <a:spcBef>
                <a:spcPct val="0"/>
              </a:spcBef>
              <a:spcAft>
                <a:spcPct val="0"/>
              </a:spcAft>
              <a:defRPr>
                <a:solidFill>
                  <a:schemeClr val="tx1"/>
                </a:solidFill>
                <a:latin typeface="Calibri" pitchFamily="34" charset="0"/>
                <a:ea typeface="宋体" pitchFamily="2" charset="-122"/>
              </a:defRPr>
            </a:lvl9pPr>
          </a:lstStyle>
          <a:p>
            <a:pPr algn="ctr">
              <a:defRPr/>
            </a:pPr>
            <a:r>
              <a:rPr lang="zh-CN" altLang="en-US" sz="4400" dirty="0" smtClean="0">
                <a:solidFill>
                  <a:srgbClr val="990000"/>
                </a:solidFill>
                <a:latin typeface="+mn-ea"/>
                <a:ea typeface="+mn-ea"/>
              </a:rPr>
              <a:t>谢谢</a:t>
            </a:r>
            <a:endParaRPr lang="en-US" altLang="zh-CN" sz="4400" dirty="0" smtClean="0">
              <a:solidFill>
                <a:srgbClr val="990000"/>
              </a:solidFill>
              <a:latin typeface="+mn-ea"/>
              <a:ea typeface="+mn-ea"/>
            </a:endParaRPr>
          </a:p>
        </p:txBody>
      </p:sp>
      <p:sp>
        <p:nvSpPr>
          <p:cNvPr id="3076" name="Text Box 8"/>
          <p:cNvSpPr txBox="1">
            <a:spLocks noChangeArrowheads="1"/>
          </p:cNvSpPr>
          <p:nvPr userDrawn="1"/>
        </p:nvSpPr>
        <p:spPr bwMode="auto">
          <a:xfrm>
            <a:off x="3200400" y="3429000"/>
            <a:ext cx="2744788"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3448" tIns="41724" rIns="83448" bIns="41724">
            <a:spAutoFit/>
          </a:bodyPr>
          <a:lstStyle>
            <a:lvl1pPr algn="ctr" defTabSz="835025">
              <a:defRPr sz="2100">
                <a:solidFill>
                  <a:schemeClr val="tx1"/>
                </a:solidFill>
                <a:latin typeface="Arial" panose="020B0604020202020204" pitchFamily="34" charset="0"/>
                <a:ea typeface="MS PGothic" panose="020B0600070205080204" pitchFamily="34" charset="-128"/>
              </a:defRPr>
            </a:lvl1pPr>
            <a:lvl2pPr marL="742950" indent="-285750" algn="ctr" defTabSz="835025">
              <a:defRPr sz="2100">
                <a:solidFill>
                  <a:schemeClr val="tx1"/>
                </a:solidFill>
                <a:latin typeface="Arial" panose="020B0604020202020204" pitchFamily="34" charset="0"/>
                <a:ea typeface="MS PGothic" panose="020B0600070205080204" pitchFamily="34" charset="-128"/>
              </a:defRPr>
            </a:lvl2pPr>
            <a:lvl3pPr marL="1143000" indent="-228600" algn="ctr" defTabSz="835025">
              <a:defRPr sz="2100">
                <a:solidFill>
                  <a:schemeClr val="tx1"/>
                </a:solidFill>
                <a:latin typeface="Arial" panose="020B0604020202020204" pitchFamily="34" charset="0"/>
                <a:ea typeface="MS PGothic" panose="020B0600070205080204" pitchFamily="34" charset="-128"/>
              </a:defRPr>
            </a:lvl3pPr>
            <a:lvl4pPr marL="1600200" indent="-228600" algn="ctr" defTabSz="835025">
              <a:defRPr sz="2100">
                <a:solidFill>
                  <a:schemeClr val="tx1"/>
                </a:solidFill>
                <a:latin typeface="Arial" panose="020B0604020202020204" pitchFamily="34" charset="0"/>
                <a:ea typeface="MS PGothic" panose="020B0600070205080204" pitchFamily="34" charset="-128"/>
              </a:defRPr>
            </a:lvl4pPr>
            <a:lvl5pPr marL="2057400" indent="-228600" algn="ctr" defTabSz="835025">
              <a:defRPr sz="2100">
                <a:solidFill>
                  <a:schemeClr val="tx1"/>
                </a:solidFill>
                <a:latin typeface="Arial" panose="020B0604020202020204" pitchFamily="34" charset="0"/>
                <a:ea typeface="MS PGothic" panose="020B0600070205080204" pitchFamily="34" charset="-128"/>
              </a:defRPr>
            </a:lvl5pPr>
            <a:lvl6pPr marL="25146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2600">
                <a:solidFill>
                  <a:srgbClr val="666666"/>
                </a:solidFill>
                <a:ea typeface="宋体" panose="02010600030101010101" pitchFamily="2" charset="-122"/>
              </a:rPr>
              <a:t>www.huawei.com</a:t>
            </a:r>
            <a:endParaRPr lang="en-US" altLang="zh-CN" sz="2600">
              <a:solidFill>
                <a:srgbClr val="990000"/>
              </a:solidFill>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4209" r:id="rId1"/>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3200" b="1">
          <a:solidFill>
            <a:srgbClr val="990000"/>
          </a:solidFill>
          <a:latin typeface="+mj-lt"/>
          <a:ea typeface="+mj-ea"/>
          <a:cs typeface="+mj-cs"/>
        </a:defRPr>
      </a:lvl1pPr>
      <a:lvl2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2pPr>
      <a:lvl3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3pPr>
      <a:lvl4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4pPr>
      <a:lvl5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0" fontAlgn="base" hangingPunct="0">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2pPr>
      <a:lvl3pPr marL="1143000" indent="-228600" algn="l" rtl="0" eaLnBrk="0" fontAlgn="base" hangingPunct="0">
        <a:spcBef>
          <a:spcPct val="20000"/>
        </a:spcBef>
        <a:spcAft>
          <a:spcPct val="0"/>
        </a:spcAft>
        <a:buFont typeface="FrutigerNext LT Medium" panose="020B0603040504020204" pitchFamily="34" charset="0"/>
        <a:buChar char="»"/>
        <a:defRPr>
          <a:solidFill>
            <a:schemeClr val="tx1"/>
          </a:solidFill>
          <a:latin typeface="+mn-lt"/>
          <a:ea typeface="+mn-ea"/>
          <a:cs typeface="+mn-cs"/>
        </a:defRPr>
      </a:lvl3pPr>
      <a:lvl4pPr marL="1600200" indent="-228600" algn="l" rtl="0" eaLnBrk="0" fontAlgn="base" hangingPunct="0">
        <a:spcBef>
          <a:spcPct val="20000"/>
        </a:spcBef>
        <a:spcAft>
          <a:spcPct val="0"/>
        </a:spcAft>
        <a:buChar char="–"/>
        <a:defRPr sz="16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76" descr="PPT胶片内页元素-4比3-封底"/>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Text Box 7"/>
          <p:cNvSpPr txBox="1">
            <a:spLocks noChangeArrowheads="1"/>
          </p:cNvSpPr>
          <p:nvPr userDrawn="1"/>
        </p:nvSpPr>
        <p:spPr bwMode="auto">
          <a:xfrm>
            <a:off x="3084513" y="2668588"/>
            <a:ext cx="2976562" cy="762000"/>
          </a:xfrm>
          <a:prstGeom prst="rect">
            <a:avLst/>
          </a:prstGeom>
          <a:noFill/>
          <a:ln>
            <a:noFill/>
          </a:ln>
          <a:extLst/>
        </p:spPr>
        <p:txBody>
          <a:bodyPr wrap="none" lIns="83448" tIns="41724" rIns="83448" bIns="41724">
            <a:spAutoFit/>
          </a:bodyPr>
          <a:lstStyle>
            <a:lvl1pPr defTabSz="835025" eaLnBrk="0" hangingPunct="0">
              <a:defRPr>
                <a:solidFill>
                  <a:schemeClr val="tx1"/>
                </a:solidFill>
                <a:latin typeface="Calibri" pitchFamily="34" charset="0"/>
                <a:ea typeface="宋体" pitchFamily="2" charset="-122"/>
              </a:defRPr>
            </a:lvl1pPr>
            <a:lvl2pPr marL="742950" indent="-285750" defTabSz="835025" eaLnBrk="0" hangingPunct="0">
              <a:defRPr>
                <a:solidFill>
                  <a:schemeClr val="tx1"/>
                </a:solidFill>
                <a:latin typeface="Calibri" pitchFamily="34" charset="0"/>
                <a:ea typeface="宋体" pitchFamily="2" charset="-122"/>
              </a:defRPr>
            </a:lvl2pPr>
            <a:lvl3pPr marL="1143000" indent="-228600" defTabSz="835025" eaLnBrk="0" hangingPunct="0">
              <a:defRPr>
                <a:solidFill>
                  <a:schemeClr val="tx1"/>
                </a:solidFill>
                <a:latin typeface="Calibri" pitchFamily="34" charset="0"/>
                <a:ea typeface="宋体" pitchFamily="2" charset="-122"/>
              </a:defRPr>
            </a:lvl3pPr>
            <a:lvl4pPr marL="1600200" indent="-228600" defTabSz="835025" eaLnBrk="0" hangingPunct="0">
              <a:defRPr>
                <a:solidFill>
                  <a:schemeClr val="tx1"/>
                </a:solidFill>
                <a:latin typeface="Calibri" pitchFamily="34" charset="0"/>
                <a:ea typeface="宋体" pitchFamily="2" charset="-122"/>
              </a:defRPr>
            </a:lvl4pPr>
            <a:lvl5pPr marL="2057400" indent="-228600" defTabSz="835025" eaLnBrk="0" hangingPunct="0">
              <a:defRPr>
                <a:solidFill>
                  <a:schemeClr val="tx1"/>
                </a:solidFill>
                <a:latin typeface="Calibri" pitchFamily="34" charset="0"/>
                <a:ea typeface="宋体" pitchFamily="2" charset="-122"/>
              </a:defRPr>
            </a:lvl5pPr>
            <a:lvl6pPr marL="2514600" indent="-228600" defTabSz="835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835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835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835025" eaLnBrk="0" fontAlgn="base" hangingPunct="0">
              <a:spcBef>
                <a:spcPct val="0"/>
              </a:spcBef>
              <a:spcAft>
                <a:spcPct val="0"/>
              </a:spcAft>
              <a:defRPr>
                <a:solidFill>
                  <a:schemeClr val="tx1"/>
                </a:solidFill>
                <a:latin typeface="Calibri" pitchFamily="34" charset="0"/>
                <a:ea typeface="宋体" pitchFamily="2" charset="-122"/>
              </a:defRPr>
            </a:lvl9pPr>
          </a:lstStyle>
          <a:p>
            <a:pPr algn="ctr">
              <a:defRPr/>
            </a:pPr>
            <a:r>
              <a:rPr lang="en-US" altLang="zh-CN" sz="4400" dirty="0" smtClean="0">
                <a:solidFill>
                  <a:srgbClr val="990000"/>
                </a:solidFill>
                <a:latin typeface="FrutigerNext LT Medium"/>
                <a:ea typeface="+mn-ea"/>
              </a:rPr>
              <a:t>Thank you</a:t>
            </a:r>
          </a:p>
        </p:txBody>
      </p:sp>
      <p:sp>
        <p:nvSpPr>
          <p:cNvPr id="4100" name="Text Box 8"/>
          <p:cNvSpPr txBox="1">
            <a:spLocks noChangeArrowheads="1"/>
          </p:cNvSpPr>
          <p:nvPr userDrawn="1"/>
        </p:nvSpPr>
        <p:spPr bwMode="auto">
          <a:xfrm>
            <a:off x="3200400" y="3429000"/>
            <a:ext cx="2744788"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3448" tIns="41724" rIns="83448" bIns="41724">
            <a:spAutoFit/>
          </a:bodyPr>
          <a:lstStyle>
            <a:lvl1pPr algn="ctr" defTabSz="835025">
              <a:defRPr sz="2100">
                <a:solidFill>
                  <a:schemeClr val="tx1"/>
                </a:solidFill>
                <a:latin typeface="Arial" panose="020B0604020202020204" pitchFamily="34" charset="0"/>
                <a:ea typeface="MS PGothic" panose="020B0600070205080204" pitchFamily="34" charset="-128"/>
              </a:defRPr>
            </a:lvl1pPr>
            <a:lvl2pPr marL="742950" indent="-285750" algn="ctr" defTabSz="835025">
              <a:defRPr sz="2100">
                <a:solidFill>
                  <a:schemeClr val="tx1"/>
                </a:solidFill>
                <a:latin typeface="Arial" panose="020B0604020202020204" pitchFamily="34" charset="0"/>
                <a:ea typeface="MS PGothic" panose="020B0600070205080204" pitchFamily="34" charset="-128"/>
              </a:defRPr>
            </a:lvl2pPr>
            <a:lvl3pPr marL="1143000" indent="-228600" algn="ctr" defTabSz="835025">
              <a:defRPr sz="2100">
                <a:solidFill>
                  <a:schemeClr val="tx1"/>
                </a:solidFill>
                <a:latin typeface="Arial" panose="020B0604020202020204" pitchFamily="34" charset="0"/>
                <a:ea typeface="MS PGothic" panose="020B0600070205080204" pitchFamily="34" charset="-128"/>
              </a:defRPr>
            </a:lvl3pPr>
            <a:lvl4pPr marL="1600200" indent="-228600" algn="ctr" defTabSz="835025">
              <a:defRPr sz="2100">
                <a:solidFill>
                  <a:schemeClr val="tx1"/>
                </a:solidFill>
                <a:latin typeface="Arial" panose="020B0604020202020204" pitchFamily="34" charset="0"/>
                <a:ea typeface="MS PGothic" panose="020B0600070205080204" pitchFamily="34" charset="-128"/>
              </a:defRPr>
            </a:lvl4pPr>
            <a:lvl5pPr marL="2057400" indent="-228600" algn="ctr" defTabSz="835025">
              <a:defRPr sz="2100">
                <a:solidFill>
                  <a:schemeClr val="tx1"/>
                </a:solidFill>
                <a:latin typeface="Arial" panose="020B0604020202020204" pitchFamily="34" charset="0"/>
                <a:ea typeface="MS PGothic" panose="020B0600070205080204" pitchFamily="34" charset="-128"/>
              </a:defRPr>
            </a:lvl5pPr>
            <a:lvl6pPr marL="25146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2600">
                <a:solidFill>
                  <a:srgbClr val="666666"/>
                </a:solidFill>
                <a:ea typeface="宋体" panose="02010600030101010101" pitchFamily="2" charset="-122"/>
              </a:rPr>
              <a:t>www.huawei.com</a:t>
            </a:r>
            <a:endParaRPr lang="en-US" altLang="zh-CN" sz="2600">
              <a:solidFill>
                <a:srgbClr val="990000"/>
              </a:solidFill>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4210" r:id="rId1"/>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3200" b="1">
          <a:solidFill>
            <a:srgbClr val="990000"/>
          </a:solidFill>
          <a:latin typeface="+mj-lt"/>
          <a:ea typeface="+mj-ea"/>
          <a:cs typeface="+mj-cs"/>
        </a:defRPr>
      </a:lvl1pPr>
      <a:lvl2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2pPr>
      <a:lvl3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3pPr>
      <a:lvl4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4pPr>
      <a:lvl5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0" fontAlgn="base" hangingPunct="0">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2pPr>
      <a:lvl3pPr marL="1143000" indent="-228600" algn="l" rtl="0" eaLnBrk="0" fontAlgn="base" hangingPunct="0">
        <a:spcBef>
          <a:spcPct val="20000"/>
        </a:spcBef>
        <a:spcAft>
          <a:spcPct val="0"/>
        </a:spcAft>
        <a:buFont typeface="FrutigerNext LT Medium" panose="020B0603040504020204" pitchFamily="34" charset="0"/>
        <a:buChar char="»"/>
        <a:defRPr>
          <a:solidFill>
            <a:schemeClr val="tx1"/>
          </a:solidFill>
          <a:latin typeface="+mn-lt"/>
          <a:ea typeface="+mn-ea"/>
          <a:cs typeface="+mn-cs"/>
        </a:defRPr>
      </a:lvl3pPr>
      <a:lvl4pPr marL="1600200" indent="-228600" algn="l" rtl="0" eaLnBrk="0" fontAlgn="base" hangingPunct="0">
        <a:spcBef>
          <a:spcPct val="20000"/>
        </a:spcBef>
        <a:spcAft>
          <a:spcPct val="0"/>
        </a:spcAft>
        <a:buChar char="–"/>
        <a:defRPr sz="16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755650" y="2263775"/>
            <a:ext cx="6048375" cy="387350"/>
          </a:xfrm>
        </p:spPr>
        <p:txBody>
          <a:bodyPr/>
          <a:lstStyle/>
          <a:p>
            <a:r>
              <a:rPr lang="zh-CN" altLang="en-US" smtClean="0">
                <a:solidFill>
                  <a:schemeClr val="bg1"/>
                </a:solidFill>
              </a:rPr>
              <a:t>传输层协议</a:t>
            </a:r>
          </a:p>
        </p:txBody>
      </p:sp>
    </p:spTree>
  </p:cSld>
  <p:clrMapOvr>
    <a:masterClrMapping/>
  </p:clrMapOvr>
  <p:transition advClick="0" advTm="8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灯片编号占位符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defTabSz="877888">
              <a:defRPr sz="2100">
                <a:solidFill>
                  <a:schemeClr val="tx1"/>
                </a:solidFill>
                <a:latin typeface="Arial" panose="020B0604020202020204" pitchFamily="34" charset="0"/>
                <a:ea typeface="MS PGothic" panose="020B0600070205080204" pitchFamily="34" charset="-128"/>
              </a:defRPr>
            </a:lvl1pPr>
            <a:lvl2pPr marL="742950" indent="-285750" algn="ctr" defTabSz="877888">
              <a:defRPr sz="2100">
                <a:solidFill>
                  <a:schemeClr val="tx1"/>
                </a:solidFill>
                <a:latin typeface="Arial" panose="020B0604020202020204" pitchFamily="34" charset="0"/>
                <a:ea typeface="MS PGothic" panose="020B0600070205080204" pitchFamily="34" charset="-128"/>
              </a:defRPr>
            </a:lvl2pPr>
            <a:lvl3pPr marL="1143000" indent="-228600" algn="ctr" defTabSz="877888">
              <a:defRPr sz="2100">
                <a:solidFill>
                  <a:schemeClr val="tx1"/>
                </a:solidFill>
                <a:latin typeface="Arial" panose="020B0604020202020204" pitchFamily="34" charset="0"/>
                <a:ea typeface="MS PGothic" panose="020B0600070205080204" pitchFamily="34" charset="-128"/>
              </a:defRPr>
            </a:lvl3pPr>
            <a:lvl4pPr marL="1600200" indent="-228600" algn="ctr" defTabSz="877888">
              <a:defRPr sz="2100">
                <a:solidFill>
                  <a:schemeClr val="tx1"/>
                </a:solidFill>
                <a:latin typeface="Arial" panose="020B0604020202020204" pitchFamily="34" charset="0"/>
                <a:ea typeface="MS PGothic" panose="020B0600070205080204" pitchFamily="34" charset="-128"/>
              </a:defRPr>
            </a:lvl4pPr>
            <a:lvl5pPr marL="2057400" indent="-228600" algn="ctr" defTabSz="877888">
              <a:defRPr sz="2100">
                <a:solidFill>
                  <a:schemeClr val="tx1"/>
                </a:solidFill>
                <a:latin typeface="Arial" panose="020B0604020202020204" pitchFamily="34" charset="0"/>
                <a:ea typeface="MS PGothic" panose="020B0600070205080204" pitchFamily="34" charset="-128"/>
              </a:defRPr>
            </a:lvl5pPr>
            <a:lvl6pPr marL="25146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5A59ED65-BA45-4950-96A7-E3266588A82F}" type="slidenum">
              <a:rPr lang="en-US" altLang="zh-CN" sz="1200">
                <a:latin typeface="FrutigerNext LT Bold" panose="020B0803040504020204" pitchFamily="34" charset="0"/>
                <a:ea typeface="宋体" panose="02010600030101010101" pitchFamily="2" charset="-122"/>
              </a:rPr>
              <a:pPr algn="l"/>
              <a:t>2</a:t>
            </a:fld>
            <a:endParaRPr lang="en-US" altLang="zh-CN" sz="1200">
              <a:latin typeface="FrutigerNext LT Bold" panose="020B0803040504020204" pitchFamily="34" charset="0"/>
              <a:ea typeface="宋体" panose="02010600030101010101" pitchFamily="2" charset="-122"/>
            </a:endParaRPr>
          </a:p>
        </p:txBody>
      </p:sp>
      <p:sp>
        <p:nvSpPr>
          <p:cNvPr id="9219" name="Rectangle 2"/>
          <p:cNvSpPr>
            <a:spLocks noGrp="1" noChangeArrowheads="1"/>
          </p:cNvSpPr>
          <p:nvPr>
            <p:ph type="title"/>
          </p:nvPr>
        </p:nvSpPr>
        <p:spPr>
          <a:xfrm>
            <a:off x="1282700" y="358775"/>
            <a:ext cx="7089775" cy="868363"/>
          </a:xfrm>
        </p:spPr>
        <p:txBody>
          <a:bodyPr/>
          <a:lstStyle/>
          <a:p>
            <a:pPr eaLnBrk="1" hangingPunct="1"/>
            <a:r>
              <a:rPr lang="zh-CN" altLang="en-US" smtClean="0"/>
              <a:t>前言</a:t>
            </a:r>
          </a:p>
        </p:txBody>
      </p:sp>
      <p:pic>
        <p:nvPicPr>
          <p:cNvPr id="9220" name="Picture 12" descr="前言 cop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5325" y="477838"/>
            <a:ext cx="615950" cy="61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Rectangle 3"/>
          <p:cNvSpPr>
            <a:spLocks noGrp="1" noChangeArrowheads="1"/>
          </p:cNvSpPr>
          <p:nvPr>
            <p:ph type="body" idx="4294967295"/>
          </p:nvPr>
        </p:nvSpPr>
        <p:spPr bwMode="auto">
          <a:xfrm>
            <a:off x="387350" y="1341438"/>
            <a:ext cx="7929563" cy="41957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150000"/>
              </a:lnSpc>
              <a:buFont typeface="Wingdings" pitchFamily="2" charset="2"/>
              <a:buNone/>
            </a:pPr>
            <a:r>
              <a:rPr lang="zh-CN" altLang="en-US" sz="1800" smtClean="0">
                <a:latin typeface="Arial" panose="020B0604020202020204" pitchFamily="34" charset="0"/>
                <a:cs typeface="Arial" panose="020B0604020202020204" pitchFamily="34" charset="0"/>
              </a:rPr>
              <a:t>     传输层定义了</a:t>
            </a:r>
            <a:r>
              <a:rPr lang="zh-CN" altLang="en-US" sz="1800" smtClean="0"/>
              <a:t>主机应用程序之间</a:t>
            </a:r>
            <a:r>
              <a:rPr lang="zh-CN" altLang="en-US" sz="1800" smtClean="0">
                <a:latin typeface="Arial" panose="020B0604020202020204" pitchFamily="34" charset="0"/>
                <a:cs typeface="Arial" panose="020B0604020202020204" pitchFamily="34" charset="0"/>
              </a:rPr>
              <a:t>端到端的连通性。</a:t>
            </a:r>
            <a:r>
              <a:rPr lang="zh-CN" altLang="en-US" sz="1800" smtClean="0"/>
              <a:t>传输层中最为常见的两个协议分别是传输控制协议</a:t>
            </a:r>
            <a:r>
              <a:rPr lang="en-US" altLang="zh-CN" sz="1800" smtClean="0"/>
              <a:t>TCP</a:t>
            </a:r>
            <a:r>
              <a:rPr lang="zh-CN" altLang="en-US" sz="1800" smtClean="0"/>
              <a:t>（</a:t>
            </a:r>
            <a:r>
              <a:rPr lang="en-US" altLang="zh-CN" sz="1800" smtClean="0"/>
              <a:t>Transmission Control Protocol</a:t>
            </a:r>
            <a:r>
              <a:rPr lang="zh-CN" altLang="en-US" sz="1800" smtClean="0"/>
              <a:t>）和</a:t>
            </a:r>
            <a:r>
              <a:rPr lang="zh-CN" altLang="en-US" sz="1800" smtClean="0">
                <a:latin typeface="Arial" panose="020B0604020202020204" pitchFamily="34" charset="0"/>
                <a:cs typeface="Arial" panose="020B0604020202020204" pitchFamily="34" charset="0"/>
              </a:rPr>
              <a:t>用户数据包协</a:t>
            </a:r>
            <a:r>
              <a:rPr lang="zh-CN" altLang="en-US" sz="1800" smtClean="0"/>
              <a:t>议</a:t>
            </a:r>
            <a:r>
              <a:rPr lang="en-US" altLang="zh-CN" sz="1800" smtClean="0"/>
              <a:t>UDP</a:t>
            </a:r>
            <a:r>
              <a:rPr lang="zh-CN" altLang="en-US" sz="1800" smtClean="0"/>
              <a:t>（</a:t>
            </a:r>
            <a:r>
              <a:rPr lang="en-US" altLang="zh-CN" sz="1800" smtClean="0"/>
              <a:t>User Datagram Protocol</a:t>
            </a:r>
            <a:r>
              <a:rPr lang="zh-CN" altLang="en-US" sz="1800" smtClean="0"/>
              <a:t>）。</a:t>
            </a:r>
            <a:endParaRPr lang="zh-CN" altLang="en-US" sz="1800"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灯片编号占位符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defTabSz="877888">
              <a:defRPr sz="2100">
                <a:solidFill>
                  <a:schemeClr val="tx1"/>
                </a:solidFill>
                <a:latin typeface="Arial" panose="020B0604020202020204" pitchFamily="34" charset="0"/>
                <a:ea typeface="MS PGothic" panose="020B0600070205080204" pitchFamily="34" charset="-128"/>
              </a:defRPr>
            </a:lvl1pPr>
            <a:lvl2pPr marL="742950" indent="-285750" algn="ctr" defTabSz="877888">
              <a:defRPr sz="2100">
                <a:solidFill>
                  <a:schemeClr val="tx1"/>
                </a:solidFill>
                <a:latin typeface="Arial" panose="020B0604020202020204" pitchFamily="34" charset="0"/>
                <a:ea typeface="MS PGothic" panose="020B0600070205080204" pitchFamily="34" charset="-128"/>
              </a:defRPr>
            </a:lvl2pPr>
            <a:lvl3pPr marL="1143000" indent="-228600" algn="ctr" defTabSz="877888">
              <a:defRPr sz="2100">
                <a:solidFill>
                  <a:schemeClr val="tx1"/>
                </a:solidFill>
                <a:latin typeface="Arial" panose="020B0604020202020204" pitchFamily="34" charset="0"/>
                <a:ea typeface="MS PGothic" panose="020B0600070205080204" pitchFamily="34" charset="-128"/>
              </a:defRPr>
            </a:lvl3pPr>
            <a:lvl4pPr marL="1600200" indent="-228600" algn="ctr" defTabSz="877888">
              <a:defRPr sz="2100">
                <a:solidFill>
                  <a:schemeClr val="tx1"/>
                </a:solidFill>
                <a:latin typeface="Arial" panose="020B0604020202020204" pitchFamily="34" charset="0"/>
                <a:ea typeface="MS PGothic" panose="020B0600070205080204" pitchFamily="34" charset="-128"/>
              </a:defRPr>
            </a:lvl4pPr>
            <a:lvl5pPr marL="2057400" indent="-228600" algn="ctr" defTabSz="877888">
              <a:defRPr sz="2100">
                <a:solidFill>
                  <a:schemeClr val="tx1"/>
                </a:solidFill>
                <a:latin typeface="Arial" panose="020B0604020202020204" pitchFamily="34" charset="0"/>
                <a:ea typeface="MS PGothic" panose="020B0600070205080204" pitchFamily="34" charset="-128"/>
              </a:defRPr>
            </a:lvl5pPr>
            <a:lvl6pPr marL="25146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0C40D3C8-3F29-4DA2-A3B9-DA8FC7BD5BA4}" type="slidenum">
              <a:rPr lang="en-US" altLang="zh-CN" sz="1200">
                <a:latin typeface="FrutigerNext LT Bold" panose="020B0803040504020204" pitchFamily="34" charset="0"/>
                <a:ea typeface="宋体" panose="02010600030101010101" pitchFamily="2" charset="-122"/>
              </a:rPr>
              <a:pPr algn="l"/>
              <a:t>3</a:t>
            </a:fld>
            <a:endParaRPr lang="en-US" altLang="zh-CN" sz="1200">
              <a:latin typeface="FrutigerNext LT Bold" panose="020B0803040504020204" pitchFamily="34" charset="0"/>
              <a:ea typeface="宋体" panose="02010600030101010101" pitchFamily="2" charset="-122"/>
            </a:endParaRPr>
          </a:p>
        </p:txBody>
      </p:sp>
      <p:sp>
        <p:nvSpPr>
          <p:cNvPr id="11267" name="Rectangle 2"/>
          <p:cNvSpPr>
            <a:spLocks noGrp="1" noChangeArrowheads="1"/>
          </p:cNvSpPr>
          <p:nvPr>
            <p:ph type="title"/>
          </p:nvPr>
        </p:nvSpPr>
        <p:spPr>
          <a:xfrm>
            <a:off x="1317625" y="339725"/>
            <a:ext cx="7054850" cy="868363"/>
          </a:xfrm>
        </p:spPr>
        <p:txBody>
          <a:bodyPr/>
          <a:lstStyle/>
          <a:p>
            <a:pPr eaLnBrk="1" hangingPunct="1"/>
            <a:r>
              <a:rPr lang="zh-CN" altLang="en-US" smtClean="0"/>
              <a:t>学习目标</a:t>
            </a:r>
          </a:p>
        </p:txBody>
      </p:sp>
      <p:sp>
        <p:nvSpPr>
          <p:cNvPr id="11268" name="Rectangle 3"/>
          <p:cNvSpPr>
            <a:spLocks noGrp="1" noChangeArrowheads="1"/>
          </p:cNvSpPr>
          <p:nvPr>
            <p:ph type="body" idx="4294967295"/>
          </p:nvPr>
        </p:nvSpPr>
        <p:spPr bwMode="auto">
          <a:xfrm>
            <a:off x="387350" y="1341438"/>
            <a:ext cx="7929563" cy="41957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150000"/>
              </a:lnSpc>
              <a:buFont typeface="Wingdings" pitchFamily="2" charset="2"/>
              <a:buNone/>
            </a:pPr>
            <a:r>
              <a:rPr lang="en-US" altLang="zh-CN" smtClean="0">
                <a:latin typeface="Arial" panose="020B0604020202020204" pitchFamily="34" charset="0"/>
                <a:cs typeface="Arial" panose="020B0604020202020204" pitchFamily="34" charset="0"/>
              </a:rPr>
              <a:t>	</a:t>
            </a:r>
            <a:r>
              <a:rPr lang="zh-CN" altLang="en-US" smtClean="0">
                <a:latin typeface="Arial" panose="020B0604020202020204" pitchFamily="34" charset="0"/>
                <a:cs typeface="Arial" panose="020B0604020202020204" pitchFamily="34" charset="0"/>
              </a:rPr>
              <a:t>学完本课程后，您应该能：</a:t>
            </a:r>
            <a:endParaRPr lang="en-US" altLang="zh-CN" smtClean="0">
              <a:latin typeface="Arial" panose="020B0604020202020204" pitchFamily="34" charset="0"/>
              <a:cs typeface="Arial" panose="020B0604020202020204" pitchFamily="34" charset="0"/>
            </a:endParaRPr>
          </a:p>
          <a:p>
            <a:pPr marL="650875" lvl="2" indent="-301625" eaLnBrk="1" hangingPunct="1">
              <a:lnSpc>
                <a:spcPct val="150000"/>
              </a:lnSpc>
              <a:buClr>
                <a:schemeClr val="tx1"/>
              </a:buClr>
              <a:buSzPct val="80000"/>
              <a:buFont typeface="Wingdings" panose="05000000000000000000" pitchFamily="2" charset="2"/>
              <a:buChar char="l"/>
            </a:pPr>
            <a:r>
              <a:rPr lang="zh-CN" altLang="en-US" smtClean="0">
                <a:latin typeface="Arial" panose="020B0604020202020204" pitchFamily="34" charset="0"/>
                <a:cs typeface="Arial" panose="020B0604020202020204" pitchFamily="34" charset="0"/>
              </a:rPr>
              <a:t>掌握</a:t>
            </a:r>
            <a:r>
              <a:rPr lang="en-US" altLang="zh-CN" smtClean="0">
                <a:latin typeface="Arial" panose="020B0604020202020204" pitchFamily="34" charset="0"/>
                <a:cs typeface="Arial" panose="020B0604020202020204" pitchFamily="34" charset="0"/>
              </a:rPr>
              <a:t>TCP</a:t>
            </a:r>
            <a:r>
              <a:rPr lang="zh-CN" altLang="en-US" smtClean="0">
                <a:latin typeface="Arial" panose="020B0604020202020204" pitchFamily="34" charset="0"/>
                <a:cs typeface="Arial" panose="020B0604020202020204" pitchFamily="34" charset="0"/>
              </a:rPr>
              <a:t>和</a:t>
            </a:r>
            <a:r>
              <a:rPr lang="en-US" altLang="zh-CN" smtClean="0">
                <a:latin typeface="Arial" panose="020B0604020202020204" pitchFamily="34" charset="0"/>
                <a:cs typeface="Arial" panose="020B0604020202020204" pitchFamily="34" charset="0"/>
              </a:rPr>
              <a:t>UDP</a:t>
            </a:r>
            <a:r>
              <a:rPr lang="zh-CN" altLang="en-US" smtClean="0">
                <a:latin typeface="Arial" panose="020B0604020202020204" pitchFamily="34" charset="0"/>
                <a:cs typeface="Arial" panose="020B0604020202020204" pitchFamily="34" charset="0"/>
              </a:rPr>
              <a:t>的工作原理</a:t>
            </a:r>
            <a:endParaRPr lang="en-US" altLang="zh-CN" smtClean="0">
              <a:latin typeface="Arial" panose="020B0604020202020204" pitchFamily="34" charset="0"/>
              <a:cs typeface="Arial" panose="020B0604020202020204" pitchFamily="34" charset="0"/>
            </a:endParaRPr>
          </a:p>
          <a:p>
            <a:pPr marL="650875" lvl="2" indent="-301625" eaLnBrk="1" hangingPunct="1">
              <a:lnSpc>
                <a:spcPct val="150000"/>
              </a:lnSpc>
              <a:buClr>
                <a:schemeClr val="tx1"/>
              </a:buClr>
              <a:buSzPct val="80000"/>
              <a:buFont typeface="Wingdings" panose="05000000000000000000" pitchFamily="2" charset="2"/>
              <a:buChar char="l"/>
            </a:pPr>
            <a:r>
              <a:rPr lang="zh-CN" altLang="en-US" smtClean="0">
                <a:latin typeface="Arial" panose="020B0604020202020204" pitchFamily="34" charset="0"/>
                <a:cs typeface="Arial" panose="020B0604020202020204" pitchFamily="34" charset="0"/>
              </a:rPr>
              <a:t>描述</a:t>
            </a:r>
            <a:r>
              <a:rPr lang="en-US" altLang="zh-CN" smtClean="0">
                <a:latin typeface="Arial" panose="020B0604020202020204" pitchFamily="34" charset="0"/>
                <a:cs typeface="Arial" panose="020B0604020202020204" pitchFamily="34" charset="0"/>
              </a:rPr>
              <a:t>TCP</a:t>
            </a:r>
            <a:r>
              <a:rPr lang="zh-CN" altLang="en-US" smtClean="0">
                <a:latin typeface="Arial" panose="020B0604020202020204" pitchFamily="34" charset="0"/>
                <a:cs typeface="Arial" panose="020B0604020202020204" pitchFamily="34" charset="0"/>
              </a:rPr>
              <a:t>和</a:t>
            </a:r>
            <a:r>
              <a:rPr lang="en-US" altLang="zh-CN" smtClean="0">
                <a:latin typeface="Arial" panose="020B0604020202020204" pitchFamily="34" charset="0"/>
                <a:cs typeface="Arial" panose="020B0604020202020204" pitchFamily="34" charset="0"/>
              </a:rPr>
              <a:t>UDP</a:t>
            </a:r>
            <a:r>
              <a:rPr lang="zh-CN" altLang="en-US" smtClean="0">
                <a:latin typeface="Arial" panose="020B0604020202020204" pitchFamily="34" charset="0"/>
                <a:cs typeface="Arial" panose="020B0604020202020204" pitchFamily="34" charset="0"/>
              </a:rPr>
              <a:t>的报文格式</a:t>
            </a:r>
            <a:endParaRPr lang="en-US" altLang="zh-CN" smtClean="0">
              <a:latin typeface="Arial" panose="020B0604020202020204" pitchFamily="34" charset="0"/>
              <a:cs typeface="Arial" panose="020B0604020202020204" pitchFamily="34" charset="0"/>
            </a:endParaRPr>
          </a:p>
          <a:p>
            <a:pPr marL="650875" lvl="2" indent="-301625" eaLnBrk="1" hangingPunct="1">
              <a:lnSpc>
                <a:spcPct val="150000"/>
              </a:lnSpc>
              <a:buClr>
                <a:schemeClr val="tx1"/>
              </a:buClr>
              <a:buSzPct val="80000"/>
              <a:buFont typeface="Wingdings" panose="05000000000000000000" pitchFamily="2" charset="2"/>
              <a:buChar char="l"/>
            </a:pPr>
            <a:r>
              <a:rPr lang="zh-CN" altLang="en-US" smtClean="0">
                <a:latin typeface="Arial" panose="020B0604020202020204" pitchFamily="34" charset="0"/>
                <a:cs typeface="Arial" panose="020B0604020202020204" pitchFamily="34" charset="0"/>
              </a:rPr>
              <a:t>了解常见服务的应用端口号</a:t>
            </a:r>
            <a:endParaRPr lang="en-US" altLang="zh-CN" smtClean="0">
              <a:latin typeface="Arial" panose="020B0604020202020204" pitchFamily="34" charset="0"/>
              <a:cs typeface="Arial" panose="020B0604020202020204" pitchFamily="34" charset="0"/>
            </a:endParaRPr>
          </a:p>
        </p:txBody>
      </p:sp>
      <p:pic>
        <p:nvPicPr>
          <p:cNvPr id="11269" name="Picture 11" descr="目标"/>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500" y="465138"/>
            <a:ext cx="6223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9"/>
          <p:cNvSpPr>
            <a:spLocks noGrp="1"/>
          </p:cNvSpPr>
          <p:nvPr>
            <p:ph type="title"/>
          </p:nvPr>
        </p:nvSpPr>
        <p:spPr/>
        <p:txBody>
          <a:bodyPr/>
          <a:lstStyle/>
          <a:p>
            <a:r>
              <a:rPr lang="en-US" altLang="zh-CN" smtClean="0"/>
              <a:t>TCP</a:t>
            </a:r>
            <a:endParaRPr lang="zh-CN" altLang="en-US" smtClean="0"/>
          </a:p>
        </p:txBody>
      </p:sp>
      <p:sp>
        <p:nvSpPr>
          <p:cNvPr id="13315"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8CB7290C-5177-4606-A38D-FB1E6C35D886}" type="slidenum">
              <a:rPr lang="en-US" altLang="zh-CN" sz="1200">
                <a:latin typeface="FrutigerNext LT Bold" panose="020B0803040504020204" pitchFamily="34" charset="0"/>
                <a:ea typeface="宋体" panose="02010600030101010101" pitchFamily="2" charset="-122"/>
              </a:rPr>
              <a:pPr algn="l"/>
              <a:t>4</a:t>
            </a:fld>
            <a:endParaRPr lang="en-US" altLang="zh-CN" sz="1200">
              <a:latin typeface="FrutigerNext LT Bold" panose="020B0803040504020204" pitchFamily="34" charset="0"/>
              <a:ea typeface="宋体" panose="02010600030101010101" pitchFamily="2" charset="-122"/>
            </a:endParaRPr>
          </a:p>
        </p:txBody>
      </p:sp>
      <p:sp>
        <p:nvSpPr>
          <p:cNvPr id="13316" name="Rectangle 55"/>
          <p:cNvSpPr>
            <a:spLocks noChangeArrowheads="1"/>
          </p:cNvSpPr>
          <p:nvPr/>
        </p:nvSpPr>
        <p:spPr bwMode="auto">
          <a:xfrm>
            <a:off x="774700" y="2262188"/>
            <a:ext cx="7162800" cy="296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endParaRPr kumimoji="1" lang="en-US" altLang="zh-CN" sz="1400" b="1">
              <a:ea typeface="华文细黑" panose="02010600040101010101" pitchFamily="2" charset="-122"/>
            </a:endParaRPr>
          </a:p>
        </p:txBody>
      </p:sp>
      <p:grpSp>
        <p:nvGrpSpPr>
          <p:cNvPr id="13317" name="Group 19"/>
          <p:cNvGrpSpPr>
            <a:grpSpLocks/>
          </p:cNvGrpSpPr>
          <p:nvPr/>
        </p:nvGrpSpPr>
        <p:grpSpPr bwMode="auto">
          <a:xfrm>
            <a:off x="1116013" y="2146300"/>
            <a:ext cx="6769100" cy="2376488"/>
            <a:chOff x="1116013" y="2060575"/>
            <a:chExt cx="6769100" cy="2376488"/>
          </a:xfrm>
        </p:grpSpPr>
        <p:cxnSp>
          <p:nvCxnSpPr>
            <p:cNvPr id="13319" name="直接连接符 19"/>
            <p:cNvCxnSpPr>
              <a:cxnSpLocks noChangeShapeType="1"/>
            </p:cNvCxnSpPr>
            <p:nvPr/>
          </p:nvCxnSpPr>
          <p:spPr bwMode="auto">
            <a:xfrm>
              <a:off x="2047875" y="3235325"/>
              <a:ext cx="4905375"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sp>
          <p:nvSpPr>
            <p:cNvPr id="8" name="云形 7"/>
            <p:cNvSpPr/>
            <p:nvPr/>
          </p:nvSpPr>
          <p:spPr bwMode="auto">
            <a:xfrm>
              <a:off x="2705100" y="2060575"/>
              <a:ext cx="3522663" cy="2376488"/>
            </a:xfrm>
            <a:prstGeom prst="cloud">
              <a:avLst/>
            </a:prstGeom>
            <a:solidFill>
              <a:schemeClr val="bg2"/>
            </a:solidFill>
            <a:ln w="9525" cap="flat" cmpd="sng" algn="ctr">
              <a:noFill/>
              <a:prstDash val="solid"/>
              <a:round/>
              <a:headEnd type="none" w="med" len="med"/>
              <a:tailEnd type="none" w="med" len="med"/>
            </a:ln>
            <a:effectLst/>
          </p:spPr>
          <p:txBody>
            <a:bodyPr/>
            <a:lstStyle/>
            <a:p>
              <a:pPr algn="ctr" defTabSz="784225">
                <a:defRPr/>
              </a:pPr>
              <a:endParaRPr lang="zh-CN" altLang="en-US">
                <a:latin typeface="Arial" charset="0"/>
              </a:endParaRPr>
            </a:p>
          </p:txBody>
        </p:sp>
        <p:pic>
          <p:nvPicPr>
            <p:cNvPr id="13321" name="Picture 1950" descr="图片6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2781300"/>
              <a:ext cx="9318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2" name="Picture 1950" descr="图片6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0" y="2781300"/>
              <a:ext cx="93186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3" name="TextBox 8"/>
            <p:cNvSpPr txBox="1">
              <a:spLocks noChangeArrowheads="1"/>
            </p:cNvSpPr>
            <p:nvPr/>
          </p:nvSpPr>
          <p:spPr bwMode="auto">
            <a:xfrm>
              <a:off x="1294006" y="2562225"/>
              <a:ext cx="6298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ea typeface="华文细黑" panose="02010600040101010101" pitchFamily="2" charset="-122"/>
                </a:rPr>
                <a:t>主机</a:t>
              </a:r>
              <a:r>
                <a:rPr lang="en-US" altLang="zh-CN" sz="1200">
                  <a:ea typeface="华文细黑" panose="02010600040101010101" pitchFamily="2" charset="-122"/>
                </a:rPr>
                <a:t> A</a:t>
              </a:r>
              <a:endParaRPr lang="zh-CN" altLang="en-US" sz="1200">
                <a:ea typeface="华文细黑" panose="02010600040101010101" pitchFamily="2" charset="-122"/>
              </a:endParaRPr>
            </a:p>
          </p:txBody>
        </p:sp>
        <p:sp>
          <p:nvSpPr>
            <p:cNvPr id="13324" name="TextBox 9"/>
            <p:cNvSpPr txBox="1">
              <a:spLocks noChangeArrowheads="1"/>
            </p:cNvSpPr>
            <p:nvPr/>
          </p:nvSpPr>
          <p:spPr bwMode="auto">
            <a:xfrm>
              <a:off x="7155795" y="2562225"/>
              <a:ext cx="5950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ea typeface="华文细黑" panose="02010600040101010101" pitchFamily="2" charset="-122"/>
                </a:rPr>
                <a:t>主机</a:t>
              </a:r>
              <a:r>
                <a:rPr lang="en-US" altLang="zh-CN" sz="1200">
                  <a:ea typeface="华文细黑" panose="02010600040101010101" pitchFamily="2" charset="-122"/>
                </a:rPr>
                <a:t>B</a:t>
              </a:r>
              <a:endParaRPr lang="zh-CN" altLang="en-US" sz="1200">
                <a:ea typeface="华文细黑" panose="02010600040101010101" pitchFamily="2" charset="-122"/>
              </a:endParaRPr>
            </a:p>
          </p:txBody>
        </p:sp>
        <p:cxnSp>
          <p:nvCxnSpPr>
            <p:cNvPr id="13325" name="直接箭头连接符 29"/>
            <p:cNvCxnSpPr>
              <a:cxnSpLocks noChangeShapeType="1"/>
            </p:cNvCxnSpPr>
            <p:nvPr/>
          </p:nvCxnSpPr>
          <p:spPr bwMode="auto">
            <a:xfrm flipH="1" flipV="1">
              <a:off x="6319838" y="3429000"/>
              <a:ext cx="576262" cy="0"/>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13326" name="TextBox 24"/>
            <p:cNvSpPr txBox="1">
              <a:spLocks noChangeArrowheads="1"/>
            </p:cNvSpPr>
            <p:nvPr/>
          </p:nvSpPr>
          <p:spPr bwMode="auto">
            <a:xfrm>
              <a:off x="2158841" y="3500438"/>
              <a:ext cx="4924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ea typeface="华文细黑" panose="02010600040101010101" pitchFamily="2" charset="-122"/>
                </a:rPr>
                <a:t>请求</a:t>
              </a:r>
            </a:p>
          </p:txBody>
        </p:sp>
        <p:sp>
          <p:nvSpPr>
            <p:cNvPr id="13327" name="TextBox 25"/>
            <p:cNvSpPr txBox="1">
              <a:spLocks noChangeArrowheads="1"/>
            </p:cNvSpPr>
            <p:nvPr/>
          </p:nvSpPr>
          <p:spPr bwMode="auto">
            <a:xfrm>
              <a:off x="6393497" y="3500438"/>
              <a:ext cx="4924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ea typeface="华文细黑" panose="02010600040101010101" pitchFamily="2" charset="-122"/>
                </a:rPr>
                <a:t>响应</a:t>
              </a:r>
            </a:p>
          </p:txBody>
        </p:sp>
        <p:cxnSp>
          <p:nvCxnSpPr>
            <p:cNvPr id="13328" name="直接箭头连接符 29"/>
            <p:cNvCxnSpPr>
              <a:cxnSpLocks noChangeShapeType="1"/>
            </p:cNvCxnSpPr>
            <p:nvPr/>
          </p:nvCxnSpPr>
          <p:spPr bwMode="auto">
            <a:xfrm>
              <a:off x="2430463" y="2924175"/>
              <a:ext cx="4100512" cy="0"/>
            </a:xfrm>
            <a:prstGeom prst="straightConnector1">
              <a:avLst/>
            </a:prstGeom>
            <a:noFill/>
            <a:ln w="25400" algn="ctr">
              <a:solidFill>
                <a:srgbClr val="C00000"/>
              </a:solidFill>
              <a:prstDash val="lgDash"/>
              <a:round/>
              <a:headEnd type="arrow" w="med" len="med"/>
              <a:tailEnd type="arrow" w="med" len="med"/>
            </a:ln>
            <a:extLst>
              <a:ext uri="{909E8E84-426E-40DD-AFC4-6F175D3DCCD1}">
                <a14:hiddenFill xmlns:a14="http://schemas.microsoft.com/office/drawing/2010/main">
                  <a:noFill/>
                </a14:hiddenFill>
              </a:ext>
            </a:extLst>
          </p:spPr>
        </p:cxnSp>
        <p:cxnSp>
          <p:nvCxnSpPr>
            <p:cNvPr id="13329" name="直接箭头连接符 29"/>
            <p:cNvCxnSpPr>
              <a:cxnSpLocks noChangeShapeType="1"/>
            </p:cNvCxnSpPr>
            <p:nvPr/>
          </p:nvCxnSpPr>
          <p:spPr bwMode="auto">
            <a:xfrm flipV="1">
              <a:off x="2090738" y="3429000"/>
              <a:ext cx="576262" cy="0"/>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13330" name="TextBox 8"/>
            <p:cNvSpPr txBox="1">
              <a:spLocks noChangeArrowheads="1"/>
            </p:cNvSpPr>
            <p:nvPr/>
          </p:nvSpPr>
          <p:spPr bwMode="auto">
            <a:xfrm>
              <a:off x="3997525" y="2565400"/>
              <a:ext cx="9492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华文细黑" panose="02010600040101010101" pitchFamily="2" charset="-122"/>
                </a:rPr>
                <a:t>TCP </a:t>
              </a:r>
              <a:r>
                <a:rPr lang="zh-CN" altLang="en-US" sz="1400">
                  <a:ea typeface="华文细黑" panose="02010600040101010101" pitchFamily="2" charset="-122"/>
                </a:rPr>
                <a:t>连接</a:t>
              </a:r>
            </a:p>
          </p:txBody>
        </p:sp>
      </p:grpSp>
      <p:sp>
        <p:nvSpPr>
          <p:cNvPr id="25" name="Rectangle 3"/>
          <p:cNvSpPr txBox="1">
            <a:spLocks noChangeArrowheads="1"/>
          </p:cNvSpPr>
          <p:nvPr/>
        </p:nvSpPr>
        <p:spPr bwMode="auto">
          <a:xfrm>
            <a:off x="755650" y="5805488"/>
            <a:ext cx="7632700" cy="503237"/>
          </a:xfrm>
          <a:prstGeom prst="rect">
            <a:avLst/>
          </a:prstGeom>
          <a:noFill/>
          <a:ln>
            <a:miter lim="800000"/>
            <a:headEnd/>
            <a:tailEnd/>
          </a:ln>
        </p:spPr>
        <p:txBody>
          <a:bodyPr/>
          <a:lstStyle/>
          <a:p>
            <a:pPr marL="301625" indent="-301625" defTabSz="801688" eaLnBrk="1" hangingPunct="1">
              <a:lnSpc>
                <a:spcPct val="140000"/>
              </a:lnSpc>
              <a:spcBef>
                <a:spcPct val="30000"/>
              </a:spcBef>
              <a:buSzPct val="80000"/>
              <a:buFont typeface="Wingdings" pitchFamily="2" charset="2"/>
              <a:buChar char="l"/>
              <a:defRPr/>
            </a:pPr>
            <a:r>
              <a:rPr lang="en-US" altLang="zh-CN" sz="1800" dirty="0">
                <a:latin typeface="华文细黑" pitchFamily="2" charset="-122"/>
                <a:ea typeface="+mn-ea"/>
                <a:cs typeface="Arial" charset="0"/>
              </a:rPr>
              <a:t>TCP</a:t>
            </a:r>
            <a:r>
              <a:rPr lang="zh-CN" altLang="en-US" sz="1800" dirty="0">
                <a:latin typeface="华文细黑" pitchFamily="2" charset="-122"/>
                <a:ea typeface="+mn-ea"/>
                <a:cs typeface="Arial" charset="0"/>
              </a:rPr>
              <a:t>是一种面向连接的传输层协议，可提供可靠的传输服务。</a:t>
            </a:r>
            <a:endParaRPr lang="en-US" altLang="zh-CN" sz="1800" dirty="0">
              <a:latin typeface="华文细黑" pitchFamily="2" charset="-122"/>
              <a:ea typeface="+mn-ea"/>
              <a:cs typeface="Arial" charset="0"/>
            </a:endParaRPr>
          </a:p>
          <a:p>
            <a:pPr marL="301625" indent="-301625" defTabSz="801688">
              <a:lnSpc>
                <a:spcPct val="140000"/>
              </a:lnSpc>
              <a:spcBef>
                <a:spcPct val="30000"/>
              </a:spcBef>
              <a:buClr>
                <a:srgbClr val="808080"/>
              </a:buClr>
              <a:buSzPct val="60000"/>
              <a:buFont typeface="Wingdings" pitchFamily="2" charset="2"/>
              <a:buChar char="l"/>
              <a:defRPr/>
            </a:pPr>
            <a:endParaRPr lang="en-US" sz="1800" kern="0" dirty="0">
              <a:latin typeface="华文细黑" pitchFamily="2" charset="-122"/>
              <a:ea typeface="华文细黑" pitchFamily="2" charset="-122"/>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5"/>
          <p:cNvSpPr>
            <a:spLocks noGrp="1"/>
          </p:cNvSpPr>
          <p:nvPr>
            <p:ph type="title"/>
          </p:nvPr>
        </p:nvSpPr>
        <p:spPr/>
        <p:txBody>
          <a:bodyPr/>
          <a:lstStyle/>
          <a:p>
            <a:r>
              <a:rPr lang="en-US" altLang="zh-CN" smtClean="0"/>
              <a:t>TCP</a:t>
            </a:r>
            <a:r>
              <a:rPr lang="zh-CN" altLang="en-US" smtClean="0"/>
              <a:t>端口号</a:t>
            </a:r>
          </a:p>
        </p:txBody>
      </p:sp>
      <p:sp>
        <p:nvSpPr>
          <p:cNvPr id="15363"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2AF80D86-A3A9-4C56-BFAB-F1CF738D55EF}" type="slidenum">
              <a:rPr lang="en-US" altLang="zh-CN" sz="1200">
                <a:latin typeface="FrutigerNext LT Bold" panose="020B0803040504020204" pitchFamily="34" charset="0"/>
                <a:ea typeface="宋体" panose="02010600030101010101" pitchFamily="2" charset="-122"/>
              </a:rPr>
              <a:pPr algn="l"/>
              <a:t>5</a:t>
            </a:fld>
            <a:endParaRPr lang="en-US" altLang="zh-CN" sz="1200">
              <a:latin typeface="FrutigerNext LT Bold" panose="020B0803040504020204" pitchFamily="34" charset="0"/>
              <a:ea typeface="宋体" panose="02010600030101010101" pitchFamily="2" charset="-122"/>
            </a:endParaRPr>
          </a:p>
        </p:txBody>
      </p:sp>
      <p:graphicFrame>
        <p:nvGraphicFramePr>
          <p:cNvPr id="38" name="表格 37"/>
          <p:cNvGraphicFramePr>
            <a:graphicFrameLocks noGrp="1"/>
          </p:cNvGraphicFramePr>
          <p:nvPr/>
        </p:nvGraphicFramePr>
        <p:xfrm>
          <a:off x="1979613" y="3500438"/>
          <a:ext cx="4968875" cy="1882888"/>
        </p:xfrm>
        <a:graphic>
          <a:graphicData uri="http://schemas.openxmlformats.org/drawingml/2006/table">
            <a:tbl>
              <a:tblPr firstRow="1">
                <a:tableStyleId>{5C22544A-7EE6-4342-B048-85BDC9FD1C3A}</a:tableStyleId>
              </a:tblPr>
              <a:tblGrid>
                <a:gridCol w="2745959"/>
                <a:gridCol w="2222916"/>
              </a:tblGrid>
              <a:tr h="335192">
                <a:tc>
                  <a:txBody>
                    <a:bodyPr/>
                    <a:lstStyle/>
                    <a:p>
                      <a:pPr marL="0" algn="ctr" defTabSz="914400" rtl="0" eaLnBrk="1" latinLnBrk="0" hangingPunct="1"/>
                      <a:r>
                        <a:rPr lang="zh-CN" altLang="en-US" sz="1600" b="0" kern="1200" dirty="0" smtClean="0">
                          <a:solidFill>
                            <a:schemeClr val="bg1"/>
                          </a:solidFill>
                          <a:latin typeface="Arial" charset="0"/>
                          <a:ea typeface="+mn-ea"/>
                          <a:cs typeface="Arial" charset="0"/>
                        </a:rPr>
                        <a:t>协议</a:t>
                      </a:r>
                      <a:endParaRPr lang="zh-CN" altLang="en-US" sz="1600" b="0" kern="1200" dirty="0">
                        <a:solidFill>
                          <a:schemeClr val="bg1"/>
                        </a:solidFill>
                        <a:latin typeface="Arial" charset="0"/>
                        <a:ea typeface="+mn-ea"/>
                        <a:cs typeface="Arial" charset="0"/>
                      </a:endParaRPr>
                    </a:p>
                  </a:txBody>
                  <a:tcPr marL="91446" marR="91446" marT="45695" marB="45695"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0099CC"/>
                    </a:solidFill>
                  </a:tcPr>
                </a:tc>
                <a:tc>
                  <a:txBody>
                    <a:bodyPr/>
                    <a:lstStyle/>
                    <a:p>
                      <a:pPr marL="0" algn="ctr" defTabSz="914400" rtl="0" eaLnBrk="1" latinLnBrk="0" hangingPunct="1"/>
                      <a:r>
                        <a:rPr lang="zh-CN" altLang="en-US" sz="1600" b="0" kern="1200" dirty="0" smtClean="0">
                          <a:solidFill>
                            <a:schemeClr val="bg1"/>
                          </a:solidFill>
                          <a:latin typeface="Arial" charset="0"/>
                          <a:ea typeface="+mn-ea"/>
                          <a:cs typeface="Arial" charset="0"/>
                        </a:rPr>
                        <a:t>端口号</a:t>
                      </a:r>
                      <a:endParaRPr lang="zh-CN" altLang="en-US" sz="1600" b="0" kern="1200" dirty="0">
                        <a:solidFill>
                          <a:schemeClr val="bg1"/>
                        </a:solidFill>
                        <a:latin typeface="Arial" charset="0"/>
                        <a:ea typeface="+mn-ea"/>
                        <a:cs typeface="Arial" charset="0"/>
                      </a:endParaRPr>
                    </a:p>
                  </a:txBody>
                  <a:tcPr marL="91446" marR="91446" marT="45695" marB="45695"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0099CC"/>
                    </a:solidFill>
                  </a:tcPr>
                </a:tc>
              </a:tr>
              <a:tr h="335192">
                <a:tc>
                  <a:txBody>
                    <a:bodyPr/>
                    <a:lstStyle/>
                    <a:p>
                      <a:pPr marL="0" algn="ctr" defTabSz="914400" rtl="0" eaLnBrk="1" latinLnBrk="0" hangingPunct="1"/>
                      <a:r>
                        <a:rPr lang="en-US" altLang="zh-CN" sz="1600" b="0" kern="1200" dirty="0" smtClean="0">
                          <a:solidFill>
                            <a:schemeClr val="tx1"/>
                          </a:solidFill>
                          <a:latin typeface="Arial" charset="0"/>
                          <a:ea typeface="+mn-ea"/>
                          <a:cs typeface="Arial" charset="0"/>
                        </a:rPr>
                        <a:t>FTP</a:t>
                      </a:r>
                      <a:endParaRPr lang="zh-CN" altLang="en-US" sz="1600" b="0" kern="1200" dirty="0">
                        <a:solidFill>
                          <a:schemeClr val="tx1"/>
                        </a:solidFill>
                        <a:latin typeface="Arial" charset="0"/>
                        <a:ea typeface="+mn-ea"/>
                        <a:cs typeface="Arial" charset="0"/>
                      </a:endParaRPr>
                    </a:p>
                  </a:txBody>
                  <a:tcPr marL="91446" marR="91446" marT="45695" marB="45695"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algn="ctr" defTabSz="914400" rtl="0" eaLnBrk="1" latinLnBrk="0" hangingPunct="1"/>
                      <a:r>
                        <a:rPr lang="en-US" altLang="zh-CN" sz="1600" b="0" kern="1200" dirty="0" smtClean="0">
                          <a:solidFill>
                            <a:schemeClr val="tx1"/>
                          </a:solidFill>
                          <a:latin typeface="Arial" charset="0"/>
                          <a:ea typeface="+mn-ea"/>
                          <a:cs typeface="Arial" charset="0"/>
                        </a:rPr>
                        <a:t>21</a:t>
                      </a:r>
                      <a:r>
                        <a:rPr lang="zh-CN" altLang="en-US" sz="1600" b="0" kern="1200" dirty="0" smtClean="0">
                          <a:solidFill>
                            <a:schemeClr val="tx1"/>
                          </a:solidFill>
                          <a:latin typeface="Arial" charset="0"/>
                          <a:ea typeface="+mn-ea"/>
                          <a:cs typeface="Arial" charset="0"/>
                        </a:rPr>
                        <a:t>、</a:t>
                      </a:r>
                      <a:r>
                        <a:rPr lang="en-US" altLang="zh-CN" sz="1600" b="0" kern="1200" dirty="0" smtClean="0">
                          <a:solidFill>
                            <a:schemeClr val="tx1"/>
                          </a:solidFill>
                          <a:latin typeface="Arial" charset="0"/>
                          <a:ea typeface="+mn-ea"/>
                          <a:cs typeface="Arial" charset="0"/>
                        </a:rPr>
                        <a:t>20</a:t>
                      </a:r>
                      <a:endParaRPr lang="en-US" altLang="zh-CN" sz="1600" b="0" kern="1200" dirty="0">
                        <a:solidFill>
                          <a:schemeClr val="tx1"/>
                        </a:solidFill>
                        <a:latin typeface="Arial" charset="0"/>
                        <a:ea typeface="+mn-ea"/>
                        <a:cs typeface="Arial" charset="0"/>
                      </a:endParaRPr>
                    </a:p>
                  </a:txBody>
                  <a:tcPr marL="91446" marR="91446" marT="45695" marB="45695"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r>
              <a:tr h="335192">
                <a:tc>
                  <a:txBody>
                    <a:bodyPr/>
                    <a:lstStyle/>
                    <a:p>
                      <a:pPr marL="0" algn="ctr" defTabSz="914400" rtl="0" eaLnBrk="1" latinLnBrk="0" hangingPunct="1"/>
                      <a:r>
                        <a:rPr lang="en-US" altLang="zh-CN" sz="1600" b="0" kern="1200" dirty="0" smtClean="0">
                          <a:solidFill>
                            <a:schemeClr val="tx1"/>
                          </a:solidFill>
                          <a:latin typeface="Arial" charset="0"/>
                          <a:ea typeface="+mn-ea"/>
                          <a:cs typeface="Arial" charset="0"/>
                        </a:rPr>
                        <a:t>HTTP</a:t>
                      </a:r>
                      <a:endParaRPr lang="en-US" altLang="zh-CN" sz="1600" b="0" kern="1200" dirty="0">
                        <a:solidFill>
                          <a:schemeClr val="tx1"/>
                        </a:solidFill>
                        <a:latin typeface="Arial" charset="0"/>
                        <a:ea typeface="+mn-ea"/>
                        <a:cs typeface="Arial" charset="0"/>
                      </a:endParaRPr>
                    </a:p>
                  </a:txBody>
                  <a:tcPr marL="91446" marR="91446" marT="45695" marB="45695"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algn="ctr" defTabSz="914400" rtl="0" eaLnBrk="1" latinLnBrk="0" hangingPunct="1"/>
                      <a:r>
                        <a:rPr lang="en-US" altLang="zh-CN" sz="1600" b="0" kern="1200" dirty="0" smtClean="0">
                          <a:solidFill>
                            <a:schemeClr val="tx1"/>
                          </a:solidFill>
                          <a:latin typeface="Arial" charset="0"/>
                          <a:ea typeface="+mn-ea"/>
                          <a:cs typeface="Arial" charset="0"/>
                        </a:rPr>
                        <a:t>80</a:t>
                      </a:r>
                      <a:endParaRPr lang="zh-CN" altLang="en-US" sz="1600" b="0" kern="1200" dirty="0">
                        <a:solidFill>
                          <a:schemeClr val="tx1"/>
                        </a:solidFill>
                        <a:latin typeface="Arial" charset="0"/>
                        <a:ea typeface="+mn-ea"/>
                        <a:cs typeface="Arial" charset="0"/>
                      </a:endParaRPr>
                    </a:p>
                  </a:txBody>
                  <a:tcPr marL="91446" marR="91446" marT="45695" marB="45695"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r>
              <a:tr h="43859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0" kern="1200" dirty="0" smtClean="0">
                          <a:solidFill>
                            <a:schemeClr val="tx1"/>
                          </a:solidFill>
                          <a:latin typeface="Arial" charset="0"/>
                          <a:ea typeface="+mn-ea"/>
                          <a:cs typeface="Arial" charset="0"/>
                        </a:rPr>
                        <a:t>Telnet</a:t>
                      </a:r>
                      <a:endParaRPr lang="zh-CN" altLang="en-US" sz="1600" b="0" kern="1200" dirty="0">
                        <a:solidFill>
                          <a:schemeClr val="tx1"/>
                        </a:solidFill>
                        <a:latin typeface="Arial" charset="0"/>
                        <a:ea typeface="+mn-ea"/>
                        <a:cs typeface="Arial" charset="0"/>
                      </a:endParaRPr>
                    </a:p>
                  </a:txBody>
                  <a:tcPr marL="91446" marR="91446" marT="45695" marB="45695"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algn="ctr" defTabSz="914400" rtl="0" eaLnBrk="1" latinLnBrk="0" hangingPunct="1"/>
                      <a:r>
                        <a:rPr lang="en-US" altLang="zh-CN" sz="1600" b="0" kern="1200" dirty="0" smtClean="0">
                          <a:solidFill>
                            <a:schemeClr val="tx1"/>
                          </a:solidFill>
                          <a:latin typeface="Arial" charset="0"/>
                          <a:ea typeface="+mn-ea"/>
                          <a:cs typeface="Arial" charset="0"/>
                        </a:rPr>
                        <a:t>23</a:t>
                      </a:r>
                      <a:endParaRPr lang="zh-CN" altLang="en-US" sz="1600" b="0" kern="1200" dirty="0">
                        <a:solidFill>
                          <a:schemeClr val="tx1"/>
                        </a:solidFill>
                        <a:latin typeface="Arial" charset="0"/>
                        <a:ea typeface="+mn-ea"/>
                        <a:cs typeface="Arial" charset="0"/>
                      </a:endParaRPr>
                    </a:p>
                  </a:txBody>
                  <a:tcPr marL="91446" marR="91446" marT="45695" marB="45695"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r>
              <a:tr h="43859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0" kern="1200" dirty="0" smtClean="0">
                          <a:solidFill>
                            <a:schemeClr val="tx1"/>
                          </a:solidFill>
                          <a:latin typeface="Arial" charset="0"/>
                          <a:ea typeface="+mn-ea"/>
                          <a:cs typeface="Arial" charset="0"/>
                        </a:rPr>
                        <a:t>SMTP</a:t>
                      </a:r>
                      <a:endParaRPr lang="zh-CN" altLang="en-US" sz="1600" b="0" kern="1200" dirty="0">
                        <a:solidFill>
                          <a:schemeClr val="tx1"/>
                        </a:solidFill>
                        <a:latin typeface="Arial" charset="0"/>
                        <a:ea typeface="+mn-ea"/>
                        <a:cs typeface="Arial" charset="0"/>
                      </a:endParaRPr>
                    </a:p>
                  </a:txBody>
                  <a:tcPr marL="91446" marR="91446" marT="45695" marB="45695"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algn="ctr" defTabSz="914400" rtl="0" eaLnBrk="1" latinLnBrk="0" hangingPunct="1"/>
                      <a:r>
                        <a:rPr lang="en-US" altLang="zh-CN" sz="1600" b="0" kern="1200" dirty="0" smtClean="0">
                          <a:solidFill>
                            <a:schemeClr val="tx1"/>
                          </a:solidFill>
                          <a:latin typeface="Arial" charset="0"/>
                          <a:ea typeface="+mn-ea"/>
                          <a:cs typeface="Arial" charset="0"/>
                        </a:rPr>
                        <a:t>25</a:t>
                      </a:r>
                      <a:endParaRPr lang="zh-CN" altLang="en-US" sz="1600" b="0" kern="1200" dirty="0">
                        <a:solidFill>
                          <a:schemeClr val="tx1"/>
                        </a:solidFill>
                        <a:latin typeface="Arial" charset="0"/>
                        <a:ea typeface="+mn-ea"/>
                        <a:cs typeface="Arial" charset="0"/>
                      </a:endParaRPr>
                    </a:p>
                  </a:txBody>
                  <a:tcPr marL="91446" marR="91446" marT="45695" marB="45695"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r>
            </a:tbl>
          </a:graphicData>
        </a:graphic>
      </p:graphicFrame>
      <p:grpSp>
        <p:nvGrpSpPr>
          <p:cNvPr id="15384" name="Group 22"/>
          <p:cNvGrpSpPr>
            <a:grpSpLocks/>
          </p:cNvGrpSpPr>
          <p:nvPr/>
        </p:nvGrpSpPr>
        <p:grpSpPr bwMode="auto">
          <a:xfrm>
            <a:off x="1192213" y="1557338"/>
            <a:ext cx="6648450" cy="1641475"/>
            <a:chOff x="1192213" y="1556792"/>
            <a:chExt cx="6647748" cy="1641475"/>
          </a:xfrm>
        </p:grpSpPr>
        <p:cxnSp>
          <p:nvCxnSpPr>
            <p:cNvPr id="15386" name="直接连接符 18"/>
            <p:cNvCxnSpPr>
              <a:cxnSpLocks noChangeShapeType="1"/>
            </p:cNvCxnSpPr>
            <p:nvPr/>
          </p:nvCxnSpPr>
          <p:spPr bwMode="auto">
            <a:xfrm>
              <a:off x="2187575" y="2256879"/>
              <a:ext cx="4905375"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pic>
          <p:nvPicPr>
            <p:cNvPr id="15387" name="Picture 1950" descr="图片6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1825079"/>
              <a:ext cx="9318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88" name="TextBox 8"/>
            <p:cNvSpPr txBox="1">
              <a:spLocks noChangeArrowheads="1"/>
            </p:cNvSpPr>
            <p:nvPr/>
          </p:nvSpPr>
          <p:spPr bwMode="auto">
            <a:xfrm>
              <a:off x="1488419" y="1556792"/>
              <a:ext cx="5950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a:t>
              </a:r>
              <a:r>
                <a:rPr lang="en-US" altLang="zh-CN" sz="1200">
                  <a:ea typeface="华文细黑" panose="02010600040101010101" pitchFamily="2" charset="-122"/>
                </a:rPr>
                <a:t>A</a:t>
              </a:r>
              <a:endParaRPr lang="zh-CN" altLang="en-US" sz="1200">
                <a:ea typeface="华文细黑" panose="02010600040101010101" pitchFamily="2" charset="-122"/>
              </a:endParaRPr>
            </a:p>
          </p:txBody>
        </p:sp>
        <p:sp>
          <p:nvSpPr>
            <p:cNvPr id="15389" name="TextBox 9"/>
            <p:cNvSpPr txBox="1">
              <a:spLocks noChangeArrowheads="1"/>
            </p:cNvSpPr>
            <p:nvPr/>
          </p:nvSpPr>
          <p:spPr bwMode="auto">
            <a:xfrm>
              <a:off x="6750752" y="1556792"/>
              <a:ext cx="1089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ea typeface="宋体" panose="02010600030101010101" pitchFamily="2" charset="-122"/>
                </a:rPr>
                <a:t>HTTP</a:t>
              </a:r>
              <a:r>
                <a:rPr lang="zh-CN" altLang="en-US" sz="1200">
                  <a:latin typeface="华文细黑" panose="02010600040101010101" pitchFamily="2" charset="-122"/>
                  <a:ea typeface="华文细黑" panose="02010600040101010101" pitchFamily="2" charset="-122"/>
                </a:rPr>
                <a:t>服务器</a:t>
              </a:r>
            </a:p>
          </p:txBody>
        </p:sp>
        <p:pic>
          <p:nvPicPr>
            <p:cNvPr id="15390" name="Picture 227" descr="图片76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9838" y="1825079"/>
              <a:ext cx="145573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91" name="Picture 1939" descr="图片6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6275" y="1825079"/>
              <a:ext cx="500063"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392" name="直接箭头连接符 29"/>
            <p:cNvCxnSpPr>
              <a:cxnSpLocks noChangeShapeType="1"/>
            </p:cNvCxnSpPr>
            <p:nvPr/>
          </p:nvCxnSpPr>
          <p:spPr bwMode="auto">
            <a:xfrm flipH="1" flipV="1">
              <a:off x="6227763" y="2688679"/>
              <a:ext cx="576262" cy="0"/>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15393" name="直接箭头连接符 29"/>
            <p:cNvCxnSpPr>
              <a:cxnSpLocks noChangeShapeType="1"/>
            </p:cNvCxnSpPr>
            <p:nvPr/>
          </p:nvCxnSpPr>
          <p:spPr bwMode="auto">
            <a:xfrm flipV="1">
              <a:off x="2339975" y="2688679"/>
              <a:ext cx="576263" cy="0"/>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grpSp>
          <p:nvGrpSpPr>
            <p:cNvPr id="15394" name="组合 20"/>
            <p:cNvGrpSpPr>
              <a:grpSpLocks/>
            </p:cNvGrpSpPr>
            <p:nvPr/>
          </p:nvGrpSpPr>
          <p:grpSpPr bwMode="auto">
            <a:xfrm>
              <a:off x="1192213" y="2849017"/>
              <a:ext cx="2601912" cy="349250"/>
              <a:chOff x="1768381" y="3002252"/>
              <a:chExt cx="2600646" cy="349200"/>
            </a:xfrm>
          </p:grpSpPr>
          <p:sp>
            <p:nvSpPr>
              <p:cNvPr id="15400" name="Rectangle 13"/>
              <p:cNvSpPr>
                <a:spLocks noChangeArrowheads="1"/>
              </p:cNvSpPr>
              <p:nvPr/>
            </p:nvSpPr>
            <p:spPr bwMode="auto">
              <a:xfrm>
                <a:off x="3505427" y="3002252"/>
                <a:ext cx="863600" cy="349200"/>
              </a:xfrm>
              <a:prstGeom prst="rect">
                <a:avLst/>
              </a:prstGeom>
              <a:solidFill>
                <a:srgbClr val="006699"/>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600">
                    <a:solidFill>
                      <a:schemeClr val="bg1"/>
                    </a:solidFill>
                    <a:ea typeface="华文细黑" panose="02010600040101010101" pitchFamily="2" charset="-122"/>
                  </a:rPr>
                  <a:t>Data</a:t>
                </a:r>
              </a:p>
            </p:txBody>
          </p:sp>
          <p:sp>
            <p:nvSpPr>
              <p:cNvPr id="15401" name="Rectangle 14"/>
              <p:cNvSpPr>
                <a:spLocks noChangeArrowheads="1"/>
              </p:cNvSpPr>
              <p:nvPr/>
            </p:nvSpPr>
            <p:spPr bwMode="auto">
              <a:xfrm>
                <a:off x="1768381" y="3002252"/>
                <a:ext cx="864418" cy="340735"/>
              </a:xfrm>
              <a:prstGeom prst="rect">
                <a:avLst/>
              </a:prstGeom>
              <a:noFill/>
              <a:ln w="12700" algn="ctr">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600">
                    <a:ea typeface="华文细黑" panose="02010600040101010101" pitchFamily="2" charset="-122"/>
                  </a:rPr>
                  <a:t>S:1027</a:t>
                </a:r>
              </a:p>
            </p:txBody>
          </p:sp>
        </p:grpSp>
        <p:sp>
          <p:nvSpPr>
            <p:cNvPr id="15395" name="Rectangle 14"/>
            <p:cNvSpPr>
              <a:spLocks noChangeArrowheads="1"/>
            </p:cNvSpPr>
            <p:nvPr/>
          </p:nvSpPr>
          <p:spPr bwMode="auto">
            <a:xfrm>
              <a:off x="2060575" y="2849017"/>
              <a:ext cx="865188" cy="341312"/>
            </a:xfrm>
            <a:prstGeom prst="rect">
              <a:avLst/>
            </a:prstGeom>
            <a:noFill/>
            <a:ln w="12700" algn="ctr">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600">
                  <a:ea typeface="华文细黑" panose="02010600040101010101" pitchFamily="2" charset="-122"/>
                </a:rPr>
                <a:t>D:80</a:t>
              </a:r>
            </a:p>
          </p:txBody>
        </p:sp>
        <p:grpSp>
          <p:nvGrpSpPr>
            <p:cNvPr id="15396" name="组合 20"/>
            <p:cNvGrpSpPr>
              <a:grpSpLocks/>
            </p:cNvGrpSpPr>
            <p:nvPr/>
          </p:nvGrpSpPr>
          <p:grpSpPr bwMode="auto">
            <a:xfrm>
              <a:off x="4849813" y="2849017"/>
              <a:ext cx="2601912" cy="349250"/>
              <a:chOff x="1768381" y="3002252"/>
              <a:chExt cx="2600646" cy="349200"/>
            </a:xfrm>
          </p:grpSpPr>
          <p:sp>
            <p:nvSpPr>
              <p:cNvPr id="15398" name="Rectangle 13"/>
              <p:cNvSpPr>
                <a:spLocks noChangeArrowheads="1"/>
              </p:cNvSpPr>
              <p:nvPr/>
            </p:nvSpPr>
            <p:spPr bwMode="auto">
              <a:xfrm>
                <a:off x="3505427" y="3002252"/>
                <a:ext cx="863600" cy="349200"/>
              </a:xfrm>
              <a:prstGeom prst="rect">
                <a:avLst/>
              </a:prstGeom>
              <a:solidFill>
                <a:srgbClr val="006699"/>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600">
                    <a:solidFill>
                      <a:schemeClr val="bg1"/>
                    </a:solidFill>
                    <a:ea typeface="华文细黑" panose="02010600040101010101" pitchFamily="2" charset="-122"/>
                  </a:rPr>
                  <a:t>Data</a:t>
                </a:r>
              </a:p>
            </p:txBody>
          </p:sp>
          <p:sp>
            <p:nvSpPr>
              <p:cNvPr id="15399" name="Rectangle 14"/>
              <p:cNvSpPr>
                <a:spLocks noChangeArrowheads="1"/>
              </p:cNvSpPr>
              <p:nvPr/>
            </p:nvSpPr>
            <p:spPr bwMode="auto">
              <a:xfrm>
                <a:off x="1768381" y="3002252"/>
                <a:ext cx="864418" cy="340735"/>
              </a:xfrm>
              <a:prstGeom prst="rect">
                <a:avLst/>
              </a:prstGeom>
              <a:noFill/>
              <a:ln w="12700" algn="ctr">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600">
                    <a:ea typeface="华文细黑" panose="02010600040101010101" pitchFamily="2" charset="-122"/>
                  </a:rPr>
                  <a:t>S:80</a:t>
                </a:r>
              </a:p>
            </p:txBody>
          </p:sp>
        </p:grpSp>
        <p:sp>
          <p:nvSpPr>
            <p:cNvPr id="15397" name="Rectangle 14"/>
            <p:cNvSpPr>
              <a:spLocks noChangeArrowheads="1"/>
            </p:cNvSpPr>
            <p:nvPr/>
          </p:nvSpPr>
          <p:spPr bwMode="auto">
            <a:xfrm>
              <a:off x="5719763" y="2849017"/>
              <a:ext cx="865187" cy="341312"/>
            </a:xfrm>
            <a:prstGeom prst="rect">
              <a:avLst/>
            </a:prstGeom>
            <a:noFill/>
            <a:ln w="12700" algn="ctr">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600">
                  <a:ea typeface="华文细黑" panose="02010600040101010101" pitchFamily="2" charset="-122"/>
                </a:rPr>
                <a:t>D:1027</a:t>
              </a:r>
            </a:p>
          </p:txBody>
        </p:sp>
      </p:grpSp>
      <p:sp>
        <p:nvSpPr>
          <p:cNvPr id="22" name="Rectangle 3"/>
          <p:cNvSpPr txBox="1">
            <a:spLocks noChangeArrowheads="1"/>
          </p:cNvSpPr>
          <p:nvPr/>
        </p:nvSpPr>
        <p:spPr bwMode="auto">
          <a:xfrm>
            <a:off x="755650" y="5805488"/>
            <a:ext cx="7632700" cy="503237"/>
          </a:xfrm>
          <a:prstGeom prst="rect">
            <a:avLst/>
          </a:prstGeom>
          <a:noFill/>
          <a:ln>
            <a:miter lim="800000"/>
            <a:headEnd/>
            <a:tailEnd/>
          </a:ln>
        </p:spPr>
        <p:txBody>
          <a:bodyPr/>
          <a:lstStyle/>
          <a:p>
            <a:pPr marL="301625" indent="-301625" defTabSz="801688">
              <a:lnSpc>
                <a:spcPct val="140000"/>
              </a:lnSpc>
              <a:spcBef>
                <a:spcPct val="30000"/>
              </a:spcBef>
              <a:buClr>
                <a:srgbClr val="808080"/>
              </a:buClr>
              <a:buSzPct val="60000"/>
              <a:buFont typeface="Wingdings" pitchFamily="2" charset="2"/>
              <a:buChar char="l"/>
              <a:defRPr/>
            </a:pPr>
            <a:r>
              <a:rPr lang="zh-CN" altLang="en-US" sz="1800" kern="0" dirty="0">
                <a:latin typeface="华文细黑" pitchFamily="2" charset="-122"/>
                <a:ea typeface="华文细黑" pitchFamily="2" charset="-122"/>
                <a:cs typeface="Arial" pitchFamily="34" charset="0"/>
              </a:rPr>
              <a:t>端口号用来区分不同的网络服务。</a:t>
            </a:r>
            <a:endParaRPr lang="en-US" sz="1800" kern="0" dirty="0">
              <a:latin typeface="华文细黑" pitchFamily="2" charset="-122"/>
              <a:ea typeface="华文细黑" pitchFamily="2" charset="-122"/>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5"/>
          <p:cNvSpPr>
            <a:spLocks noGrp="1"/>
          </p:cNvSpPr>
          <p:nvPr>
            <p:ph type="title"/>
          </p:nvPr>
        </p:nvSpPr>
        <p:spPr/>
        <p:txBody>
          <a:bodyPr/>
          <a:lstStyle/>
          <a:p>
            <a:r>
              <a:rPr lang="en-US" altLang="zh-CN" smtClean="0"/>
              <a:t>TCP</a:t>
            </a:r>
            <a:r>
              <a:rPr lang="zh-CN" altLang="en-US" smtClean="0"/>
              <a:t>头部</a:t>
            </a:r>
          </a:p>
        </p:txBody>
      </p:sp>
      <p:sp>
        <p:nvSpPr>
          <p:cNvPr id="17411"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7B87C325-963C-4442-A160-086D0916CEE8}" type="slidenum">
              <a:rPr lang="en-US" altLang="zh-CN" sz="1200">
                <a:latin typeface="FrutigerNext LT Bold" panose="020B0803040504020204" pitchFamily="34" charset="0"/>
                <a:ea typeface="宋体" panose="02010600030101010101" pitchFamily="2" charset="-122"/>
              </a:rPr>
              <a:pPr algn="l"/>
              <a:t>6</a:t>
            </a:fld>
            <a:endParaRPr lang="en-US" altLang="zh-CN" sz="1200">
              <a:latin typeface="FrutigerNext LT Bold" panose="020B0803040504020204" pitchFamily="34" charset="0"/>
              <a:ea typeface="宋体" panose="02010600030101010101" pitchFamily="2" charset="-122"/>
            </a:endParaRPr>
          </a:p>
        </p:txBody>
      </p:sp>
      <p:grpSp>
        <p:nvGrpSpPr>
          <p:cNvPr id="17412" name="Group 91"/>
          <p:cNvGrpSpPr>
            <a:grpSpLocks/>
          </p:cNvGrpSpPr>
          <p:nvPr/>
        </p:nvGrpSpPr>
        <p:grpSpPr bwMode="auto">
          <a:xfrm>
            <a:off x="1547813" y="2011363"/>
            <a:ext cx="5743575" cy="3900487"/>
            <a:chOff x="1547813" y="2011363"/>
            <a:chExt cx="5743575" cy="3900487"/>
          </a:xfrm>
        </p:grpSpPr>
        <p:sp>
          <p:nvSpPr>
            <p:cNvPr id="17413" name="任意多边形 6"/>
            <p:cNvSpPr>
              <a:spLocks/>
            </p:cNvSpPr>
            <p:nvPr/>
          </p:nvSpPr>
          <p:spPr bwMode="auto">
            <a:xfrm>
              <a:off x="2484438" y="2492375"/>
              <a:ext cx="4679950" cy="504825"/>
            </a:xfrm>
            <a:custGeom>
              <a:avLst/>
              <a:gdLst>
                <a:gd name="T0" fmla="*/ 118189 w 5038959"/>
                <a:gd name="T1" fmla="*/ 0 h 1588340"/>
                <a:gd name="T2" fmla="*/ 329185 w 5038959"/>
                <a:gd name="T3" fmla="*/ 0 h 1588340"/>
                <a:gd name="T4" fmla="*/ 548731 w 5038959"/>
                <a:gd name="T5" fmla="*/ 0 h 1588340"/>
                <a:gd name="T6" fmla="*/ 0 w 5038959"/>
                <a:gd name="T7" fmla="*/ 0 h 1588340"/>
                <a:gd name="T8" fmla="*/ 118189 w 5038959"/>
                <a:gd name="T9" fmla="*/ 0 h 1588340"/>
                <a:gd name="T10" fmla="*/ 0 60000 65536"/>
                <a:gd name="T11" fmla="*/ 0 60000 65536"/>
                <a:gd name="T12" fmla="*/ 0 60000 65536"/>
                <a:gd name="T13" fmla="*/ 0 60000 65536"/>
                <a:gd name="T14" fmla="*/ 0 60000 65536"/>
                <a:gd name="T15" fmla="*/ 0 w 5038959"/>
                <a:gd name="T16" fmla="*/ 0 h 1588340"/>
                <a:gd name="T17" fmla="*/ 5038959 w 5038959"/>
                <a:gd name="T18" fmla="*/ 1588340 h 1588340"/>
              </a:gdLst>
              <a:ahLst/>
              <a:cxnLst>
                <a:cxn ang="T10">
                  <a:pos x="T0" y="T1"/>
                </a:cxn>
                <a:cxn ang="T11">
                  <a:pos x="T2" y="T3"/>
                </a:cxn>
                <a:cxn ang="T12">
                  <a:pos x="T4" y="T5"/>
                </a:cxn>
                <a:cxn ang="T13">
                  <a:pos x="T6" y="T7"/>
                </a:cxn>
                <a:cxn ang="T14">
                  <a:pos x="T8" y="T9"/>
                </a:cxn>
              </a:cxnLst>
              <a:rect l="T15" t="T16" r="T17" b="T18"/>
              <a:pathLst>
                <a:path w="5038959" h="1588340">
                  <a:moveTo>
                    <a:pt x="1085314" y="0"/>
                  </a:moveTo>
                  <a:lnTo>
                    <a:pt x="3022889" y="1639"/>
                  </a:lnTo>
                  <a:lnTo>
                    <a:pt x="5038959" y="1588340"/>
                  </a:lnTo>
                  <a:lnTo>
                    <a:pt x="0" y="1588340"/>
                  </a:lnTo>
                  <a:lnTo>
                    <a:pt x="1085314" y="0"/>
                  </a:lnTo>
                  <a:close/>
                </a:path>
              </a:pathLst>
            </a:custGeom>
            <a:gradFill rotWithShape="0">
              <a:gsLst>
                <a:gs pos="0">
                  <a:srgbClr val="0099CC"/>
                </a:gs>
                <a:gs pos="100000">
                  <a:srgbClr val="99CCFF"/>
                </a:gs>
              </a:gsLst>
              <a:lin ang="5400000"/>
            </a:gra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zh-CN" altLang="en-US"/>
            </a:p>
          </p:txBody>
        </p:sp>
        <p:sp>
          <p:nvSpPr>
            <p:cNvPr id="17414" name="Text Box 63"/>
            <p:cNvSpPr txBox="1">
              <a:spLocks noChangeArrowheads="1"/>
            </p:cNvSpPr>
            <p:nvPr/>
          </p:nvSpPr>
          <p:spPr bwMode="auto">
            <a:xfrm>
              <a:off x="1547813" y="4003675"/>
              <a:ext cx="8493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spcBef>
                  <a:spcPct val="50000"/>
                </a:spcBef>
              </a:pPr>
              <a:r>
                <a:rPr lang="en-US" altLang="zh-CN" sz="1200">
                  <a:ea typeface="华文细黑" panose="02010600040101010101" pitchFamily="2" charset="-122"/>
                </a:rPr>
                <a:t>20</a:t>
              </a:r>
              <a:r>
                <a:rPr lang="zh-CN" altLang="en-US" sz="1200">
                  <a:ea typeface="华文细黑" panose="02010600040101010101" pitchFamily="2" charset="-122"/>
                </a:rPr>
                <a:t>字节</a:t>
              </a:r>
              <a:endParaRPr lang="en-US" altLang="zh-CN" sz="1200">
                <a:ea typeface="华文细黑" panose="02010600040101010101" pitchFamily="2" charset="-122"/>
              </a:endParaRPr>
            </a:p>
          </p:txBody>
        </p:sp>
        <p:grpSp>
          <p:nvGrpSpPr>
            <p:cNvPr id="17415" name="Group 96"/>
            <p:cNvGrpSpPr>
              <a:grpSpLocks/>
            </p:cNvGrpSpPr>
            <p:nvPr/>
          </p:nvGrpSpPr>
          <p:grpSpPr bwMode="auto">
            <a:xfrm>
              <a:off x="1558925" y="2011363"/>
              <a:ext cx="5727700" cy="492125"/>
              <a:chOff x="1098" y="1842"/>
              <a:chExt cx="3608" cy="310"/>
            </a:xfrm>
          </p:grpSpPr>
          <p:sp>
            <p:nvSpPr>
              <p:cNvPr id="97" name="Rectangle 97"/>
              <p:cNvSpPr>
                <a:spLocks noChangeArrowheads="1"/>
              </p:cNvSpPr>
              <p:nvPr/>
            </p:nvSpPr>
            <p:spPr bwMode="auto">
              <a:xfrm>
                <a:off x="2290" y="1842"/>
                <a:ext cx="1208" cy="309"/>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chilly" dir="t"/>
              </a:scene3d>
              <a:sp3d prstMaterial="powder">
                <a:bevelT w="38100" h="38100"/>
                <a:bevelB/>
              </a:sp3d>
            </p:spPr>
            <p:txBody>
              <a:bodyPr anchor="ctr"/>
              <a:lstStyle/>
              <a:p>
                <a:pPr algn="ctr" defTabSz="784225">
                  <a:lnSpc>
                    <a:spcPct val="120000"/>
                  </a:lnSpc>
                  <a:buClr>
                    <a:srgbClr val="990000"/>
                  </a:buClr>
                  <a:buSzPct val="85000"/>
                  <a:defRPr/>
                </a:pPr>
                <a:r>
                  <a:rPr lang="en-US" altLang="zh-CN" sz="1600" dirty="0">
                    <a:solidFill>
                      <a:schemeClr val="bg1"/>
                    </a:solidFill>
                    <a:latin typeface="Arial" charset="0"/>
                  </a:rPr>
                  <a:t>TCP  Header</a:t>
                </a:r>
              </a:p>
            </p:txBody>
          </p:sp>
          <p:sp>
            <p:nvSpPr>
              <p:cNvPr id="98" name="Rectangle 98"/>
              <p:cNvSpPr>
                <a:spLocks noChangeArrowheads="1"/>
              </p:cNvSpPr>
              <p:nvPr/>
            </p:nvSpPr>
            <p:spPr bwMode="auto">
              <a:xfrm>
                <a:off x="3498" y="1842"/>
                <a:ext cx="1208" cy="309"/>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chilly" dir="t"/>
              </a:scene3d>
              <a:sp3d prstMaterial="powder">
                <a:bevelT w="38100" h="38100"/>
                <a:bevelB/>
              </a:sp3d>
            </p:spPr>
            <p:txBody>
              <a:bodyPr anchor="ctr"/>
              <a:lstStyle/>
              <a:p>
                <a:pPr algn="ctr" defTabSz="784225">
                  <a:lnSpc>
                    <a:spcPct val="120000"/>
                  </a:lnSpc>
                  <a:buClr>
                    <a:srgbClr val="990000"/>
                  </a:buClr>
                  <a:buSzPct val="85000"/>
                  <a:defRPr/>
                </a:pPr>
                <a:r>
                  <a:rPr lang="en-US" altLang="zh-CN" sz="1600" dirty="0">
                    <a:solidFill>
                      <a:schemeClr val="bg1"/>
                    </a:solidFill>
                    <a:latin typeface="Arial" charset="0"/>
                  </a:rPr>
                  <a:t>Data</a:t>
                </a:r>
              </a:p>
            </p:txBody>
          </p:sp>
          <p:sp>
            <p:nvSpPr>
              <p:cNvPr id="99" name="Rectangle 99"/>
              <p:cNvSpPr>
                <a:spLocks noChangeArrowheads="1"/>
              </p:cNvSpPr>
              <p:nvPr/>
            </p:nvSpPr>
            <p:spPr bwMode="auto">
              <a:xfrm>
                <a:off x="1098" y="1843"/>
                <a:ext cx="1208" cy="309"/>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chilly" dir="t"/>
              </a:scene3d>
              <a:sp3d prstMaterial="powder">
                <a:bevelT w="38100" h="38100"/>
                <a:bevelB/>
              </a:sp3d>
            </p:spPr>
            <p:txBody>
              <a:bodyPr anchor="ctr"/>
              <a:lstStyle/>
              <a:p>
                <a:pPr algn="ctr" defTabSz="784225">
                  <a:lnSpc>
                    <a:spcPct val="120000"/>
                  </a:lnSpc>
                  <a:buClr>
                    <a:srgbClr val="990000"/>
                  </a:buClr>
                  <a:buSzPct val="85000"/>
                  <a:defRPr/>
                </a:pPr>
                <a:r>
                  <a:rPr lang="en-US" altLang="zh-CN" sz="1600" dirty="0">
                    <a:solidFill>
                      <a:schemeClr val="bg1"/>
                    </a:solidFill>
                    <a:latin typeface="Arial" charset="0"/>
                  </a:rPr>
                  <a:t>IP Header</a:t>
                </a:r>
              </a:p>
            </p:txBody>
          </p:sp>
        </p:grpSp>
        <p:grpSp>
          <p:nvGrpSpPr>
            <p:cNvPr id="17416" name="Group 90"/>
            <p:cNvGrpSpPr>
              <a:grpSpLocks/>
            </p:cNvGrpSpPr>
            <p:nvPr/>
          </p:nvGrpSpPr>
          <p:grpSpPr bwMode="auto">
            <a:xfrm>
              <a:off x="2339975" y="2765425"/>
              <a:ext cx="4951413" cy="3146425"/>
              <a:chOff x="2339975" y="2765425"/>
              <a:chExt cx="4951413" cy="3146425"/>
            </a:xfrm>
          </p:grpSpPr>
          <p:sp>
            <p:nvSpPr>
              <p:cNvPr id="17417" name="Text Box 85"/>
              <p:cNvSpPr txBox="1">
                <a:spLocks noChangeArrowheads="1"/>
              </p:cNvSpPr>
              <p:nvPr/>
            </p:nvSpPr>
            <p:spPr bwMode="auto">
              <a:xfrm>
                <a:off x="4413507" y="4478189"/>
                <a:ext cx="296834"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lnSpc>
                    <a:spcPct val="80000"/>
                  </a:lnSpc>
                </a:pPr>
                <a:r>
                  <a:rPr kumimoji="1" lang="en-US" altLang="zh-CN" sz="1200">
                    <a:ea typeface="华文细黑" panose="02010600040101010101" pitchFamily="2" charset="-122"/>
                  </a:rPr>
                  <a:t>SYN</a:t>
                </a:r>
                <a:endParaRPr kumimoji="1" lang="zh-CN" altLang="en-US" sz="1200">
                  <a:ea typeface="华文细黑" panose="02010600040101010101" pitchFamily="2" charset="-122"/>
                </a:endParaRPr>
              </a:p>
            </p:txBody>
          </p:sp>
          <p:sp>
            <p:nvSpPr>
              <p:cNvPr id="17418" name="Text Box 86"/>
              <p:cNvSpPr txBox="1">
                <a:spLocks noChangeArrowheads="1"/>
              </p:cNvSpPr>
              <p:nvPr/>
            </p:nvSpPr>
            <p:spPr bwMode="auto">
              <a:xfrm>
                <a:off x="4640507" y="4478189"/>
                <a:ext cx="295247"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lnSpc>
                    <a:spcPct val="80000"/>
                  </a:lnSpc>
                </a:pPr>
                <a:r>
                  <a:rPr kumimoji="1" lang="en-US" altLang="zh-CN" sz="1200">
                    <a:ea typeface="华文细黑" panose="02010600040101010101" pitchFamily="2" charset="-122"/>
                  </a:rPr>
                  <a:t>FIN</a:t>
                </a:r>
                <a:endParaRPr kumimoji="1" lang="zh-CN" altLang="en-US" sz="1200">
                  <a:ea typeface="华文细黑" panose="02010600040101010101" pitchFamily="2" charset="-122"/>
                </a:endParaRPr>
              </a:p>
            </p:txBody>
          </p:sp>
          <p:sp>
            <p:nvSpPr>
              <p:cNvPr id="17419" name="Text Box 82"/>
              <p:cNvSpPr txBox="1">
                <a:spLocks noChangeArrowheads="1"/>
              </p:cNvSpPr>
              <p:nvPr/>
            </p:nvSpPr>
            <p:spPr bwMode="auto">
              <a:xfrm>
                <a:off x="4215135" y="4478188"/>
                <a:ext cx="296834"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lnSpc>
                    <a:spcPct val="80000"/>
                  </a:lnSpc>
                </a:pPr>
                <a:r>
                  <a:rPr kumimoji="1" lang="en-US" altLang="zh-CN" sz="1200">
                    <a:ea typeface="华文细黑" panose="02010600040101010101" pitchFamily="2" charset="-122"/>
                  </a:rPr>
                  <a:t>RST</a:t>
                </a:r>
                <a:endParaRPr kumimoji="1" lang="zh-CN" altLang="en-US" sz="1200">
                  <a:ea typeface="华文细黑" panose="02010600040101010101" pitchFamily="2" charset="-122"/>
                </a:endParaRPr>
              </a:p>
            </p:txBody>
          </p:sp>
          <p:sp>
            <p:nvSpPr>
              <p:cNvPr id="17420" name="Text Box 81"/>
              <p:cNvSpPr txBox="1">
                <a:spLocks noChangeArrowheads="1"/>
              </p:cNvSpPr>
              <p:nvPr/>
            </p:nvSpPr>
            <p:spPr bwMode="auto">
              <a:xfrm>
                <a:off x="3608045" y="4478188"/>
                <a:ext cx="29683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lnSpc>
                    <a:spcPct val="80000"/>
                  </a:lnSpc>
                </a:pPr>
                <a:r>
                  <a:rPr kumimoji="1" lang="en-US" altLang="zh-CN" sz="1200">
                    <a:ea typeface="华文细黑" panose="02010600040101010101" pitchFamily="2" charset="-122"/>
                  </a:rPr>
                  <a:t>URG</a:t>
                </a:r>
                <a:endParaRPr kumimoji="1" lang="zh-CN" altLang="en-US" sz="1200">
                  <a:ea typeface="华文细黑" panose="02010600040101010101" pitchFamily="2" charset="-122"/>
                </a:endParaRPr>
              </a:p>
            </p:txBody>
          </p:sp>
          <p:sp>
            <p:nvSpPr>
              <p:cNvPr id="17421" name="Text Box 58"/>
              <p:cNvSpPr txBox="1">
                <a:spLocks noChangeArrowheads="1"/>
              </p:cNvSpPr>
              <p:nvPr/>
            </p:nvSpPr>
            <p:spPr bwMode="auto">
              <a:xfrm>
                <a:off x="2484438" y="2765425"/>
                <a:ext cx="4806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lang="en-US" altLang="zh-CN" sz="1200">
                    <a:ea typeface="宋体" panose="02010600030101010101" pitchFamily="2" charset="-122"/>
                  </a:rPr>
                  <a:t>0                                                  15                                               31</a:t>
                </a:r>
              </a:p>
            </p:txBody>
          </p:sp>
          <p:sp>
            <p:nvSpPr>
              <p:cNvPr id="17422" name="AutoShape 64"/>
              <p:cNvSpPr>
                <a:spLocks/>
              </p:cNvSpPr>
              <p:nvPr/>
            </p:nvSpPr>
            <p:spPr bwMode="auto">
              <a:xfrm>
                <a:off x="2339975" y="2979738"/>
                <a:ext cx="122238" cy="2471737"/>
              </a:xfrm>
              <a:prstGeom prst="leftBrace">
                <a:avLst>
                  <a:gd name="adj1" fmla="val 168506"/>
                  <a:gd name="adj2" fmla="val 50000"/>
                </a:avLst>
              </a:prstGeom>
              <a:noFill/>
              <a:ln w="28575">
                <a:solidFill>
                  <a:srgbClr val="99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sz="1200">
                  <a:ea typeface="宋体" panose="02010600030101010101" pitchFamily="2" charset="-122"/>
                </a:endParaRPr>
              </a:p>
            </p:txBody>
          </p:sp>
          <p:sp>
            <p:nvSpPr>
              <p:cNvPr id="17423" name="Rectangle 33"/>
              <p:cNvSpPr>
                <a:spLocks noChangeArrowheads="1"/>
              </p:cNvSpPr>
              <p:nvPr/>
            </p:nvSpPr>
            <p:spPr bwMode="auto">
              <a:xfrm>
                <a:off x="2484889" y="2986088"/>
                <a:ext cx="4679500" cy="2925762"/>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ea typeface="宋体" panose="02010600030101010101" pitchFamily="2" charset="-122"/>
                </a:endParaRPr>
              </a:p>
            </p:txBody>
          </p:sp>
          <p:sp>
            <p:nvSpPr>
              <p:cNvPr id="17424" name="Line 34"/>
              <p:cNvSpPr>
                <a:spLocks noChangeShapeType="1"/>
              </p:cNvSpPr>
              <p:nvPr/>
            </p:nvSpPr>
            <p:spPr bwMode="auto">
              <a:xfrm>
                <a:off x="2484889" y="3457575"/>
                <a:ext cx="4677913"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25" name="Line 35"/>
              <p:cNvSpPr>
                <a:spLocks noChangeShapeType="1"/>
              </p:cNvSpPr>
              <p:nvPr/>
            </p:nvSpPr>
            <p:spPr bwMode="auto">
              <a:xfrm>
                <a:off x="3430948" y="3825875"/>
                <a:ext cx="0" cy="0"/>
              </a:xfrm>
              <a:prstGeom prst="line">
                <a:avLst/>
              </a:prstGeom>
              <a:noFill/>
              <a:ln w="3175"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26" name="Line 36"/>
              <p:cNvSpPr>
                <a:spLocks noChangeShapeType="1"/>
              </p:cNvSpPr>
              <p:nvPr/>
            </p:nvSpPr>
            <p:spPr bwMode="auto">
              <a:xfrm>
                <a:off x="2484889" y="3929063"/>
                <a:ext cx="4677913"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27" name="Line 37"/>
              <p:cNvSpPr>
                <a:spLocks noChangeShapeType="1"/>
              </p:cNvSpPr>
              <p:nvPr/>
            </p:nvSpPr>
            <p:spPr bwMode="auto">
              <a:xfrm>
                <a:off x="2484889" y="4456113"/>
                <a:ext cx="4677913"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28" name="Line 38"/>
              <p:cNvSpPr>
                <a:spLocks noChangeShapeType="1"/>
              </p:cNvSpPr>
              <p:nvPr/>
            </p:nvSpPr>
            <p:spPr bwMode="auto">
              <a:xfrm>
                <a:off x="2484889" y="5437188"/>
                <a:ext cx="4677913"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29" name="Line 39"/>
              <p:cNvSpPr>
                <a:spLocks noChangeShapeType="1"/>
              </p:cNvSpPr>
              <p:nvPr/>
            </p:nvSpPr>
            <p:spPr bwMode="auto">
              <a:xfrm>
                <a:off x="2486476" y="4981575"/>
                <a:ext cx="4677914"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30" name="Line 40"/>
              <p:cNvSpPr>
                <a:spLocks noChangeShapeType="1"/>
              </p:cNvSpPr>
              <p:nvPr/>
            </p:nvSpPr>
            <p:spPr bwMode="auto">
              <a:xfrm>
                <a:off x="4859561" y="2994025"/>
                <a:ext cx="0" cy="442913"/>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31" name="Text Box 48"/>
              <p:cNvSpPr txBox="1">
                <a:spLocks noChangeArrowheads="1"/>
              </p:cNvSpPr>
              <p:nvPr/>
            </p:nvSpPr>
            <p:spPr bwMode="auto">
              <a:xfrm>
                <a:off x="4788129" y="3086100"/>
                <a:ext cx="2387371"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Destination Port</a:t>
                </a:r>
              </a:p>
            </p:txBody>
          </p:sp>
          <p:sp>
            <p:nvSpPr>
              <p:cNvPr id="17432" name="Text Box 49"/>
              <p:cNvSpPr txBox="1">
                <a:spLocks noChangeArrowheads="1"/>
              </p:cNvSpPr>
              <p:nvPr/>
            </p:nvSpPr>
            <p:spPr bwMode="auto">
              <a:xfrm>
                <a:off x="4135730" y="3579813"/>
                <a:ext cx="146194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Sequence Number</a:t>
                </a:r>
              </a:p>
            </p:txBody>
          </p:sp>
          <p:sp>
            <p:nvSpPr>
              <p:cNvPr id="17433" name="Text Box 55"/>
              <p:cNvSpPr txBox="1">
                <a:spLocks noChangeArrowheads="1"/>
              </p:cNvSpPr>
              <p:nvPr/>
            </p:nvSpPr>
            <p:spPr bwMode="auto">
              <a:xfrm>
                <a:off x="5657996" y="4572000"/>
                <a:ext cx="72859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Window</a:t>
                </a:r>
              </a:p>
            </p:txBody>
          </p:sp>
          <p:sp>
            <p:nvSpPr>
              <p:cNvPr id="17434" name="Text Box 56"/>
              <p:cNvSpPr txBox="1">
                <a:spLocks noChangeArrowheads="1"/>
              </p:cNvSpPr>
              <p:nvPr/>
            </p:nvSpPr>
            <p:spPr bwMode="auto">
              <a:xfrm>
                <a:off x="3165860" y="5103813"/>
                <a:ext cx="909551"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Checksum</a:t>
                </a:r>
                <a:endParaRPr kumimoji="1" lang="zh-CN" altLang="en-US" sz="1200">
                  <a:ea typeface="华文细黑" panose="02010600040101010101" pitchFamily="2" charset="-122"/>
                </a:endParaRPr>
              </a:p>
            </p:txBody>
          </p:sp>
          <p:sp>
            <p:nvSpPr>
              <p:cNvPr id="17435" name="Text Box 57"/>
              <p:cNvSpPr txBox="1">
                <a:spLocks noChangeArrowheads="1"/>
              </p:cNvSpPr>
              <p:nvPr/>
            </p:nvSpPr>
            <p:spPr bwMode="auto">
              <a:xfrm>
                <a:off x="3996117" y="5541963"/>
                <a:ext cx="71272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Options</a:t>
                </a:r>
              </a:p>
            </p:txBody>
          </p:sp>
          <p:sp>
            <p:nvSpPr>
              <p:cNvPr id="17436" name="Text Box 66"/>
              <p:cNvSpPr txBox="1">
                <a:spLocks noChangeArrowheads="1"/>
              </p:cNvSpPr>
              <p:nvPr/>
            </p:nvSpPr>
            <p:spPr bwMode="auto">
              <a:xfrm>
                <a:off x="3238878" y="3086100"/>
                <a:ext cx="996854"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Source Port</a:t>
                </a:r>
              </a:p>
            </p:txBody>
          </p:sp>
          <p:sp>
            <p:nvSpPr>
              <p:cNvPr id="17437" name="Line 68"/>
              <p:cNvSpPr>
                <a:spLocks noChangeShapeType="1"/>
              </p:cNvSpPr>
              <p:nvPr/>
            </p:nvSpPr>
            <p:spPr bwMode="auto">
              <a:xfrm>
                <a:off x="3132526" y="4456113"/>
                <a:ext cx="0" cy="52546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38" name="Text Box 69"/>
              <p:cNvSpPr txBox="1">
                <a:spLocks noChangeArrowheads="1"/>
              </p:cNvSpPr>
              <p:nvPr/>
            </p:nvSpPr>
            <p:spPr bwMode="auto">
              <a:xfrm>
                <a:off x="4040489" y="4052888"/>
                <a:ext cx="1684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Acknowledge Number</a:t>
                </a:r>
              </a:p>
            </p:txBody>
          </p:sp>
          <p:sp>
            <p:nvSpPr>
              <p:cNvPr id="17439" name="Text Box 70"/>
              <p:cNvSpPr txBox="1">
                <a:spLocks noChangeArrowheads="1"/>
              </p:cNvSpPr>
              <p:nvPr/>
            </p:nvSpPr>
            <p:spPr bwMode="auto">
              <a:xfrm>
                <a:off x="2460625" y="4481661"/>
                <a:ext cx="719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Header length</a:t>
                </a:r>
              </a:p>
            </p:txBody>
          </p:sp>
          <p:sp>
            <p:nvSpPr>
              <p:cNvPr id="17440" name="Text Box 72"/>
              <p:cNvSpPr txBox="1">
                <a:spLocks noChangeArrowheads="1"/>
              </p:cNvSpPr>
              <p:nvPr/>
            </p:nvSpPr>
            <p:spPr bwMode="auto">
              <a:xfrm>
                <a:off x="3131840" y="4571613"/>
                <a:ext cx="5551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Resv.</a:t>
                </a:r>
              </a:p>
            </p:txBody>
          </p:sp>
          <p:sp>
            <p:nvSpPr>
              <p:cNvPr id="17441" name="Line 73"/>
              <p:cNvSpPr>
                <a:spLocks noChangeShapeType="1"/>
              </p:cNvSpPr>
              <p:nvPr/>
            </p:nvSpPr>
            <p:spPr bwMode="auto">
              <a:xfrm>
                <a:off x="3629546" y="4456162"/>
                <a:ext cx="0" cy="52546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42" name="Line 75"/>
              <p:cNvSpPr>
                <a:spLocks noChangeShapeType="1"/>
              </p:cNvSpPr>
              <p:nvPr/>
            </p:nvSpPr>
            <p:spPr bwMode="auto">
              <a:xfrm>
                <a:off x="4861147" y="4456113"/>
                <a:ext cx="0" cy="52546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43" name="Line 76"/>
              <p:cNvSpPr>
                <a:spLocks noChangeShapeType="1"/>
              </p:cNvSpPr>
              <p:nvPr/>
            </p:nvSpPr>
            <p:spPr bwMode="auto">
              <a:xfrm>
                <a:off x="3840237" y="4456582"/>
                <a:ext cx="0" cy="52546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44" name="Line 77"/>
              <p:cNvSpPr>
                <a:spLocks noChangeShapeType="1"/>
              </p:cNvSpPr>
              <p:nvPr/>
            </p:nvSpPr>
            <p:spPr bwMode="auto">
              <a:xfrm>
                <a:off x="4067944" y="4455896"/>
                <a:ext cx="0" cy="52546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45" name="Line 78"/>
              <p:cNvSpPr>
                <a:spLocks noChangeShapeType="1"/>
              </p:cNvSpPr>
              <p:nvPr/>
            </p:nvSpPr>
            <p:spPr bwMode="auto">
              <a:xfrm>
                <a:off x="4262760" y="4457268"/>
                <a:ext cx="0" cy="52546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46" name="Line 79"/>
              <p:cNvSpPr>
                <a:spLocks noChangeShapeType="1"/>
              </p:cNvSpPr>
              <p:nvPr/>
            </p:nvSpPr>
            <p:spPr bwMode="auto">
              <a:xfrm>
                <a:off x="4443859" y="4456113"/>
                <a:ext cx="0" cy="52546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47" name="Line 80"/>
              <p:cNvSpPr>
                <a:spLocks noChangeShapeType="1"/>
              </p:cNvSpPr>
              <p:nvPr/>
            </p:nvSpPr>
            <p:spPr bwMode="auto">
              <a:xfrm>
                <a:off x="4659699" y="4456113"/>
                <a:ext cx="0" cy="52546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48" name="Text Box 83"/>
              <p:cNvSpPr txBox="1">
                <a:spLocks noChangeArrowheads="1"/>
              </p:cNvSpPr>
              <p:nvPr/>
            </p:nvSpPr>
            <p:spPr bwMode="auto">
              <a:xfrm>
                <a:off x="3799685" y="4478188"/>
                <a:ext cx="296834"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lnSpc>
                    <a:spcPct val="80000"/>
                  </a:lnSpc>
                </a:pPr>
                <a:r>
                  <a:rPr kumimoji="1" lang="en-US" altLang="zh-CN" sz="1200">
                    <a:ea typeface="华文细黑" panose="02010600040101010101" pitchFamily="2" charset="-122"/>
                  </a:rPr>
                  <a:t>ACK</a:t>
                </a:r>
                <a:endParaRPr kumimoji="1" lang="zh-CN" altLang="en-US" sz="1200">
                  <a:ea typeface="华文细黑" panose="02010600040101010101" pitchFamily="2" charset="-122"/>
                </a:endParaRPr>
              </a:p>
            </p:txBody>
          </p:sp>
          <p:sp>
            <p:nvSpPr>
              <p:cNvPr id="17449" name="Text Box 84"/>
              <p:cNvSpPr txBox="1">
                <a:spLocks noChangeArrowheads="1"/>
              </p:cNvSpPr>
              <p:nvPr/>
            </p:nvSpPr>
            <p:spPr bwMode="auto">
              <a:xfrm>
                <a:off x="4012534" y="4478188"/>
                <a:ext cx="296834"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lnSpc>
                    <a:spcPct val="80000"/>
                  </a:lnSpc>
                </a:pPr>
                <a:r>
                  <a:rPr kumimoji="1" lang="en-US" altLang="zh-CN" sz="1200">
                    <a:ea typeface="华文细黑" panose="02010600040101010101" pitchFamily="2" charset="-122"/>
                  </a:rPr>
                  <a:t>PSH</a:t>
                </a:r>
                <a:endParaRPr kumimoji="1" lang="zh-CN" altLang="en-US" sz="1200">
                  <a:ea typeface="华文细黑" panose="02010600040101010101" pitchFamily="2" charset="-122"/>
                </a:endParaRPr>
              </a:p>
            </p:txBody>
          </p:sp>
          <p:sp>
            <p:nvSpPr>
              <p:cNvPr id="17450" name="Line 87"/>
              <p:cNvSpPr>
                <a:spLocks noChangeShapeType="1"/>
              </p:cNvSpPr>
              <p:nvPr/>
            </p:nvSpPr>
            <p:spPr bwMode="auto">
              <a:xfrm>
                <a:off x="4859561" y="4975225"/>
                <a:ext cx="0" cy="461963"/>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51" name="Text Box 88"/>
              <p:cNvSpPr txBox="1">
                <a:spLocks noChangeArrowheads="1"/>
              </p:cNvSpPr>
              <p:nvPr/>
            </p:nvSpPr>
            <p:spPr bwMode="auto">
              <a:xfrm>
                <a:off x="5411957" y="5103813"/>
                <a:ext cx="11746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Urgent Pointer</a:t>
                </a:r>
              </a:p>
            </p:txBody>
          </p:sp>
          <p:sp>
            <p:nvSpPr>
              <p:cNvPr id="17452" name="Line 87"/>
              <p:cNvSpPr>
                <a:spLocks noChangeShapeType="1"/>
              </p:cNvSpPr>
              <p:nvPr/>
            </p:nvSpPr>
            <p:spPr bwMode="auto">
              <a:xfrm>
                <a:off x="6083405" y="5445125"/>
                <a:ext cx="0" cy="461963"/>
              </a:xfrm>
              <a:prstGeom prst="line">
                <a:avLst/>
              </a:prstGeom>
              <a:noFill/>
              <a:ln w="3175">
                <a:solidFill>
                  <a:schemeClr val="tx1"/>
                </a:solidFill>
                <a:prstDash val="lg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53" name="Text Box 57"/>
              <p:cNvSpPr txBox="1">
                <a:spLocks noChangeArrowheads="1"/>
              </p:cNvSpPr>
              <p:nvPr/>
            </p:nvSpPr>
            <p:spPr bwMode="auto">
              <a:xfrm>
                <a:off x="6218330" y="5548313"/>
                <a:ext cx="74605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rPr>
                  <a:t>Padding</a:t>
                </a:r>
              </a:p>
            </p:txBody>
          </p:sp>
        </p:gr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5"/>
          <p:cNvSpPr>
            <a:spLocks noGrp="1"/>
          </p:cNvSpPr>
          <p:nvPr>
            <p:ph type="title"/>
          </p:nvPr>
        </p:nvSpPr>
        <p:spPr/>
        <p:txBody>
          <a:bodyPr/>
          <a:lstStyle/>
          <a:p>
            <a:r>
              <a:rPr lang="en-US" altLang="zh-CN" smtClean="0"/>
              <a:t>TCP</a:t>
            </a:r>
            <a:r>
              <a:rPr lang="zh-CN" altLang="en-US" smtClean="0"/>
              <a:t>建立连接的过程</a:t>
            </a:r>
          </a:p>
        </p:txBody>
      </p:sp>
      <p:sp>
        <p:nvSpPr>
          <p:cNvPr id="19459"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02DE827E-D147-4396-9316-D42EAD1FD69A}" type="slidenum">
              <a:rPr lang="en-US" altLang="zh-CN" sz="1200">
                <a:latin typeface="FrutigerNext LT Bold" panose="020B0803040504020204" pitchFamily="34" charset="0"/>
                <a:ea typeface="宋体" panose="02010600030101010101" pitchFamily="2" charset="-122"/>
              </a:rPr>
              <a:pPr algn="l"/>
              <a:t>7</a:t>
            </a:fld>
            <a:endParaRPr lang="en-US" altLang="zh-CN" sz="1200">
              <a:latin typeface="FrutigerNext LT Bold" panose="020B0803040504020204" pitchFamily="34" charset="0"/>
              <a:ea typeface="宋体" panose="02010600030101010101" pitchFamily="2" charset="-122"/>
            </a:endParaRPr>
          </a:p>
        </p:txBody>
      </p:sp>
      <p:grpSp>
        <p:nvGrpSpPr>
          <p:cNvPr id="19460" name="Group 20"/>
          <p:cNvGrpSpPr>
            <a:grpSpLocks/>
          </p:cNvGrpSpPr>
          <p:nvPr/>
        </p:nvGrpSpPr>
        <p:grpSpPr bwMode="auto">
          <a:xfrm>
            <a:off x="1692275" y="1519238"/>
            <a:ext cx="5548313" cy="3768725"/>
            <a:chOff x="1692275" y="1591717"/>
            <a:chExt cx="5548403" cy="3768725"/>
          </a:xfrm>
        </p:grpSpPr>
        <p:sp>
          <p:nvSpPr>
            <p:cNvPr id="19462" name="Line 13"/>
            <p:cNvSpPr>
              <a:spLocks noChangeShapeType="1"/>
            </p:cNvSpPr>
            <p:nvPr/>
          </p:nvSpPr>
          <p:spPr bwMode="auto">
            <a:xfrm>
              <a:off x="2890838" y="1828254"/>
              <a:ext cx="0" cy="353218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9463" name="Line 17"/>
            <p:cNvSpPr>
              <a:spLocks noChangeShapeType="1"/>
            </p:cNvSpPr>
            <p:nvPr/>
          </p:nvSpPr>
          <p:spPr bwMode="auto">
            <a:xfrm>
              <a:off x="2946400" y="2244179"/>
              <a:ext cx="3175000" cy="469900"/>
            </a:xfrm>
            <a:prstGeom prst="line">
              <a:avLst/>
            </a:prstGeom>
            <a:noFill/>
            <a:ln w="28575">
              <a:solidFill>
                <a:srgbClr val="99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9464" name="Line 18"/>
            <p:cNvSpPr>
              <a:spLocks noChangeShapeType="1"/>
            </p:cNvSpPr>
            <p:nvPr/>
          </p:nvSpPr>
          <p:spPr bwMode="auto">
            <a:xfrm flipH="1">
              <a:off x="2916238" y="2777579"/>
              <a:ext cx="3189287" cy="1216025"/>
            </a:xfrm>
            <a:prstGeom prst="line">
              <a:avLst/>
            </a:prstGeom>
            <a:noFill/>
            <a:ln w="28575">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9465" name="Line 19"/>
            <p:cNvSpPr>
              <a:spLocks noChangeShapeType="1"/>
            </p:cNvSpPr>
            <p:nvPr/>
          </p:nvSpPr>
          <p:spPr bwMode="auto">
            <a:xfrm>
              <a:off x="2916238" y="4065042"/>
              <a:ext cx="3111500" cy="1106487"/>
            </a:xfrm>
            <a:prstGeom prst="line">
              <a:avLst/>
            </a:prstGeom>
            <a:noFill/>
            <a:ln w="28575">
              <a:solidFill>
                <a:srgbClr val="99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9466" name="Line 20"/>
            <p:cNvSpPr>
              <a:spLocks noChangeShapeType="1"/>
            </p:cNvSpPr>
            <p:nvPr/>
          </p:nvSpPr>
          <p:spPr bwMode="auto">
            <a:xfrm flipH="1">
              <a:off x="6156325" y="1828254"/>
              <a:ext cx="0" cy="353218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9467" name="Text Box 22"/>
            <p:cNvSpPr txBox="1">
              <a:spLocks noChangeArrowheads="1"/>
            </p:cNvSpPr>
            <p:nvPr/>
          </p:nvSpPr>
          <p:spPr bwMode="auto">
            <a:xfrm rot="522686">
              <a:off x="3214688" y="2055267"/>
              <a:ext cx="2089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zh-CN" sz="1800">
                  <a:ea typeface="宋体" panose="02010600030101010101" pitchFamily="2" charset="-122"/>
                  <a:sym typeface="Wingdings" panose="05000000000000000000" pitchFamily="2" charset="2"/>
                </a:rPr>
                <a:t></a:t>
              </a:r>
              <a:r>
                <a:rPr lang="en-US" altLang="zh-CN" sz="1400">
                  <a:ea typeface="宋体" panose="02010600030101010101" pitchFamily="2" charset="-122"/>
                  <a:sym typeface="Wingdings" panose="05000000000000000000" pitchFamily="2" charset="2"/>
                </a:rPr>
                <a:t>Send </a:t>
              </a:r>
              <a:r>
                <a:rPr lang="en-US" altLang="zh-CN" sz="1400">
                  <a:ea typeface="宋体" panose="02010600030101010101" pitchFamily="2" charset="-122"/>
                </a:rPr>
                <a:t>SYN</a:t>
              </a:r>
            </a:p>
          </p:txBody>
        </p:sp>
        <p:sp>
          <p:nvSpPr>
            <p:cNvPr id="19468" name="Text Box 23"/>
            <p:cNvSpPr txBox="1">
              <a:spLocks noChangeArrowheads="1"/>
            </p:cNvSpPr>
            <p:nvPr/>
          </p:nvSpPr>
          <p:spPr bwMode="auto">
            <a:xfrm rot="-1136199">
              <a:off x="2700338" y="3093492"/>
              <a:ext cx="31099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zh-CN" sz="1800">
                  <a:ea typeface="宋体" panose="02010600030101010101" pitchFamily="2" charset="-122"/>
                  <a:sym typeface="Wingdings" panose="05000000000000000000" pitchFamily="2" charset="2"/>
                </a:rPr>
                <a:t></a:t>
              </a:r>
              <a:r>
                <a:rPr lang="en-US" altLang="zh-CN" sz="1400">
                  <a:ea typeface="宋体" panose="02010600030101010101" pitchFamily="2" charset="-122"/>
                </a:rPr>
                <a:t>Send SYN,ACK</a:t>
              </a:r>
            </a:p>
          </p:txBody>
        </p:sp>
        <p:sp>
          <p:nvSpPr>
            <p:cNvPr id="19469" name="Text Box 24"/>
            <p:cNvSpPr txBox="1">
              <a:spLocks noChangeArrowheads="1"/>
            </p:cNvSpPr>
            <p:nvPr/>
          </p:nvSpPr>
          <p:spPr bwMode="auto">
            <a:xfrm rot="1135527">
              <a:off x="2903538" y="4201567"/>
              <a:ext cx="26812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zh-CN" sz="1800">
                  <a:ea typeface="宋体" panose="02010600030101010101" pitchFamily="2" charset="-122"/>
                  <a:sym typeface="Wingdings" panose="05000000000000000000" pitchFamily="2" charset="2"/>
                </a:rPr>
                <a:t></a:t>
              </a:r>
              <a:r>
                <a:rPr lang="en-US" altLang="zh-CN" sz="1400">
                  <a:ea typeface="宋体" panose="02010600030101010101" pitchFamily="2" charset="-122"/>
                  <a:sym typeface="Wingdings" panose="05000000000000000000" pitchFamily="2" charset="2"/>
                </a:rPr>
                <a:t>Send ACK</a:t>
              </a:r>
              <a:endParaRPr lang="zh-CN" altLang="en-US" sz="1100">
                <a:ea typeface="宋体" panose="02010600030101010101" pitchFamily="2" charset="-122"/>
              </a:endParaRPr>
            </a:p>
          </p:txBody>
        </p:sp>
        <p:pic>
          <p:nvPicPr>
            <p:cNvPr id="19470" name="Picture 1950" descr="图片6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1880642"/>
              <a:ext cx="93186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1" name="TextBox 8"/>
            <p:cNvSpPr txBox="1">
              <a:spLocks noChangeArrowheads="1"/>
            </p:cNvSpPr>
            <p:nvPr/>
          </p:nvSpPr>
          <p:spPr bwMode="auto">
            <a:xfrm>
              <a:off x="1851082" y="1591717"/>
              <a:ext cx="6063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a:t>
              </a:r>
              <a:r>
                <a:rPr lang="en-US" altLang="zh-CN" sz="1200">
                  <a:latin typeface="华文细黑" panose="02010600040101010101" pitchFamily="2" charset="-122"/>
                  <a:ea typeface="华文细黑" panose="02010600040101010101" pitchFamily="2" charset="-122"/>
                </a:rPr>
                <a:t>A</a:t>
              </a:r>
              <a:endParaRPr lang="zh-CN" altLang="en-US" sz="1200">
                <a:latin typeface="华文细黑" panose="02010600040101010101" pitchFamily="2" charset="-122"/>
                <a:ea typeface="华文细黑" panose="02010600040101010101" pitchFamily="2" charset="-122"/>
              </a:endParaRPr>
            </a:p>
          </p:txBody>
        </p:sp>
        <p:sp>
          <p:nvSpPr>
            <p:cNvPr id="19472" name="TextBox 9"/>
            <p:cNvSpPr txBox="1">
              <a:spLocks noChangeArrowheads="1"/>
            </p:cNvSpPr>
            <p:nvPr/>
          </p:nvSpPr>
          <p:spPr bwMode="auto">
            <a:xfrm>
              <a:off x="6441988" y="1592124"/>
              <a:ext cx="7986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服务器</a:t>
              </a:r>
              <a:r>
                <a:rPr lang="en-US" altLang="zh-CN" sz="1200">
                  <a:latin typeface="华文细黑" panose="02010600040101010101" pitchFamily="2" charset="-122"/>
                  <a:ea typeface="华文细黑" panose="02010600040101010101" pitchFamily="2" charset="-122"/>
                </a:rPr>
                <a:t> A</a:t>
              </a:r>
              <a:endParaRPr lang="zh-CN" altLang="en-US" sz="1200">
                <a:latin typeface="华文细黑" panose="02010600040101010101" pitchFamily="2" charset="-122"/>
                <a:ea typeface="华文细黑" panose="02010600040101010101" pitchFamily="2" charset="-122"/>
              </a:endParaRPr>
            </a:p>
          </p:txBody>
        </p:sp>
        <p:pic>
          <p:nvPicPr>
            <p:cNvPr id="19473" name="Picture 1939" descr="图片6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125" y="1935411"/>
              <a:ext cx="500063"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4" name="矩形 17"/>
            <p:cNvSpPr>
              <a:spLocks noChangeArrowheads="1"/>
            </p:cNvSpPr>
            <p:nvPr/>
          </p:nvSpPr>
          <p:spPr bwMode="auto">
            <a:xfrm rot="541841">
              <a:off x="3558444" y="2464941"/>
              <a:ext cx="12651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宋体" panose="02010600030101010101" pitchFamily="2" charset="-122"/>
                </a:rPr>
                <a:t>(seq=a, SYN)</a:t>
              </a:r>
              <a:endParaRPr lang="zh-CN" altLang="en-US" sz="1400">
                <a:ea typeface="宋体" panose="02010600030101010101" pitchFamily="2" charset="-122"/>
              </a:endParaRPr>
            </a:p>
          </p:txBody>
        </p:sp>
        <p:sp>
          <p:nvSpPr>
            <p:cNvPr id="19475" name="矩形 18"/>
            <p:cNvSpPr>
              <a:spLocks noChangeArrowheads="1"/>
            </p:cNvSpPr>
            <p:nvPr/>
          </p:nvSpPr>
          <p:spPr bwMode="auto">
            <a:xfrm rot="-1278003">
              <a:off x="3557609" y="3290441"/>
              <a:ext cx="24208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宋体" panose="02010600030101010101" pitchFamily="2" charset="-122"/>
                </a:rPr>
                <a:t>(seq=b,ack=a+1, SYN,ACK)</a:t>
              </a:r>
              <a:endParaRPr lang="zh-CN" altLang="en-US" sz="1400">
                <a:ea typeface="宋体" panose="02010600030101010101" pitchFamily="2" charset="-122"/>
              </a:endParaRPr>
            </a:p>
          </p:txBody>
        </p:sp>
        <p:sp>
          <p:nvSpPr>
            <p:cNvPr id="19476" name="矩形 19"/>
            <p:cNvSpPr>
              <a:spLocks noChangeArrowheads="1"/>
            </p:cNvSpPr>
            <p:nvPr/>
          </p:nvSpPr>
          <p:spPr bwMode="auto">
            <a:xfrm rot="1211280">
              <a:off x="3314357" y="4687441"/>
              <a:ext cx="21946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宋体" panose="02010600030101010101" pitchFamily="2" charset="-122"/>
                </a:rPr>
                <a:t>(seq=a+1,ack=b+1, ACK)</a:t>
              </a:r>
              <a:endParaRPr lang="zh-CN" altLang="en-US" sz="1400">
                <a:ea typeface="宋体" panose="02010600030101010101" pitchFamily="2" charset="-122"/>
              </a:endParaRPr>
            </a:p>
          </p:txBody>
        </p:sp>
      </p:grpSp>
      <p:sp>
        <p:nvSpPr>
          <p:cNvPr id="20" name="Rectangle 3"/>
          <p:cNvSpPr txBox="1">
            <a:spLocks noChangeArrowheads="1"/>
          </p:cNvSpPr>
          <p:nvPr/>
        </p:nvSpPr>
        <p:spPr bwMode="auto">
          <a:xfrm>
            <a:off x="755650" y="5805488"/>
            <a:ext cx="7632700" cy="503237"/>
          </a:xfrm>
          <a:prstGeom prst="rect">
            <a:avLst/>
          </a:prstGeom>
          <a:noFill/>
          <a:ln>
            <a:miter lim="800000"/>
            <a:headEnd/>
            <a:tailEnd/>
          </a:ln>
        </p:spPr>
        <p:txBody>
          <a:bodyPr/>
          <a:lstStyle/>
          <a:p>
            <a:pPr marL="301625" indent="-301625" defTabSz="801688">
              <a:lnSpc>
                <a:spcPct val="140000"/>
              </a:lnSpc>
              <a:spcBef>
                <a:spcPct val="30000"/>
              </a:spcBef>
              <a:buClr>
                <a:srgbClr val="808080"/>
              </a:buClr>
              <a:buSzPct val="60000"/>
              <a:buFont typeface="Wingdings" pitchFamily="2" charset="2"/>
              <a:buChar char="l"/>
              <a:defRPr/>
            </a:pPr>
            <a:r>
              <a:rPr lang="en-US" sz="1800" kern="0" dirty="0">
                <a:cs typeface="Arial" pitchFamily="34" charset="0"/>
              </a:rPr>
              <a:t>TCP</a:t>
            </a:r>
            <a:r>
              <a:rPr lang="zh-CN" altLang="en-US" sz="1800" kern="0" dirty="0">
                <a:latin typeface="华文细黑" pitchFamily="2" charset="-122"/>
                <a:ea typeface="华文细黑" pitchFamily="2" charset="-122"/>
                <a:cs typeface="Arial" pitchFamily="34" charset="0"/>
              </a:rPr>
              <a:t>通过三次握手建立可靠连接。</a:t>
            </a:r>
            <a:endParaRPr lang="en-US" sz="1800" kern="0" dirty="0">
              <a:latin typeface="华文细黑" pitchFamily="2" charset="-122"/>
              <a:ea typeface="华文细黑" pitchFamily="2" charset="-122"/>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5"/>
          <p:cNvSpPr>
            <a:spLocks noGrp="1"/>
          </p:cNvSpPr>
          <p:nvPr>
            <p:ph type="title"/>
          </p:nvPr>
        </p:nvSpPr>
        <p:spPr/>
        <p:txBody>
          <a:bodyPr/>
          <a:lstStyle/>
          <a:p>
            <a:r>
              <a:rPr lang="en-US" altLang="zh-CN" smtClean="0"/>
              <a:t>TCP</a:t>
            </a:r>
            <a:r>
              <a:rPr lang="zh-CN" altLang="en-US" smtClean="0"/>
              <a:t>传输过程</a:t>
            </a:r>
          </a:p>
        </p:txBody>
      </p:sp>
      <p:sp>
        <p:nvSpPr>
          <p:cNvPr id="21507"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B6EA9096-C24D-498D-B4F2-89D5DA064702}" type="slidenum">
              <a:rPr lang="en-US" altLang="zh-CN" sz="1200">
                <a:latin typeface="FrutigerNext LT Bold" panose="020B0803040504020204" pitchFamily="34" charset="0"/>
                <a:ea typeface="宋体" panose="02010600030101010101" pitchFamily="2" charset="-122"/>
              </a:rPr>
              <a:pPr algn="l"/>
              <a:t>8</a:t>
            </a:fld>
            <a:endParaRPr lang="en-US" altLang="zh-CN" sz="1200">
              <a:latin typeface="FrutigerNext LT Bold" panose="020B0803040504020204" pitchFamily="34" charset="0"/>
              <a:ea typeface="宋体" panose="02010600030101010101" pitchFamily="2" charset="-122"/>
            </a:endParaRPr>
          </a:p>
        </p:txBody>
      </p:sp>
      <p:grpSp>
        <p:nvGrpSpPr>
          <p:cNvPr id="21508" name="Group 26"/>
          <p:cNvGrpSpPr>
            <a:grpSpLocks/>
          </p:cNvGrpSpPr>
          <p:nvPr/>
        </p:nvGrpSpPr>
        <p:grpSpPr bwMode="auto">
          <a:xfrm>
            <a:off x="971550" y="1557338"/>
            <a:ext cx="7345363" cy="4525962"/>
            <a:chOff x="971550" y="1700213"/>
            <a:chExt cx="7345363" cy="4525961"/>
          </a:xfrm>
        </p:grpSpPr>
        <p:pic>
          <p:nvPicPr>
            <p:cNvPr id="21511" name="Picture 1950" descr="图片6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75" y="2062163"/>
              <a:ext cx="93186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Picture 1939" descr="图片6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8788" y="2062163"/>
              <a:ext cx="500062"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513" name="Group 3"/>
            <p:cNvGrpSpPr>
              <a:grpSpLocks/>
            </p:cNvGrpSpPr>
            <p:nvPr/>
          </p:nvGrpSpPr>
          <p:grpSpPr bwMode="auto">
            <a:xfrm>
              <a:off x="971550" y="2949575"/>
              <a:ext cx="7345363" cy="3276599"/>
              <a:chOff x="612" y="1904"/>
              <a:chExt cx="4627" cy="2064"/>
            </a:xfrm>
          </p:grpSpPr>
          <p:sp>
            <p:nvSpPr>
              <p:cNvPr id="21516" name="Line 4"/>
              <p:cNvSpPr>
                <a:spLocks noChangeShapeType="1"/>
              </p:cNvSpPr>
              <p:nvPr/>
            </p:nvSpPr>
            <p:spPr bwMode="auto">
              <a:xfrm>
                <a:off x="1882" y="2085"/>
                <a:ext cx="1950" cy="0"/>
              </a:xfrm>
              <a:prstGeom prst="line">
                <a:avLst/>
              </a:prstGeom>
              <a:noFill/>
              <a:ln w="31750">
                <a:solidFill>
                  <a:schemeClr val="bg2"/>
                </a:solidFill>
                <a:round/>
                <a:headEnd/>
                <a:tailEnd type="triangle" w="lg" len="lg"/>
              </a:ln>
              <a:extLst>
                <a:ext uri="{909E8E84-426E-40DD-AFC4-6F175D3DCCD1}">
                  <a14:hiddenFill xmlns:a14="http://schemas.microsoft.com/office/drawing/2010/main">
                    <a:noFill/>
                  </a14:hiddenFill>
                </a:ext>
              </a:extLst>
            </p:spPr>
            <p:txBody>
              <a:bodyPr wrap="none" lIns="90000" tIns="46800" rIns="90000" bIns="46800">
                <a:spAutoFit/>
              </a:bodyPr>
              <a:lstStyle/>
              <a:p>
                <a:endParaRPr lang="zh-CN" altLang="en-US"/>
              </a:p>
            </p:txBody>
          </p:sp>
          <p:sp>
            <p:nvSpPr>
              <p:cNvPr id="21517" name="Line 5"/>
              <p:cNvSpPr>
                <a:spLocks noChangeShapeType="1"/>
              </p:cNvSpPr>
              <p:nvPr/>
            </p:nvSpPr>
            <p:spPr bwMode="auto">
              <a:xfrm>
                <a:off x="1882" y="2282"/>
                <a:ext cx="1950" cy="0"/>
              </a:xfrm>
              <a:prstGeom prst="line">
                <a:avLst/>
              </a:prstGeom>
              <a:noFill/>
              <a:ln w="31750">
                <a:solidFill>
                  <a:schemeClr val="bg2"/>
                </a:solidFill>
                <a:round/>
                <a:headEnd/>
                <a:tailEnd type="triangle" w="lg" len="lg"/>
              </a:ln>
              <a:extLst>
                <a:ext uri="{909E8E84-426E-40DD-AFC4-6F175D3DCCD1}">
                  <a14:hiddenFill xmlns:a14="http://schemas.microsoft.com/office/drawing/2010/main">
                    <a:noFill/>
                  </a14:hiddenFill>
                </a:ext>
              </a:extLst>
            </p:spPr>
            <p:txBody>
              <a:bodyPr wrap="none" lIns="90000" tIns="46800" rIns="90000" bIns="46800">
                <a:spAutoFit/>
              </a:bodyPr>
              <a:lstStyle/>
              <a:p>
                <a:endParaRPr lang="zh-CN" altLang="en-US"/>
              </a:p>
            </p:txBody>
          </p:sp>
          <p:sp>
            <p:nvSpPr>
              <p:cNvPr id="21518" name="Line 6"/>
              <p:cNvSpPr>
                <a:spLocks noChangeShapeType="1"/>
              </p:cNvSpPr>
              <p:nvPr/>
            </p:nvSpPr>
            <p:spPr bwMode="auto">
              <a:xfrm>
                <a:off x="1882" y="2464"/>
                <a:ext cx="1950" cy="0"/>
              </a:xfrm>
              <a:prstGeom prst="line">
                <a:avLst/>
              </a:prstGeom>
              <a:noFill/>
              <a:ln w="31750">
                <a:solidFill>
                  <a:schemeClr val="bg2"/>
                </a:solidFill>
                <a:round/>
                <a:headEnd/>
                <a:tailEnd type="triangle" w="lg" len="lg"/>
              </a:ln>
              <a:extLst>
                <a:ext uri="{909E8E84-426E-40DD-AFC4-6F175D3DCCD1}">
                  <a14:hiddenFill xmlns:a14="http://schemas.microsoft.com/office/drawing/2010/main">
                    <a:noFill/>
                  </a14:hiddenFill>
                </a:ext>
              </a:extLst>
            </p:spPr>
            <p:txBody>
              <a:bodyPr wrap="none" lIns="90000" tIns="46800" rIns="90000" bIns="46800">
                <a:spAutoFit/>
              </a:bodyPr>
              <a:lstStyle/>
              <a:p>
                <a:endParaRPr lang="zh-CN" altLang="en-US"/>
              </a:p>
            </p:txBody>
          </p:sp>
          <p:sp>
            <p:nvSpPr>
              <p:cNvPr id="21519" name="Text Box 7"/>
              <p:cNvSpPr txBox="1">
                <a:spLocks noChangeArrowheads="1"/>
              </p:cNvSpPr>
              <p:nvPr/>
            </p:nvSpPr>
            <p:spPr bwMode="auto">
              <a:xfrm>
                <a:off x="624" y="1979"/>
                <a:ext cx="1168"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zh-CN" altLang="en-US" sz="1200">
                    <a:latin typeface="华文细黑" panose="02010600040101010101" pitchFamily="2" charset="-122"/>
                    <a:ea typeface="华文细黑" panose="02010600040101010101" pitchFamily="2" charset="-122"/>
                  </a:rPr>
                  <a:t>数据段</a:t>
                </a:r>
                <a:r>
                  <a:rPr kumimoji="1" lang="en-US" altLang="zh-CN" sz="1200">
                    <a:latin typeface="华文细黑" panose="02010600040101010101" pitchFamily="2" charset="-122"/>
                    <a:ea typeface="华文细黑" panose="02010600040101010101" pitchFamily="2" charset="-122"/>
                  </a:rPr>
                  <a:t>N</a:t>
                </a:r>
                <a:endParaRPr kumimoji="1" lang="en-US" altLang="zh-CN" sz="1200">
                  <a:ea typeface="黑体" panose="02010609060101010101" pitchFamily="49" charset="-122"/>
                </a:endParaRPr>
              </a:p>
            </p:txBody>
          </p:sp>
          <p:sp>
            <p:nvSpPr>
              <p:cNvPr id="21520" name="Line 8"/>
              <p:cNvSpPr>
                <a:spLocks noChangeShapeType="1"/>
              </p:cNvSpPr>
              <p:nvPr/>
            </p:nvSpPr>
            <p:spPr bwMode="auto">
              <a:xfrm>
                <a:off x="1882" y="2660"/>
                <a:ext cx="1950" cy="0"/>
              </a:xfrm>
              <a:prstGeom prst="line">
                <a:avLst/>
              </a:prstGeom>
              <a:noFill/>
              <a:ln w="31750">
                <a:solidFill>
                  <a:srgbClr val="990000"/>
                </a:solidFill>
                <a:round/>
                <a:headEnd type="triangle" w="lg" len="lg"/>
                <a:tailEnd/>
              </a:ln>
              <a:extLst>
                <a:ext uri="{909E8E84-426E-40DD-AFC4-6F175D3DCCD1}">
                  <a14:hiddenFill xmlns:a14="http://schemas.microsoft.com/office/drawing/2010/main">
                    <a:noFill/>
                  </a14:hiddenFill>
                </a:ext>
              </a:extLst>
            </p:spPr>
            <p:txBody>
              <a:bodyPr wrap="none" lIns="90000" tIns="46800" rIns="90000" bIns="46800">
                <a:spAutoFit/>
              </a:bodyPr>
              <a:lstStyle/>
              <a:p>
                <a:endParaRPr lang="zh-CN" altLang="en-US"/>
              </a:p>
            </p:txBody>
          </p:sp>
          <p:sp>
            <p:nvSpPr>
              <p:cNvPr id="21521" name="Text Box 9"/>
              <p:cNvSpPr txBox="1">
                <a:spLocks noChangeArrowheads="1"/>
              </p:cNvSpPr>
              <p:nvPr/>
            </p:nvSpPr>
            <p:spPr bwMode="auto">
              <a:xfrm>
                <a:off x="4071" y="2554"/>
                <a:ext cx="1168"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zh-CN" altLang="en-US" sz="1200">
                    <a:latin typeface="华文细黑" panose="02010600040101010101" pitchFamily="2" charset="-122"/>
                    <a:ea typeface="华文细黑" panose="02010600040101010101" pitchFamily="2" charset="-122"/>
                  </a:rPr>
                  <a:t>确认号</a:t>
                </a:r>
                <a:r>
                  <a:rPr kumimoji="1" lang="en-US" altLang="zh-CN" sz="1200">
                    <a:latin typeface="华文细黑" panose="02010600040101010101" pitchFamily="2" charset="-122"/>
                    <a:ea typeface="华文细黑" panose="02010600040101010101" pitchFamily="2" charset="-122"/>
                  </a:rPr>
                  <a:t>M+1500</a:t>
                </a:r>
                <a:endParaRPr kumimoji="1" lang="en-US" altLang="zh-CN" sz="1200">
                  <a:ea typeface="黑体" panose="02010609060101010101" pitchFamily="49" charset="-122"/>
                </a:endParaRPr>
              </a:p>
            </p:txBody>
          </p:sp>
          <p:sp>
            <p:nvSpPr>
              <p:cNvPr id="21522" name="Line 10"/>
              <p:cNvSpPr>
                <a:spLocks noChangeShapeType="1"/>
              </p:cNvSpPr>
              <p:nvPr/>
            </p:nvSpPr>
            <p:spPr bwMode="auto">
              <a:xfrm>
                <a:off x="1882" y="2842"/>
                <a:ext cx="1950" cy="0"/>
              </a:xfrm>
              <a:prstGeom prst="line">
                <a:avLst/>
              </a:prstGeom>
              <a:noFill/>
              <a:ln w="31750">
                <a:solidFill>
                  <a:srgbClr val="0000CC"/>
                </a:solidFill>
                <a:round/>
                <a:headEnd/>
                <a:tailEnd type="triangle" w="lg" len="lg"/>
              </a:ln>
              <a:extLst>
                <a:ext uri="{909E8E84-426E-40DD-AFC4-6F175D3DCCD1}">
                  <a14:hiddenFill xmlns:a14="http://schemas.microsoft.com/office/drawing/2010/main">
                    <a:noFill/>
                  </a14:hiddenFill>
                </a:ext>
              </a:extLst>
            </p:spPr>
            <p:txBody>
              <a:bodyPr wrap="none" lIns="90000" tIns="46800" rIns="90000" bIns="46800">
                <a:spAutoFit/>
              </a:bodyPr>
              <a:lstStyle/>
              <a:p>
                <a:endParaRPr lang="zh-CN" altLang="en-US"/>
              </a:p>
            </p:txBody>
          </p:sp>
          <p:sp>
            <p:nvSpPr>
              <p:cNvPr id="21523" name="Line 11"/>
              <p:cNvSpPr>
                <a:spLocks noChangeShapeType="1"/>
              </p:cNvSpPr>
              <p:nvPr/>
            </p:nvSpPr>
            <p:spPr bwMode="auto">
              <a:xfrm>
                <a:off x="1882" y="3009"/>
                <a:ext cx="1950" cy="0"/>
              </a:xfrm>
              <a:prstGeom prst="line">
                <a:avLst/>
              </a:prstGeom>
              <a:noFill/>
              <a:ln w="31750">
                <a:solidFill>
                  <a:schemeClr val="bg2"/>
                </a:solidFill>
                <a:round/>
                <a:headEnd/>
                <a:tailEnd type="triangle" w="lg" len="lg"/>
              </a:ln>
              <a:extLst>
                <a:ext uri="{909E8E84-426E-40DD-AFC4-6F175D3DCCD1}">
                  <a14:hiddenFill xmlns:a14="http://schemas.microsoft.com/office/drawing/2010/main">
                    <a:noFill/>
                  </a14:hiddenFill>
                </a:ext>
              </a:extLst>
            </p:spPr>
            <p:txBody>
              <a:bodyPr wrap="none" lIns="90000" tIns="46800" rIns="90000" bIns="46800">
                <a:spAutoFit/>
              </a:bodyPr>
              <a:lstStyle/>
              <a:p>
                <a:endParaRPr lang="zh-CN" altLang="en-US"/>
              </a:p>
            </p:txBody>
          </p:sp>
          <p:sp>
            <p:nvSpPr>
              <p:cNvPr id="21524" name="Line 12"/>
              <p:cNvSpPr>
                <a:spLocks noChangeShapeType="1"/>
              </p:cNvSpPr>
              <p:nvPr/>
            </p:nvSpPr>
            <p:spPr bwMode="auto">
              <a:xfrm>
                <a:off x="1882" y="3190"/>
                <a:ext cx="1950" cy="0"/>
              </a:xfrm>
              <a:prstGeom prst="line">
                <a:avLst/>
              </a:prstGeom>
              <a:noFill/>
              <a:ln w="31750">
                <a:solidFill>
                  <a:schemeClr val="bg2"/>
                </a:solidFill>
                <a:round/>
                <a:headEnd/>
                <a:tailEnd type="triangle" w="lg" len="lg"/>
              </a:ln>
              <a:extLst>
                <a:ext uri="{909E8E84-426E-40DD-AFC4-6F175D3DCCD1}">
                  <a14:hiddenFill xmlns:a14="http://schemas.microsoft.com/office/drawing/2010/main">
                    <a:noFill/>
                  </a14:hiddenFill>
                </a:ext>
              </a:extLst>
            </p:spPr>
            <p:txBody>
              <a:bodyPr wrap="none" lIns="90000" tIns="46800" rIns="90000" bIns="46800">
                <a:spAutoFit/>
              </a:bodyPr>
              <a:lstStyle/>
              <a:p>
                <a:endParaRPr lang="zh-CN" altLang="en-US"/>
              </a:p>
            </p:txBody>
          </p:sp>
          <p:sp>
            <p:nvSpPr>
              <p:cNvPr id="21525" name="Line 14"/>
              <p:cNvSpPr>
                <a:spLocks noChangeShapeType="1"/>
              </p:cNvSpPr>
              <p:nvPr/>
            </p:nvSpPr>
            <p:spPr bwMode="auto">
              <a:xfrm flipH="1">
                <a:off x="3312" y="2750"/>
                <a:ext cx="181" cy="182"/>
              </a:xfrm>
              <a:prstGeom prst="line">
                <a:avLst/>
              </a:prstGeom>
              <a:noFill/>
              <a:ln w="31750">
                <a:solidFill>
                  <a:srgbClr val="FF0000"/>
                </a:solidFill>
                <a:round/>
                <a:headEnd/>
                <a:tailEnd/>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sp>
            <p:nvSpPr>
              <p:cNvPr id="21526" name="Line 15"/>
              <p:cNvSpPr>
                <a:spLocks noChangeShapeType="1"/>
              </p:cNvSpPr>
              <p:nvPr/>
            </p:nvSpPr>
            <p:spPr bwMode="auto">
              <a:xfrm>
                <a:off x="3334" y="2750"/>
                <a:ext cx="136" cy="182"/>
              </a:xfrm>
              <a:prstGeom prst="line">
                <a:avLst/>
              </a:prstGeom>
              <a:noFill/>
              <a:ln w="31750">
                <a:solidFill>
                  <a:srgbClr val="FF0000"/>
                </a:solidFill>
                <a:round/>
                <a:headEnd/>
                <a:tailEnd/>
              </a:ln>
              <a:extLst>
                <a:ext uri="{909E8E84-426E-40DD-AFC4-6F175D3DCCD1}">
                  <a14:hiddenFill xmlns:a14="http://schemas.microsoft.com/office/drawing/2010/main">
                    <a:noFill/>
                  </a14:hiddenFill>
                </a:ext>
              </a:extLst>
            </p:spPr>
            <p:txBody>
              <a:bodyPr wrap="none" lIns="90000" tIns="46800" rIns="90000" bIns="46800">
                <a:spAutoFit/>
              </a:bodyPr>
              <a:lstStyle/>
              <a:p>
                <a:endParaRPr lang="zh-CN" altLang="en-US"/>
              </a:p>
            </p:txBody>
          </p:sp>
          <p:sp>
            <p:nvSpPr>
              <p:cNvPr id="21527" name="Line 16"/>
              <p:cNvSpPr>
                <a:spLocks noChangeShapeType="1"/>
              </p:cNvSpPr>
              <p:nvPr/>
            </p:nvSpPr>
            <p:spPr bwMode="auto">
              <a:xfrm>
                <a:off x="1882" y="3386"/>
                <a:ext cx="1950" cy="0"/>
              </a:xfrm>
              <a:prstGeom prst="line">
                <a:avLst/>
              </a:prstGeom>
              <a:noFill/>
              <a:ln w="31750">
                <a:solidFill>
                  <a:srgbClr val="990000"/>
                </a:solidFill>
                <a:round/>
                <a:headEnd type="triangle" w="lg" len="lg"/>
                <a:tailEnd/>
              </a:ln>
              <a:extLst>
                <a:ext uri="{909E8E84-426E-40DD-AFC4-6F175D3DCCD1}">
                  <a14:hiddenFill xmlns:a14="http://schemas.microsoft.com/office/drawing/2010/main">
                    <a:noFill/>
                  </a14:hiddenFill>
                </a:ext>
              </a:extLst>
            </p:spPr>
            <p:txBody>
              <a:bodyPr wrap="none" lIns="90000" tIns="46800" rIns="90000" bIns="46800">
                <a:spAutoFit/>
              </a:bodyPr>
              <a:lstStyle/>
              <a:p>
                <a:endParaRPr lang="zh-CN" altLang="en-US"/>
              </a:p>
            </p:txBody>
          </p:sp>
          <p:sp>
            <p:nvSpPr>
              <p:cNvPr id="21528" name="Text Box 17"/>
              <p:cNvSpPr txBox="1">
                <a:spLocks noChangeArrowheads="1"/>
              </p:cNvSpPr>
              <p:nvPr/>
            </p:nvSpPr>
            <p:spPr bwMode="auto">
              <a:xfrm>
                <a:off x="4071" y="3280"/>
                <a:ext cx="1168"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zh-CN" altLang="en-US" sz="1200">
                    <a:latin typeface="华文细黑" panose="02010600040101010101" pitchFamily="2" charset="-122"/>
                    <a:ea typeface="华文细黑" panose="02010600040101010101" pitchFamily="2" charset="-122"/>
                  </a:rPr>
                  <a:t>确认号</a:t>
                </a:r>
                <a:r>
                  <a:rPr kumimoji="1" lang="en-US" altLang="zh-CN" sz="1200">
                    <a:latin typeface="华文细黑" panose="02010600040101010101" pitchFamily="2" charset="-122"/>
                    <a:ea typeface="华文细黑" panose="02010600040101010101" pitchFamily="2" charset="-122"/>
                  </a:rPr>
                  <a:t> </a:t>
                </a:r>
                <a:r>
                  <a:rPr kumimoji="1" lang="en-US" altLang="zh-CN" sz="1200">
                    <a:ea typeface="黑体" panose="02010609060101010101" pitchFamily="49" charset="-122"/>
                  </a:rPr>
                  <a:t>M+1500</a:t>
                </a:r>
              </a:p>
            </p:txBody>
          </p:sp>
          <p:sp>
            <p:nvSpPr>
              <p:cNvPr id="21529" name="Line 18"/>
              <p:cNvSpPr>
                <a:spLocks noChangeShapeType="1"/>
              </p:cNvSpPr>
              <p:nvPr/>
            </p:nvSpPr>
            <p:spPr bwMode="auto">
              <a:xfrm>
                <a:off x="1882" y="3553"/>
                <a:ext cx="1950" cy="0"/>
              </a:xfrm>
              <a:prstGeom prst="line">
                <a:avLst/>
              </a:prstGeom>
              <a:noFill/>
              <a:ln w="31750">
                <a:solidFill>
                  <a:schemeClr val="bg2"/>
                </a:solidFill>
                <a:round/>
                <a:headEnd/>
                <a:tailEnd type="triangle" w="lg" len="lg"/>
              </a:ln>
              <a:extLst>
                <a:ext uri="{909E8E84-426E-40DD-AFC4-6F175D3DCCD1}">
                  <a14:hiddenFill xmlns:a14="http://schemas.microsoft.com/office/drawing/2010/main">
                    <a:noFill/>
                  </a14:hiddenFill>
                </a:ext>
              </a:extLst>
            </p:spPr>
            <p:txBody>
              <a:bodyPr wrap="none" lIns="90000" tIns="46800" rIns="90000" bIns="46800">
                <a:spAutoFit/>
              </a:bodyPr>
              <a:lstStyle/>
              <a:p>
                <a:endParaRPr lang="zh-CN" altLang="en-US"/>
              </a:p>
            </p:txBody>
          </p:sp>
          <p:sp>
            <p:nvSpPr>
              <p:cNvPr id="21530" name="Line 19"/>
              <p:cNvSpPr>
                <a:spLocks noChangeShapeType="1"/>
              </p:cNvSpPr>
              <p:nvPr/>
            </p:nvSpPr>
            <p:spPr bwMode="auto">
              <a:xfrm>
                <a:off x="1882" y="3734"/>
                <a:ext cx="1950" cy="0"/>
              </a:xfrm>
              <a:prstGeom prst="line">
                <a:avLst/>
              </a:prstGeom>
              <a:noFill/>
              <a:ln w="31750">
                <a:solidFill>
                  <a:schemeClr val="bg2"/>
                </a:solidFill>
                <a:round/>
                <a:headEnd/>
                <a:tailEnd type="triangle" w="lg" len="lg"/>
              </a:ln>
              <a:extLst>
                <a:ext uri="{909E8E84-426E-40DD-AFC4-6F175D3DCCD1}">
                  <a14:hiddenFill xmlns:a14="http://schemas.microsoft.com/office/drawing/2010/main">
                    <a:noFill/>
                  </a14:hiddenFill>
                </a:ext>
              </a:extLst>
            </p:spPr>
            <p:txBody>
              <a:bodyPr wrap="none" lIns="90000" tIns="46800" rIns="90000" bIns="46800">
                <a:spAutoFit/>
              </a:bodyPr>
              <a:lstStyle/>
              <a:p>
                <a:endParaRPr lang="zh-CN" altLang="en-US"/>
              </a:p>
            </p:txBody>
          </p:sp>
          <p:sp>
            <p:nvSpPr>
              <p:cNvPr id="21531" name="Line 20"/>
              <p:cNvSpPr>
                <a:spLocks noChangeShapeType="1"/>
              </p:cNvSpPr>
              <p:nvPr/>
            </p:nvSpPr>
            <p:spPr bwMode="auto">
              <a:xfrm>
                <a:off x="1882" y="3884"/>
                <a:ext cx="1950" cy="0"/>
              </a:xfrm>
              <a:prstGeom prst="line">
                <a:avLst/>
              </a:prstGeom>
              <a:noFill/>
              <a:ln w="31750">
                <a:solidFill>
                  <a:schemeClr val="bg2"/>
                </a:solidFill>
                <a:round/>
                <a:headEnd/>
                <a:tailEnd type="triangle" w="lg" len="lg"/>
              </a:ln>
              <a:extLst>
                <a:ext uri="{909E8E84-426E-40DD-AFC4-6F175D3DCCD1}">
                  <a14:hiddenFill xmlns:a14="http://schemas.microsoft.com/office/drawing/2010/main">
                    <a:noFill/>
                  </a14:hiddenFill>
                </a:ext>
              </a:extLst>
            </p:spPr>
            <p:txBody>
              <a:bodyPr wrap="none" lIns="90000" tIns="46800" rIns="90000" bIns="46800">
                <a:spAutoFit/>
              </a:bodyPr>
              <a:lstStyle/>
              <a:p>
                <a:endParaRPr lang="zh-CN" altLang="en-US"/>
              </a:p>
            </p:txBody>
          </p:sp>
          <p:sp>
            <p:nvSpPr>
              <p:cNvPr id="21532" name="Text Box 7"/>
              <p:cNvSpPr txBox="1">
                <a:spLocks noChangeArrowheads="1"/>
              </p:cNvSpPr>
              <p:nvPr/>
            </p:nvSpPr>
            <p:spPr bwMode="auto">
              <a:xfrm>
                <a:off x="624" y="2160"/>
                <a:ext cx="1168"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zh-CN" altLang="en-US" sz="1200">
                    <a:latin typeface="华文细黑" panose="02010600040101010101" pitchFamily="2" charset="-122"/>
                    <a:ea typeface="华文细黑" panose="02010600040101010101" pitchFamily="2" charset="-122"/>
                  </a:rPr>
                  <a:t>数据段</a:t>
                </a:r>
                <a:r>
                  <a:rPr kumimoji="1" lang="en-US" altLang="zh-CN" sz="1200">
                    <a:latin typeface="华文细黑" panose="02010600040101010101" pitchFamily="2" charset="-122"/>
                    <a:ea typeface="华文细黑" panose="02010600040101010101" pitchFamily="2" charset="-122"/>
                  </a:rPr>
                  <a:t>N+1</a:t>
                </a:r>
                <a:endParaRPr kumimoji="1" lang="en-US" altLang="zh-CN" sz="1200">
                  <a:ea typeface="黑体" panose="02010609060101010101" pitchFamily="49" charset="-122"/>
                </a:endParaRPr>
              </a:p>
            </p:txBody>
          </p:sp>
          <p:sp>
            <p:nvSpPr>
              <p:cNvPr id="21533" name="Text Box 7"/>
              <p:cNvSpPr txBox="1">
                <a:spLocks noChangeArrowheads="1"/>
              </p:cNvSpPr>
              <p:nvPr/>
            </p:nvSpPr>
            <p:spPr bwMode="auto">
              <a:xfrm>
                <a:off x="624" y="2341"/>
                <a:ext cx="1168"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zh-CN" altLang="en-US" sz="1200">
                    <a:latin typeface="华文细黑" panose="02010600040101010101" pitchFamily="2" charset="-122"/>
                    <a:ea typeface="华文细黑" panose="02010600040101010101" pitchFamily="2" charset="-122"/>
                  </a:rPr>
                  <a:t>数据段</a:t>
                </a:r>
                <a:r>
                  <a:rPr kumimoji="1" lang="en-US" altLang="zh-CN" sz="1200">
                    <a:latin typeface="华文细黑" panose="02010600040101010101" pitchFamily="2" charset="-122"/>
                    <a:ea typeface="华文细黑" panose="02010600040101010101" pitchFamily="2" charset="-122"/>
                  </a:rPr>
                  <a:t>N+2</a:t>
                </a:r>
                <a:endParaRPr kumimoji="1" lang="en-US" altLang="zh-CN" sz="1200">
                  <a:ea typeface="黑体" panose="02010609060101010101" pitchFamily="49" charset="-122"/>
                </a:endParaRPr>
              </a:p>
            </p:txBody>
          </p:sp>
          <p:sp>
            <p:nvSpPr>
              <p:cNvPr id="21534" name="Text Box 7"/>
              <p:cNvSpPr txBox="1">
                <a:spLocks noChangeArrowheads="1"/>
              </p:cNvSpPr>
              <p:nvPr/>
            </p:nvSpPr>
            <p:spPr bwMode="auto">
              <a:xfrm>
                <a:off x="612" y="2751"/>
                <a:ext cx="1168"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zh-CN" altLang="en-US" sz="1200">
                    <a:latin typeface="华文细黑" panose="02010600040101010101" pitchFamily="2" charset="-122"/>
                    <a:ea typeface="华文细黑" panose="02010600040101010101" pitchFamily="2" charset="-122"/>
                  </a:rPr>
                  <a:t>数据段</a:t>
                </a:r>
                <a:r>
                  <a:rPr kumimoji="1" lang="en-US" altLang="zh-CN" sz="1200">
                    <a:latin typeface="华文细黑" panose="02010600040101010101" pitchFamily="2" charset="-122"/>
                    <a:ea typeface="华文细黑" panose="02010600040101010101" pitchFamily="2" charset="-122"/>
                  </a:rPr>
                  <a:t>N+3</a:t>
                </a:r>
                <a:endParaRPr kumimoji="1" lang="en-US" altLang="zh-CN" sz="1200">
                  <a:ea typeface="黑体" panose="02010609060101010101" pitchFamily="49" charset="-122"/>
                </a:endParaRPr>
              </a:p>
            </p:txBody>
          </p:sp>
          <p:sp>
            <p:nvSpPr>
              <p:cNvPr id="21535" name="Text Box 7"/>
              <p:cNvSpPr txBox="1">
                <a:spLocks noChangeArrowheads="1"/>
              </p:cNvSpPr>
              <p:nvPr/>
            </p:nvSpPr>
            <p:spPr bwMode="auto">
              <a:xfrm>
                <a:off x="612" y="2932"/>
                <a:ext cx="1168"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zh-CN" altLang="en-US" sz="1200">
                    <a:latin typeface="华文细黑" panose="02010600040101010101" pitchFamily="2" charset="-122"/>
                    <a:ea typeface="华文细黑" panose="02010600040101010101" pitchFamily="2" charset="-122"/>
                  </a:rPr>
                  <a:t>数据段</a:t>
                </a:r>
                <a:r>
                  <a:rPr kumimoji="1" lang="en-US" altLang="zh-CN" sz="1200">
                    <a:latin typeface="华文细黑" panose="02010600040101010101" pitchFamily="2" charset="-122"/>
                    <a:ea typeface="华文细黑" panose="02010600040101010101" pitchFamily="2" charset="-122"/>
                  </a:rPr>
                  <a:t>N+4</a:t>
                </a:r>
                <a:endParaRPr kumimoji="1" lang="en-US" altLang="zh-CN" sz="1200">
                  <a:ea typeface="黑体" panose="02010609060101010101" pitchFamily="49" charset="-122"/>
                </a:endParaRPr>
              </a:p>
            </p:txBody>
          </p:sp>
          <p:sp>
            <p:nvSpPr>
              <p:cNvPr id="21536" name="Text Box 7"/>
              <p:cNvSpPr txBox="1">
                <a:spLocks noChangeArrowheads="1"/>
              </p:cNvSpPr>
              <p:nvPr/>
            </p:nvSpPr>
            <p:spPr bwMode="auto">
              <a:xfrm>
                <a:off x="612" y="3112"/>
                <a:ext cx="1168"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zh-CN" altLang="en-US" sz="1200">
                    <a:latin typeface="华文细黑" panose="02010600040101010101" pitchFamily="2" charset="-122"/>
                    <a:ea typeface="华文细黑" panose="02010600040101010101" pitchFamily="2" charset="-122"/>
                  </a:rPr>
                  <a:t>数据段</a:t>
                </a:r>
                <a:r>
                  <a:rPr kumimoji="1" lang="en-US" altLang="zh-CN" sz="1200">
                    <a:latin typeface="华文细黑" panose="02010600040101010101" pitchFamily="2" charset="-122"/>
                    <a:ea typeface="华文细黑" panose="02010600040101010101" pitchFamily="2" charset="-122"/>
                  </a:rPr>
                  <a:t>N+5</a:t>
                </a:r>
                <a:endParaRPr kumimoji="1" lang="en-US" altLang="zh-CN" sz="1200">
                  <a:ea typeface="黑体" panose="02010609060101010101" pitchFamily="49" charset="-122"/>
                </a:endParaRPr>
              </a:p>
            </p:txBody>
          </p:sp>
          <p:sp>
            <p:nvSpPr>
              <p:cNvPr id="21537" name="Text Box 7"/>
              <p:cNvSpPr txBox="1">
                <a:spLocks noChangeArrowheads="1"/>
              </p:cNvSpPr>
              <p:nvPr/>
            </p:nvSpPr>
            <p:spPr bwMode="auto">
              <a:xfrm>
                <a:off x="612" y="3431"/>
                <a:ext cx="1168"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zh-CN" altLang="en-US" sz="1200">
                    <a:latin typeface="华文细黑" panose="02010600040101010101" pitchFamily="2" charset="-122"/>
                    <a:ea typeface="华文细黑" panose="02010600040101010101" pitchFamily="2" charset="-122"/>
                  </a:rPr>
                  <a:t>数据段</a:t>
                </a:r>
                <a:r>
                  <a:rPr kumimoji="1" lang="en-US" altLang="zh-CN" sz="1200">
                    <a:latin typeface="华文细黑" panose="02010600040101010101" pitchFamily="2" charset="-122"/>
                    <a:ea typeface="华文细黑" panose="02010600040101010101" pitchFamily="2" charset="-122"/>
                  </a:rPr>
                  <a:t>N+3</a:t>
                </a:r>
                <a:endParaRPr kumimoji="1" lang="en-US" altLang="zh-CN" sz="1200">
                  <a:ea typeface="黑体" panose="02010609060101010101" pitchFamily="49" charset="-122"/>
                </a:endParaRPr>
              </a:p>
            </p:txBody>
          </p:sp>
          <p:sp>
            <p:nvSpPr>
              <p:cNvPr id="21538" name="Text Box 7"/>
              <p:cNvSpPr txBox="1">
                <a:spLocks noChangeArrowheads="1"/>
              </p:cNvSpPr>
              <p:nvPr/>
            </p:nvSpPr>
            <p:spPr bwMode="auto">
              <a:xfrm>
                <a:off x="612" y="3612"/>
                <a:ext cx="1168"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zh-CN" altLang="en-US" sz="1200">
                    <a:latin typeface="华文细黑" panose="02010600040101010101" pitchFamily="2" charset="-122"/>
                    <a:ea typeface="华文细黑" panose="02010600040101010101" pitchFamily="2" charset="-122"/>
                  </a:rPr>
                  <a:t>数据段</a:t>
                </a:r>
                <a:r>
                  <a:rPr kumimoji="1" lang="en-US" altLang="zh-CN" sz="1200">
                    <a:latin typeface="华文细黑" panose="02010600040101010101" pitchFamily="2" charset="-122"/>
                    <a:ea typeface="华文细黑" panose="02010600040101010101" pitchFamily="2" charset="-122"/>
                  </a:rPr>
                  <a:t>N+4</a:t>
                </a:r>
                <a:endParaRPr kumimoji="1" lang="en-US" altLang="zh-CN" sz="1200">
                  <a:ea typeface="黑体" panose="02010609060101010101" pitchFamily="49" charset="-122"/>
                </a:endParaRPr>
              </a:p>
            </p:txBody>
          </p:sp>
          <p:sp>
            <p:nvSpPr>
              <p:cNvPr id="21539" name="Text Box 7"/>
              <p:cNvSpPr txBox="1">
                <a:spLocks noChangeArrowheads="1"/>
              </p:cNvSpPr>
              <p:nvPr/>
            </p:nvSpPr>
            <p:spPr bwMode="auto">
              <a:xfrm>
                <a:off x="612" y="3792"/>
                <a:ext cx="1168"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zh-CN" altLang="en-US" sz="1200">
                    <a:latin typeface="华文细黑" panose="02010600040101010101" pitchFamily="2" charset="-122"/>
                    <a:ea typeface="华文细黑" panose="02010600040101010101" pitchFamily="2" charset="-122"/>
                  </a:rPr>
                  <a:t>数据段</a:t>
                </a:r>
                <a:r>
                  <a:rPr kumimoji="1" lang="en-US" altLang="zh-CN" sz="1200">
                    <a:latin typeface="华文细黑" panose="02010600040101010101" pitchFamily="2" charset="-122"/>
                    <a:ea typeface="华文细黑" panose="02010600040101010101" pitchFamily="2" charset="-122"/>
                  </a:rPr>
                  <a:t>N+5</a:t>
                </a:r>
                <a:endParaRPr kumimoji="1" lang="en-US" altLang="zh-CN" sz="1200">
                  <a:ea typeface="黑体" panose="02010609060101010101" pitchFamily="49" charset="-122"/>
                </a:endParaRPr>
              </a:p>
            </p:txBody>
          </p:sp>
          <p:sp>
            <p:nvSpPr>
              <p:cNvPr id="21540" name="Text Box 9"/>
              <p:cNvSpPr txBox="1">
                <a:spLocks noChangeArrowheads="1"/>
              </p:cNvSpPr>
              <p:nvPr/>
            </p:nvSpPr>
            <p:spPr bwMode="auto">
              <a:xfrm>
                <a:off x="2200" y="1904"/>
                <a:ext cx="1168"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spcBef>
                    <a:spcPct val="50000"/>
                  </a:spcBef>
                </a:pPr>
                <a:r>
                  <a:rPr kumimoji="1" lang="en-US" altLang="zh-CN" sz="1200">
                    <a:ea typeface="黑体" panose="02010609060101010101" pitchFamily="49" charset="-122"/>
                  </a:rPr>
                  <a:t>Seq:M-M+499</a:t>
                </a:r>
              </a:p>
            </p:txBody>
          </p:sp>
          <p:sp>
            <p:nvSpPr>
              <p:cNvPr id="21541" name="Text Box 9"/>
              <p:cNvSpPr txBox="1">
                <a:spLocks noChangeArrowheads="1"/>
              </p:cNvSpPr>
              <p:nvPr/>
            </p:nvSpPr>
            <p:spPr bwMode="auto">
              <a:xfrm>
                <a:off x="2200" y="2115"/>
                <a:ext cx="1168"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spcBef>
                    <a:spcPct val="50000"/>
                  </a:spcBef>
                </a:pPr>
                <a:r>
                  <a:rPr kumimoji="1" lang="en-US" altLang="zh-CN" sz="1200">
                    <a:ea typeface="黑体" panose="02010609060101010101" pitchFamily="49" charset="-122"/>
                  </a:rPr>
                  <a:t>Seq:M+500-M+999</a:t>
                </a:r>
              </a:p>
            </p:txBody>
          </p:sp>
          <p:sp>
            <p:nvSpPr>
              <p:cNvPr id="21542" name="Text Box 9"/>
              <p:cNvSpPr txBox="1">
                <a:spLocks noChangeArrowheads="1"/>
              </p:cNvSpPr>
              <p:nvPr/>
            </p:nvSpPr>
            <p:spPr bwMode="auto">
              <a:xfrm>
                <a:off x="2200" y="2296"/>
                <a:ext cx="1406"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spcBef>
                    <a:spcPct val="50000"/>
                  </a:spcBef>
                </a:pPr>
                <a:r>
                  <a:rPr kumimoji="1" lang="en-US" altLang="zh-CN" sz="1200">
                    <a:ea typeface="黑体" panose="02010609060101010101" pitchFamily="49" charset="-122"/>
                  </a:rPr>
                  <a:t>Seq:M+1000-M+1499</a:t>
                </a:r>
              </a:p>
            </p:txBody>
          </p:sp>
          <p:sp>
            <p:nvSpPr>
              <p:cNvPr id="21543" name="Text Box 9"/>
              <p:cNvSpPr txBox="1">
                <a:spLocks noChangeArrowheads="1"/>
              </p:cNvSpPr>
              <p:nvPr/>
            </p:nvSpPr>
            <p:spPr bwMode="auto">
              <a:xfrm>
                <a:off x="2200" y="2659"/>
                <a:ext cx="127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spcBef>
                    <a:spcPct val="50000"/>
                  </a:spcBef>
                </a:pPr>
                <a:r>
                  <a:rPr kumimoji="1" lang="en-US" altLang="zh-CN" sz="1200">
                    <a:ea typeface="黑体" panose="02010609060101010101" pitchFamily="49" charset="-122"/>
                  </a:rPr>
                  <a:t>Seq:M+1500-M+1999</a:t>
                </a:r>
              </a:p>
            </p:txBody>
          </p:sp>
          <p:sp>
            <p:nvSpPr>
              <p:cNvPr id="21544" name="Text Box 9"/>
              <p:cNvSpPr txBox="1">
                <a:spLocks noChangeArrowheads="1"/>
              </p:cNvSpPr>
              <p:nvPr/>
            </p:nvSpPr>
            <p:spPr bwMode="auto">
              <a:xfrm>
                <a:off x="2200" y="2841"/>
                <a:ext cx="127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spcBef>
                    <a:spcPct val="50000"/>
                  </a:spcBef>
                </a:pPr>
                <a:r>
                  <a:rPr kumimoji="1" lang="en-US" altLang="zh-CN" sz="1200">
                    <a:ea typeface="黑体" panose="02010609060101010101" pitchFamily="49" charset="-122"/>
                  </a:rPr>
                  <a:t>Seq:M+2000-M+2499</a:t>
                </a:r>
              </a:p>
            </p:txBody>
          </p:sp>
          <p:sp>
            <p:nvSpPr>
              <p:cNvPr id="21545" name="Text Box 9"/>
              <p:cNvSpPr txBox="1">
                <a:spLocks noChangeArrowheads="1"/>
              </p:cNvSpPr>
              <p:nvPr/>
            </p:nvSpPr>
            <p:spPr bwMode="auto">
              <a:xfrm>
                <a:off x="2200" y="3022"/>
                <a:ext cx="1406"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spcBef>
                    <a:spcPct val="50000"/>
                  </a:spcBef>
                </a:pPr>
                <a:r>
                  <a:rPr kumimoji="1" lang="en-US" altLang="zh-CN" sz="1200">
                    <a:ea typeface="黑体" panose="02010609060101010101" pitchFamily="49" charset="-122"/>
                  </a:rPr>
                  <a:t>Seq:M+2500-M+2999</a:t>
                </a:r>
              </a:p>
            </p:txBody>
          </p:sp>
          <p:sp>
            <p:nvSpPr>
              <p:cNvPr id="21546" name="Text Box 9"/>
              <p:cNvSpPr txBox="1">
                <a:spLocks noChangeArrowheads="1"/>
              </p:cNvSpPr>
              <p:nvPr/>
            </p:nvSpPr>
            <p:spPr bwMode="auto">
              <a:xfrm>
                <a:off x="2200" y="3385"/>
                <a:ext cx="127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spcBef>
                    <a:spcPct val="50000"/>
                  </a:spcBef>
                </a:pPr>
                <a:r>
                  <a:rPr kumimoji="1" lang="en-US" altLang="zh-CN" sz="1200">
                    <a:ea typeface="黑体" panose="02010609060101010101" pitchFamily="49" charset="-122"/>
                  </a:rPr>
                  <a:t>Seq:M+1500-M+1999</a:t>
                </a:r>
              </a:p>
            </p:txBody>
          </p:sp>
          <p:sp>
            <p:nvSpPr>
              <p:cNvPr id="21547" name="Text Box 9"/>
              <p:cNvSpPr txBox="1">
                <a:spLocks noChangeArrowheads="1"/>
              </p:cNvSpPr>
              <p:nvPr/>
            </p:nvSpPr>
            <p:spPr bwMode="auto">
              <a:xfrm>
                <a:off x="2200" y="3567"/>
                <a:ext cx="127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spcBef>
                    <a:spcPct val="50000"/>
                  </a:spcBef>
                </a:pPr>
                <a:r>
                  <a:rPr kumimoji="1" lang="en-US" altLang="zh-CN" sz="1200">
                    <a:ea typeface="黑体" panose="02010609060101010101" pitchFamily="49" charset="-122"/>
                  </a:rPr>
                  <a:t>Seq:M+2000-M+2499</a:t>
                </a:r>
              </a:p>
            </p:txBody>
          </p:sp>
          <p:sp>
            <p:nvSpPr>
              <p:cNvPr id="21548" name="Text Box 9"/>
              <p:cNvSpPr txBox="1">
                <a:spLocks noChangeArrowheads="1"/>
              </p:cNvSpPr>
              <p:nvPr/>
            </p:nvSpPr>
            <p:spPr bwMode="auto">
              <a:xfrm>
                <a:off x="2200" y="3748"/>
                <a:ext cx="1406"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spcBef>
                    <a:spcPct val="50000"/>
                  </a:spcBef>
                </a:pPr>
                <a:r>
                  <a:rPr kumimoji="1" lang="en-US" altLang="zh-CN" sz="1200">
                    <a:ea typeface="黑体" panose="02010609060101010101" pitchFamily="49" charset="-122"/>
                  </a:rPr>
                  <a:t>Seq:M+2500-M+2999</a:t>
                </a:r>
              </a:p>
            </p:txBody>
          </p:sp>
        </p:grpSp>
        <p:sp>
          <p:nvSpPr>
            <p:cNvPr id="21514" name="TextBox 8"/>
            <p:cNvSpPr txBox="1">
              <a:spLocks noChangeArrowheads="1"/>
            </p:cNvSpPr>
            <p:nvPr/>
          </p:nvSpPr>
          <p:spPr bwMode="auto">
            <a:xfrm>
              <a:off x="1702787" y="1700213"/>
              <a:ext cx="6298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a:t>
              </a:r>
              <a:r>
                <a:rPr lang="en-US" altLang="zh-CN" sz="1200">
                  <a:latin typeface="华文细黑" panose="02010600040101010101" pitchFamily="2" charset="-122"/>
                  <a:ea typeface="华文细黑" panose="02010600040101010101" pitchFamily="2" charset="-122"/>
                </a:rPr>
                <a:t> </a:t>
              </a:r>
              <a:r>
                <a:rPr lang="en-US" altLang="zh-CN" sz="1200">
                  <a:ea typeface="华文细黑" panose="02010600040101010101" pitchFamily="2" charset="-122"/>
                </a:rPr>
                <a:t>A</a:t>
              </a:r>
              <a:endParaRPr lang="zh-CN" altLang="en-US" sz="1200">
                <a:ea typeface="华文细黑" panose="02010600040101010101" pitchFamily="2" charset="-122"/>
              </a:endParaRPr>
            </a:p>
          </p:txBody>
        </p:sp>
        <p:sp>
          <p:nvSpPr>
            <p:cNvPr id="21515" name="TextBox 9"/>
            <p:cNvSpPr txBox="1">
              <a:spLocks noChangeArrowheads="1"/>
            </p:cNvSpPr>
            <p:nvPr/>
          </p:nvSpPr>
          <p:spPr bwMode="auto">
            <a:xfrm>
              <a:off x="6670124" y="1700213"/>
              <a:ext cx="7837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服务器</a:t>
              </a:r>
              <a:r>
                <a:rPr lang="en-US" altLang="zh-CN" sz="1200">
                  <a:latin typeface="华文细黑" panose="02010600040101010101" pitchFamily="2" charset="-122"/>
                  <a:ea typeface="华文细黑" panose="02010600040101010101" pitchFamily="2" charset="-122"/>
                </a:rPr>
                <a:t> </a:t>
              </a:r>
              <a:r>
                <a:rPr lang="en-US" altLang="zh-CN" sz="1200">
                  <a:ea typeface="华文细黑" panose="02010600040101010101" pitchFamily="2" charset="-122"/>
                </a:rPr>
                <a:t>A</a:t>
              </a:r>
              <a:endParaRPr lang="zh-CN" altLang="en-US" sz="1200">
                <a:ea typeface="华文细黑" panose="02010600040101010101" pitchFamily="2" charset="-122"/>
              </a:endParaRPr>
            </a:p>
          </p:txBody>
        </p:sp>
      </p:grpSp>
      <p:sp>
        <p:nvSpPr>
          <p:cNvPr id="21509" name="Line 13"/>
          <p:cNvSpPr>
            <a:spLocks noChangeShapeType="1"/>
          </p:cNvSpPr>
          <p:nvPr/>
        </p:nvSpPr>
        <p:spPr bwMode="auto">
          <a:xfrm>
            <a:off x="2890838" y="2633663"/>
            <a:ext cx="0" cy="353218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10" name="Line 20"/>
          <p:cNvSpPr>
            <a:spLocks noChangeShapeType="1"/>
          </p:cNvSpPr>
          <p:nvPr/>
        </p:nvSpPr>
        <p:spPr bwMode="auto">
          <a:xfrm flipH="1">
            <a:off x="6156325" y="2633663"/>
            <a:ext cx="0" cy="353218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5"/>
          <p:cNvSpPr>
            <a:spLocks noGrp="1"/>
          </p:cNvSpPr>
          <p:nvPr>
            <p:ph type="title"/>
          </p:nvPr>
        </p:nvSpPr>
        <p:spPr/>
        <p:txBody>
          <a:bodyPr/>
          <a:lstStyle/>
          <a:p>
            <a:r>
              <a:rPr lang="en-US" altLang="zh-CN" smtClean="0"/>
              <a:t>TCP</a:t>
            </a:r>
            <a:r>
              <a:rPr lang="zh-CN" altLang="en-US" smtClean="0"/>
              <a:t>流量控制</a:t>
            </a:r>
          </a:p>
        </p:txBody>
      </p:sp>
      <p:sp>
        <p:nvSpPr>
          <p:cNvPr id="23555"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798E8D1E-326C-4822-93FE-BF6AD51B8211}" type="slidenum">
              <a:rPr lang="en-US" altLang="zh-CN" sz="1200">
                <a:latin typeface="FrutigerNext LT Bold" panose="020B0803040504020204" pitchFamily="34" charset="0"/>
                <a:ea typeface="宋体" panose="02010600030101010101" pitchFamily="2" charset="-122"/>
              </a:rPr>
              <a:pPr algn="l"/>
              <a:t>9</a:t>
            </a:fld>
            <a:endParaRPr lang="en-US" altLang="zh-CN" sz="1200">
              <a:latin typeface="FrutigerNext LT Bold" panose="020B0803040504020204" pitchFamily="34" charset="0"/>
              <a:ea typeface="宋体" panose="02010600030101010101" pitchFamily="2" charset="-122"/>
            </a:endParaRPr>
          </a:p>
        </p:txBody>
      </p:sp>
      <p:pic>
        <p:nvPicPr>
          <p:cNvPr id="23556" name="Picture 1950" descr="图片6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2062163"/>
            <a:ext cx="93186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1939" descr="图片6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125" y="2062163"/>
            <a:ext cx="500063"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Line 9"/>
          <p:cNvSpPr>
            <a:spLocks noChangeShapeType="1"/>
          </p:cNvSpPr>
          <p:nvPr/>
        </p:nvSpPr>
        <p:spPr bwMode="auto">
          <a:xfrm>
            <a:off x="3046413" y="5064125"/>
            <a:ext cx="3081337" cy="468313"/>
          </a:xfrm>
          <a:prstGeom prst="line">
            <a:avLst/>
          </a:prstGeom>
          <a:noFill/>
          <a:ln w="22225">
            <a:solidFill>
              <a:srgbClr val="0000FF"/>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23559" name="Line 10"/>
          <p:cNvSpPr>
            <a:spLocks noChangeShapeType="1"/>
          </p:cNvSpPr>
          <p:nvPr/>
        </p:nvSpPr>
        <p:spPr bwMode="auto">
          <a:xfrm flipH="1">
            <a:off x="3109913" y="4546600"/>
            <a:ext cx="3022600" cy="468313"/>
          </a:xfrm>
          <a:prstGeom prst="line">
            <a:avLst/>
          </a:prstGeom>
          <a:noFill/>
          <a:ln w="22225">
            <a:solidFill>
              <a:srgbClr val="99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23560" name="Line 11"/>
          <p:cNvSpPr>
            <a:spLocks noChangeShapeType="1"/>
          </p:cNvSpPr>
          <p:nvPr/>
        </p:nvSpPr>
        <p:spPr bwMode="auto">
          <a:xfrm>
            <a:off x="3059113" y="3808413"/>
            <a:ext cx="3022600" cy="468312"/>
          </a:xfrm>
          <a:prstGeom prst="line">
            <a:avLst/>
          </a:prstGeom>
          <a:noFill/>
          <a:ln w="22225">
            <a:solidFill>
              <a:srgbClr val="0000FF"/>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23561" name="Line 12"/>
          <p:cNvSpPr>
            <a:spLocks noChangeShapeType="1"/>
          </p:cNvSpPr>
          <p:nvPr/>
        </p:nvSpPr>
        <p:spPr bwMode="auto">
          <a:xfrm>
            <a:off x="3059113" y="3573463"/>
            <a:ext cx="3022600" cy="409575"/>
          </a:xfrm>
          <a:prstGeom prst="line">
            <a:avLst/>
          </a:prstGeom>
          <a:noFill/>
          <a:ln w="22225">
            <a:solidFill>
              <a:srgbClr val="0000FF"/>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23562" name="Line 13"/>
          <p:cNvSpPr>
            <a:spLocks noChangeShapeType="1"/>
          </p:cNvSpPr>
          <p:nvPr/>
        </p:nvSpPr>
        <p:spPr bwMode="auto">
          <a:xfrm flipH="1">
            <a:off x="3051175" y="3062288"/>
            <a:ext cx="3081338" cy="409575"/>
          </a:xfrm>
          <a:prstGeom prst="line">
            <a:avLst/>
          </a:prstGeom>
          <a:noFill/>
          <a:ln w="22225">
            <a:solidFill>
              <a:srgbClr val="99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23563" name="Line 14"/>
          <p:cNvSpPr>
            <a:spLocks noChangeShapeType="1"/>
          </p:cNvSpPr>
          <p:nvPr/>
        </p:nvSpPr>
        <p:spPr bwMode="auto">
          <a:xfrm>
            <a:off x="3051175" y="2544763"/>
            <a:ext cx="3081338" cy="468312"/>
          </a:xfrm>
          <a:prstGeom prst="line">
            <a:avLst/>
          </a:prstGeom>
          <a:noFill/>
          <a:ln w="22225">
            <a:solidFill>
              <a:srgbClr val="0000FF"/>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23564" name="Line 15"/>
          <p:cNvSpPr>
            <a:spLocks noChangeShapeType="1"/>
          </p:cNvSpPr>
          <p:nvPr/>
        </p:nvSpPr>
        <p:spPr bwMode="auto">
          <a:xfrm>
            <a:off x="3051175" y="2251075"/>
            <a:ext cx="3081338" cy="468313"/>
          </a:xfrm>
          <a:prstGeom prst="line">
            <a:avLst/>
          </a:prstGeom>
          <a:noFill/>
          <a:ln w="22225">
            <a:solidFill>
              <a:srgbClr val="0000FF"/>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23565" name="Line 16"/>
          <p:cNvSpPr>
            <a:spLocks noChangeShapeType="1"/>
          </p:cNvSpPr>
          <p:nvPr/>
        </p:nvSpPr>
        <p:spPr bwMode="auto">
          <a:xfrm>
            <a:off x="3051175" y="1958975"/>
            <a:ext cx="3081338" cy="468313"/>
          </a:xfrm>
          <a:prstGeom prst="line">
            <a:avLst/>
          </a:prstGeom>
          <a:noFill/>
          <a:ln w="22225">
            <a:solidFill>
              <a:srgbClr val="0000FF"/>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23566" name="Line 17"/>
          <p:cNvSpPr>
            <a:spLocks noChangeShapeType="1"/>
          </p:cNvSpPr>
          <p:nvPr/>
        </p:nvSpPr>
        <p:spPr bwMode="auto">
          <a:xfrm>
            <a:off x="3051175" y="1665288"/>
            <a:ext cx="3081338" cy="528637"/>
          </a:xfrm>
          <a:prstGeom prst="line">
            <a:avLst/>
          </a:prstGeom>
          <a:noFill/>
          <a:ln w="22225">
            <a:solidFill>
              <a:srgbClr val="0000FF"/>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23567" name="Text Box 30"/>
          <p:cNvSpPr txBox="1">
            <a:spLocks noChangeArrowheads="1"/>
          </p:cNvSpPr>
          <p:nvPr/>
        </p:nvSpPr>
        <p:spPr bwMode="auto">
          <a:xfrm rot="-480000">
            <a:off x="3190875" y="3100388"/>
            <a:ext cx="2300288"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en-US" altLang="zh-CN" sz="1200">
                <a:ea typeface="宋体" panose="02010600030101010101" pitchFamily="2" charset="-122"/>
                <a:cs typeface="Arial" panose="020B0604020202020204" pitchFamily="34" charset="0"/>
              </a:rPr>
              <a:t>ack 3073   window 3072</a:t>
            </a:r>
          </a:p>
        </p:txBody>
      </p:sp>
      <p:sp>
        <p:nvSpPr>
          <p:cNvPr id="23568" name="Text Box 38"/>
          <p:cNvSpPr txBox="1">
            <a:spLocks noChangeArrowheads="1"/>
          </p:cNvSpPr>
          <p:nvPr/>
        </p:nvSpPr>
        <p:spPr bwMode="auto">
          <a:xfrm rot="-480000">
            <a:off x="3254375" y="4614863"/>
            <a:ext cx="23399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en-US" altLang="zh-CN" sz="1200">
                <a:ea typeface="宋体" panose="02010600030101010101" pitchFamily="2" charset="-122"/>
                <a:cs typeface="Arial" panose="020B0604020202020204" pitchFamily="34" charset="0"/>
              </a:rPr>
              <a:t>ack 6145    window </a:t>
            </a:r>
            <a:r>
              <a:rPr kumimoji="1" lang="en-US" altLang="zh-CN" sz="1200">
                <a:ea typeface="华文细黑" panose="02010600040101010101" pitchFamily="2" charset="-122"/>
                <a:cs typeface="Arial" panose="020B0604020202020204" pitchFamily="34" charset="0"/>
              </a:rPr>
              <a:t>3072</a:t>
            </a:r>
            <a:endParaRPr kumimoji="1" lang="en-US" altLang="zh-CN" sz="1200">
              <a:ea typeface="宋体" panose="02010600030101010101" pitchFamily="2" charset="-122"/>
              <a:cs typeface="Arial" panose="020B0604020202020204" pitchFamily="34" charset="0"/>
            </a:endParaRPr>
          </a:p>
        </p:txBody>
      </p:sp>
      <p:sp>
        <p:nvSpPr>
          <p:cNvPr id="23569" name="Text Box 21"/>
          <p:cNvSpPr txBox="1">
            <a:spLocks noChangeArrowheads="1"/>
          </p:cNvSpPr>
          <p:nvPr/>
        </p:nvSpPr>
        <p:spPr bwMode="auto">
          <a:xfrm rot="617948">
            <a:off x="3182938" y="1728788"/>
            <a:ext cx="257016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tIns="0" bIns="0"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en-US" altLang="zh-CN" sz="1200">
                <a:ea typeface="宋体" panose="02010600030101010101" pitchFamily="2" charset="-122"/>
                <a:cs typeface="Arial" panose="020B0604020202020204" pitchFamily="34" charset="0"/>
              </a:rPr>
              <a:t>length 1024    window 4096</a:t>
            </a:r>
          </a:p>
        </p:txBody>
      </p:sp>
      <p:sp>
        <p:nvSpPr>
          <p:cNvPr id="23570" name="Text Box 99"/>
          <p:cNvSpPr txBox="1">
            <a:spLocks noChangeArrowheads="1"/>
          </p:cNvSpPr>
          <p:nvPr/>
        </p:nvSpPr>
        <p:spPr bwMode="auto">
          <a:xfrm rot="480000">
            <a:off x="3535363" y="3595688"/>
            <a:ext cx="2414587"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en-US" altLang="zh-CN" sz="1200">
                <a:ea typeface="华文细黑" panose="02010600040101010101" pitchFamily="2" charset="-122"/>
                <a:cs typeface="Arial" panose="020B0604020202020204" pitchFamily="34" charset="0"/>
              </a:rPr>
              <a:t>length 1024  window 3072</a:t>
            </a:r>
          </a:p>
        </p:txBody>
      </p:sp>
      <p:sp>
        <p:nvSpPr>
          <p:cNvPr id="23571" name="Text Box 102"/>
          <p:cNvSpPr txBox="1">
            <a:spLocks noChangeArrowheads="1"/>
          </p:cNvSpPr>
          <p:nvPr/>
        </p:nvSpPr>
        <p:spPr bwMode="auto">
          <a:xfrm rot="524862">
            <a:off x="3533775" y="3844925"/>
            <a:ext cx="23685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en-US" altLang="zh-CN" sz="1200">
                <a:ea typeface="华文细黑" panose="02010600040101010101" pitchFamily="2" charset="-122"/>
                <a:cs typeface="Arial" panose="020B0604020202020204" pitchFamily="34" charset="0"/>
              </a:rPr>
              <a:t>length 1024  window 3072</a:t>
            </a:r>
          </a:p>
        </p:txBody>
      </p:sp>
      <p:sp>
        <p:nvSpPr>
          <p:cNvPr id="23572" name="Line 13"/>
          <p:cNvSpPr>
            <a:spLocks noChangeShapeType="1"/>
          </p:cNvSpPr>
          <p:nvPr/>
        </p:nvSpPr>
        <p:spPr bwMode="auto">
          <a:xfrm>
            <a:off x="2979738" y="1557338"/>
            <a:ext cx="0" cy="461168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573" name="TextBox 8"/>
          <p:cNvSpPr txBox="1">
            <a:spLocks noChangeArrowheads="1"/>
          </p:cNvSpPr>
          <p:nvPr/>
        </p:nvSpPr>
        <p:spPr bwMode="auto">
          <a:xfrm>
            <a:off x="1919288" y="1782763"/>
            <a:ext cx="6286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a:t>
            </a:r>
            <a:r>
              <a:rPr lang="en-US" altLang="zh-CN" sz="1200">
                <a:latin typeface="华文细黑" panose="02010600040101010101" pitchFamily="2" charset="-122"/>
                <a:ea typeface="华文细黑" panose="02010600040101010101" pitchFamily="2" charset="-122"/>
              </a:rPr>
              <a:t> </a:t>
            </a:r>
            <a:r>
              <a:rPr lang="en-US" altLang="zh-CN" sz="1200">
                <a:ea typeface="华文细黑" panose="02010600040101010101" pitchFamily="2" charset="-122"/>
              </a:rPr>
              <a:t>A</a:t>
            </a:r>
            <a:endParaRPr lang="zh-CN" altLang="en-US" sz="1200">
              <a:ea typeface="华文细黑" panose="02010600040101010101" pitchFamily="2" charset="-122"/>
            </a:endParaRPr>
          </a:p>
        </p:txBody>
      </p:sp>
      <p:sp>
        <p:nvSpPr>
          <p:cNvPr id="23574" name="TextBox 9"/>
          <p:cNvSpPr txBox="1">
            <a:spLocks noChangeArrowheads="1"/>
          </p:cNvSpPr>
          <p:nvPr/>
        </p:nvSpPr>
        <p:spPr bwMode="auto">
          <a:xfrm>
            <a:off x="6448425" y="1782763"/>
            <a:ext cx="7842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服务器</a:t>
            </a:r>
            <a:r>
              <a:rPr lang="en-US" altLang="zh-CN" sz="1200">
                <a:latin typeface="华文细黑" panose="02010600040101010101" pitchFamily="2" charset="-122"/>
                <a:ea typeface="华文细黑" panose="02010600040101010101" pitchFamily="2" charset="-122"/>
              </a:rPr>
              <a:t> </a:t>
            </a:r>
            <a:r>
              <a:rPr lang="en-US" altLang="zh-CN" sz="1200">
                <a:ea typeface="华文细黑" panose="02010600040101010101" pitchFamily="2" charset="-122"/>
              </a:rPr>
              <a:t>A</a:t>
            </a:r>
            <a:endParaRPr lang="zh-CN" altLang="en-US" sz="1200">
              <a:ea typeface="华文细黑" panose="02010600040101010101" pitchFamily="2" charset="-122"/>
            </a:endParaRPr>
          </a:p>
        </p:txBody>
      </p:sp>
      <p:sp>
        <p:nvSpPr>
          <p:cNvPr id="23575" name="Text Box 21"/>
          <p:cNvSpPr txBox="1">
            <a:spLocks noChangeArrowheads="1"/>
          </p:cNvSpPr>
          <p:nvPr/>
        </p:nvSpPr>
        <p:spPr bwMode="auto">
          <a:xfrm rot="528047">
            <a:off x="3175000" y="1981200"/>
            <a:ext cx="2605088"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tIns="0" bIns="0"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en-US" altLang="zh-CN" sz="1200">
                <a:ea typeface="宋体" panose="02010600030101010101" pitchFamily="2" charset="-122"/>
                <a:cs typeface="Arial" panose="020B0604020202020204" pitchFamily="34" charset="0"/>
              </a:rPr>
              <a:t>length 1024    window 4096</a:t>
            </a:r>
          </a:p>
        </p:txBody>
      </p:sp>
      <p:sp>
        <p:nvSpPr>
          <p:cNvPr id="23576" name="Text Box 21"/>
          <p:cNvSpPr txBox="1">
            <a:spLocks noChangeArrowheads="1"/>
          </p:cNvSpPr>
          <p:nvPr/>
        </p:nvSpPr>
        <p:spPr bwMode="auto">
          <a:xfrm rot="528047">
            <a:off x="3298825" y="2281238"/>
            <a:ext cx="2392363"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tIns="0" bIns="0"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en-US" altLang="zh-CN" sz="1200">
                <a:ea typeface="宋体" panose="02010600030101010101" pitchFamily="2" charset="-122"/>
                <a:cs typeface="Arial" panose="020B0604020202020204" pitchFamily="34" charset="0"/>
              </a:rPr>
              <a:t>length 1024    window 4096</a:t>
            </a:r>
          </a:p>
        </p:txBody>
      </p:sp>
      <p:sp>
        <p:nvSpPr>
          <p:cNvPr id="23577" name="Text Box 21"/>
          <p:cNvSpPr txBox="1">
            <a:spLocks noChangeArrowheads="1"/>
          </p:cNvSpPr>
          <p:nvPr/>
        </p:nvSpPr>
        <p:spPr bwMode="auto">
          <a:xfrm rot="528047">
            <a:off x="3289300" y="2586038"/>
            <a:ext cx="247491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tIns="0" bIns="0"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en-US" altLang="zh-CN" sz="1200">
                <a:ea typeface="宋体" panose="02010600030101010101" pitchFamily="2" charset="-122"/>
                <a:cs typeface="Arial" panose="020B0604020202020204" pitchFamily="34" charset="0"/>
              </a:rPr>
              <a:t>length 1024    window 4096</a:t>
            </a:r>
          </a:p>
        </p:txBody>
      </p:sp>
      <p:sp>
        <p:nvSpPr>
          <p:cNvPr id="23578" name="Text Box 21"/>
          <p:cNvSpPr txBox="1">
            <a:spLocks noChangeArrowheads="1"/>
          </p:cNvSpPr>
          <p:nvPr/>
        </p:nvSpPr>
        <p:spPr bwMode="auto">
          <a:xfrm rot="490747">
            <a:off x="3622675" y="5126038"/>
            <a:ext cx="24003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tIns="0" bIns="0"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en-US" altLang="zh-CN" sz="1200">
                <a:ea typeface="宋体" panose="02010600030101010101" pitchFamily="2" charset="-122"/>
                <a:cs typeface="Arial" panose="020B0604020202020204" pitchFamily="34" charset="0"/>
              </a:rPr>
              <a:t>length 1024    window </a:t>
            </a:r>
            <a:r>
              <a:rPr kumimoji="1" lang="en-US" altLang="zh-CN" sz="1200">
                <a:ea typeface="华文细黑" panose="02010600040101010101" pitchFamily="2" charset="-122"/>
                <a:cs typeface="Arial" panose="020B0604020202020204" pitchFamily="34" charset="0"/>
              </a:rPr>
              <a:t>3072</a:t>
            </a:r>
            <a:endParaRPr kumimoji="1" lang="en-US" altLang="zh-CN" sz="1200">
              <a:ea typeface="宋体" panose="02010600030101010101" pitchFamily="2" charset="-122"/>
              <a:cs typeface="Arial" panose="020B0604020202020204" pitchFamily="34" charset="0"/>
            </a:endParaRPr>
          </a:p>
        </p:txBody>
      </p:sp>
      <p:sp>
        <p:nvSpPr>
          <p:cNvPr id="23579" name="Line 13"/>
          <p:cNvSpPr>
            <a:spLocks noChangeShapeType="1"/>
          </p:cNvSpPr>
          <p:nvPr/>
        </p:nvSpPr>
        <p:spPr bwMode="auto">
          <a:xfrm>
            <a:off x="6156325" y="1557338"/>
            <a:ext cx="0" cy="461168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580" name="TextBox 30"/>
          <p:cNvSpPr txBox="1">
            <a:spLocks noChangeArrowheads="1"/>
          </p:cNvSpPr>
          <p:nvPr/>
        </p:nvSpPr>
        <p:spPr bwMode="auto">
          <a:xfrm>
            <a:off x="6300788" y="2924175"/>
            <a:ext cx="20875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400">
                <a:ea typeface="华文细黑" panose="02010600040101010101" pitchFamily="2" charset="-122"/>
              </a:rPr>
              <a:t>服务器</a:t>
            </a:r>
            <a:r>
              <a:rPr lang="en-US" altLang="zh-CN" sz="1400">
                <a:ea typeface="华文细黑" panose="02010600040101010101" pitchFamily="2" charset="-122"/>
              </a:rPr>
              <a:t>A</a:t>
            </a:r>
            <a:r>
              <a:rPr lang="zh-CN" altLang="en-US" sz="1400">
                <a:ea typeface="华文细黑" panose="02010600040101010101" pitchFamily="2" charset="-122"/>
              </a:rPr>
              <a:t>收到第</a:t>
            </a:r>
            <a:r>
              <a:rPr lang="en-US" altLang="zh-CN" sz="1400">
                <a:ea typeface="华文细黑" panose="02010600040101010101" pitchFamily="2" charset="-122"/>
              </a:rPr>
              <a:t>3</a:t>
            </a:r>
            <a:r>
              <a:rPr lang="zh-CN" altLang="en-US" sz="1400">
                <a:ea typeface="华文细黑" panose="02010600040101010101" pitchFamily="2" charset="-122"/>
              </a:rPr>
              <a:t>个数据段后，缓存区满，第</a:t>
            </a:r>
            <a:r>
              <a:rPr lang="en-US" altLang="zh-CN" sz="1400">
                <a:ea typeface="华文细黑" panose="02010600040101010101" pitchFamily="2" charset="-122"/>
              </a:rPr>
              <a:t>4</a:t>
            </a:r>
            <a:r>
              <a:rPr lang="zh-CN" altLang="en-US" sz="1400">
                <a:ea typeface="华文细黑" panose="02010600040101010101" pitchFamily="2" charset="-122"/>
              </a:rPr>
              <a:t>个数据段被丢弃。</a:t>
            </a:r>
          </a:p>
        </p:txBody>
      </p:sp>
      <p:sp>
        <p:nvSpPr>
          <p:cNvPr id="23581" name="Line 12"/>
          <p:cNvSpPr>
            <a:spLocks noChangeShapeType="1"/>
          </p:cNvSpPr>
          <p:nvPr/>
        </p:nvSpPr>
        <p:spPr bwMode="auto">
          <a:xfrm>
            <a:off x="3059113" y="4037013"/>
            <a:ext cx="3025775" cy="471487"/>
          </a:xfrm>
          <a:prstGeom prst="line">
            <a:avLst/>
          </a:prstGeom>
          <a:noFill/>
          <a:ln w="22225">
            <a:solidFill>
              <a:srgbClr val="0000FF"/>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23582" name="Text Box 99"/>
          <p:cNvSpPr txBox="1">
            <a:spLocks noChangeArrowheads="1"/>
          </p:cNvSpPr>
          <p:nvPr/>
        </p:nvSpPr>
        <p:spPr bwMode="auto">
          <a:xfrm rot="520116">
            <a:off x="3484563" y="4073525"/>
            <a:ext cx="2414587"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en-US" altLang="zh-CN" sz="1200">
                <a:ea typeface="华文细黑" panose="02010600040101010101" pitchFamily="2" charset="-122"/>
                <a:cs typeface="Arial" panose="020B0604020202020204" pitchFamily="34" charset="0"/>
              </a:rPr>
              <a:t>length 1024  window 3072</a:t>
            </a:r>
          </a:p>
        </p:txBody>
      </p:sp>
      <p:sp>
        <p:nvSpPr>
          <p:cNvPr id="23583" name="Text Box 21"/>
          <p:cNvSpPr txBox="1">
            <a:spLocks noChangeArrowheads="1"/>
          </p:cNvSpPr>
          <p:nvPr/>
        </p:nvSpPr>
        <p:spPr bwMode="auto">
          <a:xfrm rot="490747">
            <a:off x="3622675" y="5414963"/>
            <a:ext cx="24003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tIns="0" bIns="0"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en-US" altLang="zh-CN" sz="1200">
                <a:ea typeface="宋体" panose="02010600030101010101" pitchFamily="2" charset="-122"/>
                <a:cs typeface="Arial" panose="020B0604020202020204" pitchFamily="34" charset="0"/>
              </a:rPr>
              <a:t>length 1024    window </a:t>
            </a:r>
            <a:r>
              <a:rPr kumimoji="1" lang="en-US" altLang="zh-CN" sz="1200">
                <a:ea typeface="华文细黑" panose="02010600040101010101" pitchFamily="2" charset="-122"/>
                <a:cs typeface="Arial" panose="020B0604020202020204" pitchFamily="34" charset="0"/>
              </a:rPr>
              <a:t>3072</a:t>
            </a:r>
            <a:endParaRPr kumimoji="1" lang="en-US" altLang="zh-CN" sz="1200">
              <a:ea typeface="宋体" panose="02010600030101010101" pitchFamily="2" charset="-122"/>
              <a:cs typeface="Arial" panose="020B0604020202020204" pitchFamily="34" charset="0"/>
            </a:endParaRPr>
          </a:p>
        </p:txBody>
      </p:sp>
      <p:sp>
        <p:nvSpPr>
          <p:cNvPr id="23584" name="Text Box 21"/>
          <p:cNvSpPr txBox="1">
            <a:spLocks noChangeArrowheads="1"/>
          </p:cNvSpPr>
          <p:nvPr/>
        </p:nvSpPr>
        <p:spPr bwMode="auto">
          <a:xfrm rot="490747">
            <a:off x="3622675" y="5702300"/>
            <a:ext cx="24003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tIns="0" bIns="0"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en-US" altLang="zh-CN" sz="1200">
                <a:ea typeface="宋体" panose="02010600030101010101" pitchFamily="2" charset="-122"/>
                <a:cs typeface="Arial" panose="020B0604020202020204" pitchFamily="34" charset="0"/>
              </a:rPr>
              <a:t>length 1024    window </a:t>
            </a:r>
            <a:r>
              <a:rPr kumimoji="1" lang="en-US" altLang="zh-CN" sz="1200">
                <a:ea typeface="华文细黑" panose="02010600040101010101" pitchFamily="2" charset="-122"/>
                <a:cs typeface="Arial" panose="020B0604020202020204" pitchFamily="34" charset="0"/>
              </a:rPr>
              <a:t>3072</a:t>
            </a:r>
            <a:endParaRPr kumimoji="1" lang="en-US" altLang="zh-CN" sz="1200">
              <a:ea typeface="宋体" panose="02010600030101010101" pitchFamily="2" charset="-122"/>
              <a:cs typeface="Arial" panose="020B0604020202020204" pitchFamily="34" charset="0"/>
            </a:endParaRPr>
          </a:p>
        </p:txBody>
      </p:sp>
      <p:sp>
        <p:nvSpPr>
          <p:cNvPr id="23585" name="Line 9"/>
          <p:cNvSpPr>
            <a:spLocks noChangeShapeType="1"/>
          </p:cNvSpPr>
          <p:nvPr/>
        </p:nvSpPr>
        <p:spPr bwMode="auto">
          <a:xfrm>
            <a:off x="3046413" y="5357813"/>
            <a:ext cx="3081337" cy="468312"/>
          </a:xfrm>
          <a:prstGeom prst="line">
            <a:avLst/>
          </a:prstGeom>
          <a:noFill/>
          <a:ln w="22225">
            <a:solidFill>
              <a:srgbClr val="0000FF"/>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23586" name="Line 9"/>
          <p:cNvSpPr>
            <a:spLocks noChangeShapeType="1"/>
          </p:cNvSpPr>
          <p:nvPr/>
        </p:nvSpPr>
        <p:spPr bwMode="auto">
          <a:xfrm>
            <a:off x="3046413" y="5659438"/>
            <a:ext cx="3081337" cy="468312"/>
          </a:xfrm>
          <a:prstGeom prst="line">
            <a:avLst/>
          </a:prstGeom>
          <a:noFill/>
          <a:ln w="22225">
            <a:solidFill>
              <a:srgbClr val="0000FF"/>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5"/>
          <p:cNvSpPr>
            <a:spLocks noGrp="1"/>
          </p:cNvSpPr>
          <p:nvPr>
            <p:ph type="title"/>
          </p:nvPr>
        </p:nvSpPr>
        <p:spPr/>
        <p:txBody>
          <a:bodyPr/>
          <a:lstStyle/>
          <a:p>
            <a:r>
              <a:rPr lang="en-US" altLang="zh-CN" smtClean="0"/>
              <a:t>TCP</a:t>
            </a:r>
            <a:r>
              <a:rPr lang="zh-CN" altLang="en-US" smtClean="0"/>
              <a:t>关闭连接</a:t>
            </a:r>
          </a:p>
        </p:txBody>
      </p:sp>
      <p:sp>
        <p:nvSpPr>
          <p:cNvPr id="25603"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AFDFA128-B2D6-47FD-8F4E-54E9F75E0BF3}" type="slidenum">
              <a:rPr lang="en-US" altLang="zh-CN" sz="1200">
                <a:latin typeface="FrutigerNext LT Bold" panose="020B0803040504020204" pitchFamily="34" charset="0"/>
                <a:ea typeface="宋体" panose="02010600030101010101" pitchFamily="2" charset="-122"/>
              </a:rPr>
              <a:pPr algn="l"/>
              <a:t>10</a:t>
            </a:fld>
            <a:endParaRPr lang="en-US" altLang="zh-CN" sz="1200">
              <a:latin typeface="FrutigerNext LT Bold" panose="020B0803040504020204" pitchFamily="34" charset="0"/>
              <a:ea typeface="宋体" panose="02010600030101010101" pitchFamily="2" charset="-122"/>
            </a:endParaRPr>
          </a:p>
        </p:txBody>
      </p:sp>
      <p:grpSp>
        <p:nvGrpSpPr>
          <p:cNvPr id="25604" name="Group 20"/>
          <p:cNvGrpSpPr>
            <a:grpSpLocks/>
          </p:cNvGrpSpPr>
          <p:nvPr/>
        </p:nvGrpSpPr>
        <p:grpSpPr bwMode="auto">
          <a:xfrm>
            <a:off x="1692275" y="1782763"/>
            <a:ext cx="5548313" cy="3633787"/>
            <a:chOff x="1692275" y="1782763"/>
            <a:chExt cx="5548367" cy="3633787"/>
          </a:xfrm>
        </p:grpSpPr>
        <p:sp>
          <p:nvSpPr>
            <p:cNvPr id="25610" name="Line 4"/>
            <p:cNvSpPr>
              <a:spLocks noChangeShapeType="1"/>
            </p:cNvSpPr>
            <p:nvPr/>
          </p:nvSpPr>
          <p:spPr bwMode="auto">
            <a:xfrm>
              <a:off x="2890838" y="1957388"/>
              <a:ext cx="0" cy="345916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611" name="Line 7"/>
            <p:cNvSpPr>
              <a:spLocks noChangeShapeType="1"/>
            </p:cNvSpPr>
            <p:nvPr/>
          </p:nvSpPr>
          <p:spPr bwMode="auto">
            <a:xfrm>
              <a:off x="2946400" y="2152650"/>
              <a:ext cx="3175000" cy="469900"/>
            </a:xfrm>
            <a:prstGeom prst="line">
              <a:avLst/>
            </a:prstGeom>
            <a:noFill/>
            <a:ln w="28575">
              <a:solidFill>
                <a:srgbClr val="99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5612" name="Line 8"/>
            <p:cNvSpPr>
              <a:spLocks noChangeShapeType="1"/>
            </p:cNvSpPr>
            <p:nvPr/>
          </p:nvSpPr>
          <p:spPr bwMode="auto">
            <a:xfrm flipH="1">
              <a:off x="2916238" y="2663825"/>
              <a:ext cx="3189287" cy="855663"/>
            </a:xfrm>
            <a:prstGeom prst="line">
              <a:avLst/>
            </a:prstGeom>
            <a:noFill/>
            <a:ln w="28575">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5613" name="Line 9"/>
            <p:cNvSpPr>
              <a:spLocks noChangeShapeType="1"/>
            </p:cNvSpPr>
            <p:nvPr/>
          </p:nvSpPr>
          <p:spPr bwMode="auto">
            <a:xfrm>
              <a:off x="2955925" y="4341813"/>
              <a:ext cx="3175000" cy="469900"/>
            </a:xfrm>
            <a:prstGeom prst="line">
              <a:avLst/>
            </a:prstGeom>
            <a:noFill/>
            <a:ln w="28575">
              <a:solidFill>
                <a:srgbClr val="99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5614" name="Line 10"/>
            <p:cNvSpPr>
              <a:spLocks noChangeShapeType="1"/>
            </p:cNvSpPr>
            <p:nvPr/>
          </p:nvSpPr>
          <p:spPr bwMode="auto">
            <a:xfrm>
              <a:off x="6169025" y="1957388"/>
              <a:ext cx="0" cy="345916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615" name="Line 18"/>
            <p:cNvSpPr>
              <a:spLocks noChangeShapeType="1"/>
            </p:cNvSpPr>
            <p:nvPr/>
          </p:nvSpPr>
          <p:spPr bwMode="auto">
            <a:xfrm flipH="1">
              <a:off x="2951163" y="3448050"/>
              <a:ext cx="3189287" cy="855663"/>
            </a:xfrm>
            <a:prstGeom prst="line">
              <a:avLst/>
            </a:prstGeom>
            <a:noFill/>
            <a:ln w="28575">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pic>
          <p:nvPicPr>
            <p:cNvPr id="25616" name="Picture 1950" descr="图片6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2062163"/>
              <a:ext cx="93186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7" name="Picture 1939" descr="图片6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125" y="2062163"/>
              <a:ext cx="500063"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8" name="TextBox 8"/>
            <p:cNvSpPr txBox="1">
              <a:spLocks noChangeArrowheads="1"/>
            </p:cNvSpPr>
            <p:nvPr/>
          </p:nvSpPr>
          <p:spPr bwMode="auto">
            <a:xfrm>
              <a:off x="1911248" y="1782763"/>
              <a:ext cx="6447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 </a:t>
              </a:r>
              <a:r>
                <a:rPr lang="en-US" altLang="zh-CN" sz="1200">
                  <a:latin typeface="华文细黑" panose="02010600040101010101" pitchFamily="2" charset="-122"/>
                  <a:ea typeface="华文细黑" panose="02010600040101010101" pitchFamily="2" charset="-122"/>
                </a:rPr>
                <a:t>A</a:t>
              </a:r>
              <a:endParaRPr lang="zh-CN" altLang="en-US" sz="1200">
                <a:latin typeface="华文细黑" panose="02010600040101010101" pitchFamily="2" charset="-122"/>
                <a:ea typeface="华文细黑" panose="02010600040101010101" pitchFamily="2" charset="-122"/>
              </a:endParaRPr>
            </a:p>
          </p:txBody>
        </p:sp>
        <p:sp>
          <p:nvSpPr>
            <p:cNvPr id="25619" name="TextBox 9"/>
            <p:cNvSpPr txBox="1">
              <a:spLocks noChangeArrowheads="1"/>
            </p:cNvSpPr>
            <p:nvPr/>
          </p:nvSpPr>
          <p:spPr bwMode="auto">
            <a:xfrm>
              <a:off x="6442025" y="1782763"/>
              <a:ext cx="7986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服务器 </a:t>
              </a:r>
              <a:r>
                <a:rPr lang="en-US" altLang="zh-CN" sz="1200">
                  <a:latin typeface="华文细黑" panose="02010600040101010101" pitchFamily="2" charset="-122"/>
                  <a:ea typeface="华文细黑" panose="02010600040101010101" pitchFamily="2" charset="-122"/>
                </a:rPr>
                <a:t>A</a:t>
              </a:r>
              <a:endParaRPr lang="zh-CN" altLang="en-US" sz="1200">
                <a:latin typeface="华文细黑" panose="02010600040101010101" pitchFamily="2" charset="-122"/>
                <a:ea typeface="华文细黑" panose="02010600040101010101" pitchFamily="2" charset="-122"/>
              </a:endParaRPr>
            </a:p>
          </p:txBody>
        </p:sp>
        <p:sp>
          <p:nvSpPr>
            <p:cNvPr id="25620" name="Text Box 63"/>
            <p:cNvSpPr txBox="1">
              <a:spLocks noChangeArrowheads="1"/>
            </p:cNvSpPr>
            <p:nvPr/>
          </p:nvSpPr>
          <p:spPr bwMode="auto">
            <a:xfrm>
              <a:off x="6140450" y="4749801"/>
              <a:ext cx="9794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zh-CN" altLang="en-US" sz="1200">
                  <a:ea typeface="华文细黑" panose="02010600040101010101" pitchFamily="2" charset="-122"/>
                </a:rPr>
                <a:t>关闭</a:t>
              </a:r>
              <a:endParaRPr lang="en-US" altLang="zh-CN" sz="1200">
                <a:ea typeface="华文细黑" panose="02010600040101010101" pitchFamily="2" charset="-122"/>
              </a:endParaRPr>
            </a:p>
          </p:txBody>
        </p:sp>
        <p:sp>
          <p:nvSpPr>
            <p:cNvPr id="25621" name="Text Box 63"/>
            <p:cNvSpPr txBox="1">
              <a:spLocks noChangeArrowheads="1"/>
            </p:cNvSpPr>
            <p:nvPr/>
          </p:nvSpPr>
          <p:spPr bwMode="auto">
            <a:xfrm>
              <a:off x="1835696" y="3429000"/>
              <a:ext cx="9779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zh-CN" altLang="en-US" sz="1200">
                  <a:ea typeface="华文细黑" panose="02010600040101010101" pitchFamily="2" charset="-122"/>
                </a:rPr>
                <a:t>关闭</a:t>
              </a:r>
              <a:endParaRPr lang="en-US" altLang="zh-CN" sz="1200">
                <a:ea typeface="华文细黑" panose="02010600040101010101" pitchFamily="2" charset="-122"/>
              </a:endParaRPr>
            </a:p>
          </p:txBody>
        </p:sp>
      </p:grpSp>
      <p:sp>
        <p:nvSpPr>
          <p:cNvPr id="22" name="Rectangle 3"/>
          <p:cNvSpPr txBox="1">
            <a:spLocks noChangeArrowheads="1"/>
          </p:cNvSpPr>
          <p:nvPr/>
        </p:nvSpPr>
        <p:spPr bwMode="auto">
          <a:xfrm>
            <a:off x="755650" y="5805488"/>
            <a:ext cx="7632700" cy="503237"/>
          </a:xfrm>
          <a:prstGeom prst="rect">
            <a:avLst/>
          </a:prstGeom>
          <a:noFill/>
          <a:ln>
            <a:miter lim="800000"/>
            <a:headEnd/>
            <a:tailEnd/>
          </a:ln>
        </p:spPr>
        <p:txBody>
          <a:bodyPr/>
          <a:lstStyle/>
          <a:p>
            <a:pPr marL="301625" indent="-301625" defTabSz="801688">
              <a:lnSpc>
                <a:spcPct val="140000"/>
              </a:lnSpc>
              <a:spcBef>
                <a:spcPct val="30000"/>
              </a:spcBef>
              <a:buClr>
                <a:srgbClr val="808080"/>
              </a:buClr>
              <a:buSzPct val="60000"/>
              <a:buFont typeface="Wingdings" pitchFamily="2" charset="2"/>
              <a:buChar char="l"/>
              <a:defRPr/>
            </a:pPr>
            <a:r>
              <a:rPr lang="zh-CN" altLang="en-US" sz="1800" kern="0" dirty="0">
                <a:latin typeface="华文细黑" pitchFamily="2" charset="-122"/>
                <a:ea typeface="华文细黑" pitchFamily="2" charset="-122"/>
                <a:cs typeface="Arial" pitchFamily="34" charset="0"/>
              </a:rPr>
              <a:t>主机在关闭连接之前，要确认收到来自对方的</a:t>
            </a:r>
            <a:r>
              <a:rPr lang="en-US" altLang="zh-CN" sz="1800" kern="0" dirty="0">
                <a:ea typeface="华文细黑" pitchFamily="2" charset="-122"/>
                <a:cs typeface="Arial" panose="020B0604020202020204" pitchFamily="34" charset="0"/>
              </a:rPr>
              <a:t>ACK</a:t>
            </a:r>
            <a:r>
              <a:rPr lang="zh-CN" altLang="en-US" sz="1800" kern="0" dirty="0">
                <a:latin typeface="华文细黑" pitchFamily="2" charset="-122"/>
                <a:ea typeface="华文细黑" pitchFamily="2" charset="-122"/>
                <a:cs typeface="Arial" pitchFamily="34" charset="0"/>
              </a:rPr>
              <a:t>。</a:t>
            </a:r>
            <a:endParaRPr lang="en-US" sz="1800" kern="0" dirty="0">
              <a:latin typeface="华文细黑" pitchFamily="2" charset="-122"/>
              <a:ea typeface="华文细黑" pitchFamily="2" charset="-122"/>
              <a:cs typeface="Arial" pitchFamily="34" charset="0"/>
            </a:endParaRPr>
          </a:p>
        </p:txBody>
      </p:sp>
      <p:sp>
        <p:nvSpPr>
          <p:cNvPr id="25606" name="Text Box 14"/>
          <p:cNvSpPr txBox="1">
            <a:spLocks noChangeArrowheads="1"/>
          </p:cNvSpPr>
          <p:nvPr/>
        </p:nvSpPr>
        <p:spPr bwMode="auto">
          <a:xfrm rot="503292">
            <a:off x="3435350" y="2016125"/>
            <a:ext cx="2089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zh-CN" sz="1400">
                <a:ea typeface="宋体" panose="02010600030101010101" pitchFamily="2" charset="-122"/>
              </a:rPr>
              <a:t>FIN,ACK(seq=a,ack=b)</a:t>
            </a:r>
          </a:p>
        </p:txBody>
      </p:sp>
      <p:sp>
        <p:nvSpPr>
          <p:cNvPr id="25607" name="Text Box 15"/>
          <p:cNvSpPr txBox="1">
            <a:spLocks noChangeArrowheads="1"/>
          </p:cNvSpPr>
          <p:nvPr/>
        </p:nvSpPr>
        <p:spPr bwMode="auto">
          <a:xfrm rot="-863675">
            <a:off x="3178175" y="2809875"/>
            <a:ext cx="24971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zh-CN" sz="1400">
                <a:ea typeface="宋体" panose="02010600030101010101" pitchFamily="2" charset="-122"/>
              </a:rPr>
              <a:t>ACK(seq=b,ack=a+1)</a:t>
            </a:r>
          </a:p>
        </p:txBody>
      </p:sp>
      <p:sp>
        <p:nvSpPr>
          <p:cNvPr id="25608" name="Text Box 16"/>
          <p:cNvSpPr txBox="1">
            <a:spLocks noChangeArrowheads="1"/>
          </p:cNvSpPr>
          <p:nvPr/>
        </p:nvSpPr>
        <p:spPr bwMode="auto">
          <a:xfrm rot="-834360">
            <a:off x="3492500" y="3467100"/>
            <a:ext cx="2346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zh-CN" sz="1400">
                <a:ea typeface="宋体" panose="02010600030101010101" pitchFamily="2" charset="-122"/>
              </a:rPr>
              <a:t>FIN,ACK(seq=b,ack=a+1</a:t>
            </a:r>
            <a:r>
              <a:rPr lang="zh-CN" altLang="en-US" sz="1400">
                <a:ea typeface="宋体" panose="02010600030101010101" pitchFamily="2" charset="-122"/>
              </a:rPr>
              <a:t>）</a:t>
            </a:r>
          </a:p>
        </p:txBody>
      </p:sp>
      <p:sp>
        <p:nvSpPr>
          <p:cNvPr id="25609" name="Text Box 17"/>
          <p:cNvSpPr txBox="1">
            <a:spLocks noChangeArrowheads="1"/>
          </p:cNvSpPr>
          <p:nvPr/>
        </p:nvSpPr>
        <p:spPr bwMode="auto">
          <a:xfrm rot="494460">
            <a:off x="3284538" y="4278313"/>
            <a:ext cx="26114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zh-CN" sz="1400">
                <a:ea typeface="宋体" panose="02010600030101010101" pitchFamily="2" charset="-122"/>
              </a:rPr>
              <a:t>ACK(seq=a+1,ack=b+1)</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9"/>
          <p:cNvSpPr>
            <a:spLocks noGrp="1"/>
          </p:cNvSpPr>
          <p:nvPr>
            <p:ph type="title"/>
          </p:nvPr>
        </p:nvSpPr>
        <p:spPr/>
        <p:txBody>
          <a:bodyPr/>
          <a:lstStyle/>
          <a:p>
            <a:r>
              <a:rPr lang="en-US" altLang="zh-CN" smtClean="0"/>
              <a:t>UDP</a:t>
            </a:r>
            <a:endParaRPr lang="zh-CN" altLang="en-US" smtClean="0"/>
          </a:p>
        </p:txBody>
      </p:sp>
      <p:sp>
        <p:nvSpPr>
          <p:cNvPr id="27651"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231CB0B1-E4CE-40C8-B6D6-148648D9F834}" type="slidenum">
              <a:rPr lang="en-US" altLang="zh-CN" sz="1200">
                <a:latin typeface="FrutigerNext LT Bold" panose="020B0803040504020204" pitchFamily="34" charset="0"/>
                <a:ea typeface="宋体" panose="02010600030101010101" pitchFamily="2" charset="-122"/>
              </a:rPr>
              <a:pPr algn="l"/>
              <a:t>11</a:t>
            </a:fld>
            <a:endParaRPr lang="en-US" altLang="zh-CN" sz="1200">
              <a:latin typeface="FrutigerNext LT Bold" panose="020B0803040504020204" pitchFamily="34" charset="0"/>
              <a:ea typeface="宋体" panose="02010600030101010101" pitchFamily="2" charset="-122"/>
            </a:endParaRPr>
          </a:p>
        </p:txBody>
      </p:sp>
      <p:grpSp>
        <p:nvGrpSpPr>
          <p:cNvPr id="27652" name="Group 15"/>
          <p:cNvGrpSpPr>
            <a:grpSpLocks/>
          </p:cNvGrpSpPr>
          <p:nvPr/>
        </p:nvGrpSpPr>
        <p:grpSpPr bwMode="auto">
          <a:xfrm>
            <a:off x="1263650" y="1989138"/>
            <a:ext cx="6477000" cy="2303462"/>
            <a:chOff x="1042988" y="1773238"/>
            <a:chExt cx="6477000" cy="2303462"/>
          </a:xfrm>
        </p:grpSpPr>
        <p:sp>
          <p:nvSpPr>
            <p:cNvPr id="27654" name="TextBox 24"/>
            <p:cNvSpPr txBox="1">
              <a:spLocks noChangeArrowheads="1"/>
            </p:cNvSpPr>
            <p:nvPr/>
          </p:nvSpPr>
          <p:spPr bwMode="auto">
            <a:xfrm>
              <a:off x="2067311" y="2414588"/>
              <a:ext cx="5437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400">
                  <a:latin typeface="华文细黑" panose="02010600040101010101" pitchFamily="2" charset="-122"/>
                  <a:ea typeface="华文细黑" panose="02010600040101010101" pitchFamily="2" charset="-122"/>
                </a:rPr>
                <a:t>请求</a:t>
              </a:r>
            </a:p>
          </p:txBody>
        </p:sp>
        <p:cxnSp>
          <p:nvCxnSpPr>
            <p:cNvPr id="27655" name="直接连接符 16"/>
            <p:cNvCxnSpPr>
              <a:cxnSpLocks noChangeShapeType="1"/>
            </p:cNvCxnSpPr>
            <p:nvPr/>
          </p:nvCxnSpPr>
          <p:spPr bwMode="auto">
            <a:xfrm>
              <a:off x="1835150" y="2924175"/>
              <a:ext cx="4905375"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sp>
          <p:nvSpPr>
            <p:cNvPr id="28" name="云形 27"/>
            <p:cNvSpPr/>
            <p:nvPr/>
          </p:nvSpPr>
          <p:spPr bwMode="auto">
            <a:xfrm>
              <a:off x="2700338" y="1773238"/>
              <a:ext cx="3311525" cy="2303462"/>
            </a:xfrm>
            <a:prstGeom prst="cloud">
              <a:avLst/>
            </a:prstGeom>
            <a:solidFill>
              <a:schemeClr val="bg2"/>
            </a:solidFill>
            <a:ln w="9525" cap="flat" cmpd="sng" algn="ctr">
              <a:noFill/>
              <a:prstDash val="solid"/>
              <a:round/>
              <a:headEnd type="none" w="med" len="med"/>
              <a:tailEnd type="none" w="med" len="med"/>
            </a:ln>
            <a:effectLst/>
          </p:spPr>
          <p:txBody>
            <a:bodyPr/>
            <a:lstStyle/>
            <a:p>
              <a:pPr algn="ctr" defTabSz="784225">
                <a:defRPr/>
              </a:pPr>
              <a:endParaRPr lang="zh-CN" altLang="en-US">
                <a:latin typeface="Arial" charset="0"/>
              </a:endParaRPr>
            </a:p>
          </p:txBody>
        </p:sp>
        <p:pic>
          <p:nvPicPr>
            <p:cNvPr id="27657" name="Picture 1950" descr="图片6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2411413"/>
              <a:ext cx="9318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8" name="Picture 1950" descr="图片6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125" y="2411413"/>
              <a:ext cx="93186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9" name="TextBox 8"/>
            <p:cNvSpPr txBox="1">
              <a:spLocks noChangeArrowheads="1"/>
            </p:cNvSpPr>
            <p:nvPr/>
          </p:nvSpPr>
          <p:spPr bwMode="auto">
            <a:xfrm>
              <a:off x="1185947" y="2133600"/>
              <a:ext cx="6062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a:t>
              </a:r>
              <a:r>
                <a:rPr lang="en-US" altLang="zh-CN" sz="1200">
                  <a:latin typeface="华文细黑" panose="02010600040101010101" pitchFamily="2" charset="-122"/>
                  <a:ea typeface="华文细黑" panose="02010600040101010101" pitchFamily="2" charset="-122"/>
                </a:rPr>
                <a:t>A</a:t>
              </a:r>
              <a:endParaRPr lang="zh-CN" altLang="en-US" sz="1200">
                <a:latin typeface="华文细黑" panose="02010600040101010101" pitchFamily="2" charset="-122"/>
                <a:ea typeface="华文细黑" panose="02010600040101010101" pitchFamily="2" charset="-122"/>
              </a:endParaRPr>
            </a:p>
          </p:txBody>
        </p:sp>
        <p:sp>
          <p:nvSpPr>
            <p:cNvPr id="27660" name="TextBox 9"/>
            <p:cNvSpPr txBox="1">
              <a:spLocks noChangeArrowheads="1"/>
            </p:cNvSpPr>
            <p:nvPr/>
          </p:nvSpPr>
          <p:spPr bwMode="auto">
            <a:xfrm>
              <a:off x="6865073" y="2133600"/>
              <a:ext cx="6383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a:t>
              </a:r>
              <a:r>
                <a:rPr lang="en-US" altLang="zh-CN" sz="1200">
                  <a:latin typeface="华文细黑" panose="02010600040101010101" pitchFamily="2" charset="-122"/>
                  <a:ea typeface="华文细黑" panose="02010600040101010101" pitchFamily="2" charset="-122"/>
                </a:rPr>
                <a:t> B</a:t>
              </a:r>
              <a:endParaRPr lang="zh-CN" altLang="en-US" sz="1200">
                <a:latin typeface="华文细黑" panose="02010600040101010101" pitchFamily="2" charset="-122"/>
                <a:ea typeface="华文细黑" panose="02010600040101010101" pitchFamily="2" charset="-122"/>
              </a:endParaRPr>
            </a:p>
          </p:txBody>
        </p:sp>
        <p:cxnSp>
          <p:nvCxnSpPr>
            <p:cNvPr id="27661" name="直接箭头连接符 29"/>
            <p:cNvCxnSpPr>
              <a:cxnSpLocks noChangeShapeType="1"/>
            </p:cNvCxnSpPr>
            <p:nvPr/>
          </p:nvCxnSpPr>
          <p:spPr bwMode="auto">
            <a:xfrm flipV="1">
              <a:off x="2027238" y="2709044"/>
              <a:ext cx="523900" cy="3994"/>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27662" name="直接箭头连接符 29"/>
            <p:cNvCxnSpPr>
              <a:cxnSpLocks noChangeShapeType="1"/>
            </p:cNvCxnSpPr>
            <p:nvPr/>
          </p:nvCxnSpPr>
          <p:spPr bwMode="auto">
            <a:xfrm flipH="1" flipV="1">
              <a:off x="6011863" y="2698750"/>
              <a:ext cx="576262" cy="0"/>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27663" name="TextBox 25"/>
            <p:cNvSpPr txBox="1">
              <a:spLocks noChangeArrowheads="1"/>
            </p:cNvSpPr>
            <p:nvPr/>
          </p:nvSpPr>
          <p:spPr bwMode="auto">
            <a:xfrm>
              <a:off x="6066224" y="2400300"/>
              <a:ext cx="5437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400">
                  <a:latin typeface="华文细黑" panose="02010600040101010101" pitchFamily="2" charset="-122"/>
                  <a:ea typeface="华文细黑" panose="02010600040101010101" pitchFamily="2" charset="-122"/>
                </a:rPr>
                <a:t>响应</a:t>
              </a:r>
            </a:p>
          </p:txBody>
        </p:sp>
      </p:grpSp>
      <p:sp>
        <p:nvSpPr>
          <p:cNvPr id="27653" name="Rectangle 3"/>
          <p:cNvSpPr>
            <a:spLocks noGrp="1" noChangeArrowheads="1"/>
          </p:cNvSpPr>
          <p:nvPr>
            <p:ph type="body" idx="4294967295"/>
          </p:nvPr>
        </p:nvSpPr>
        <p:spPr bwMode="auto">
          <a:xfrm>
            <a:off x="760413" y="5805488"/>
            <a:ext cx="7627937" cy="5032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ClrTx/>
              <a:buSzPct val="80000"/>
            </a:pPr>
            <a:r>
              <a:rPr lang="en-US" altLang="zh-CN" sz="1800" smtClean="0">
                <a:latin typeface="Arial" panose="020B0604020202020204" pitchFamily="34" charset="0"/>
                <a:cs typeface="Arial" panose="020B0604020202020204" pitchFamily="34" charset="0"/>
              </a:rPr>
              <a:t>UDP</a:t>
            </a:r>
            <a:r>
              <a:rPr lang="zh-CN" altLang="en-US" sz="1800" smtClean="0">
                <a:latin typeface="Arial" panose="020B0604020202020204" pitchFamily="34" charset="0"/>
                <a:cs typeface="Arial" panose="020B0604020202020204" pitchFamily="34" charset="0"/>
              </a:rPr>
              <a:t>是一种面向无连接的传输层协议，传输可靠性没有保证。</a:t>
            </a:r>
            <a:endParaRPr lang="en-US" altLang="zh-CN" sz="1800"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9"/>
          <p:cNvSpPr>
            <a:spLocks noGrp="1"/>
          </p:cNvSpPr>
          <p:nvPr>
            <p:ph type="title"/>
          </p:nvPr>
        </p:nvSpPr>
        <p:spPr/>
        <p:txBody>
          <a:bodyPr/>
          <a:lstStyle/>
          <a:p>
            <a:r>
              <a:rPr lang="en-US" altLang="zh-CN" smtClean="0"/>
              <a:t>UDP</a:t>
            </a:r>
            <a:r>
              <a:rPr lang="zh-CN" altLang="en-US" smtClean="0"/>
              <a:t>头部</a:t>
            </a:r>
          </a:p>
        </p:txBody>
      </p:sp>
      <p:sp>
        <p:nvSpPr>
          <p:cNvPr id="29699"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52BCDDAE-2744-41B4-A48B-AC93A6E5E5EC}" type="slidenum">
              <a:rPr lang="en-US" altLang="zh-CN" sz="1200">
                <a:latin typeface="FrutigerNext LT Bold" panose="020B0803040504020204" pitchFamily="34" charset="0"/>
                <a:ea typeface="宋体" panose="02010600030101010101" pitchFamily="2" charset="-122"/>
              </a:rPr>
              <a:pPr algn="l"/>
              <a:t>12</a:t>
            </a:fld>
            <a:endParaRPr lang="en-US" altLang="zh-CN" sz="1200">
              <a:latin typeface="FrutigerNext LT Bold" panose="020B0803040504020204" pitchFamily="34" charset="0"/>
              <a:ea typeface="宋体" panose="02010600030101010101" pitchFamily="2" charset="-122"/>
            </a:endParaRPr>
          </a:p>
        </p:txBody>
      </p:sp>
      <p:sp>
        <p:nvSpPr>
          <p:cNvPr id="29700" name="Rectangle 3"/>
          <p:cNvSpPr>
            <a:spLocks noGrp="1" noChangeArrowheads="1"/>
          </p:cNvSpPr>
          <p:nvPr>
            <p:ph type="body" idx="4294967295"/>
          </p:nvPr>
        </p:nvSpPr>
        <p:spPr bwMode="auto">
          <a:xfrm>
            <a:off x="760413" y="5805488"/>
            <a:ext cx="7627937" cy="5032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ClrTx/>
              <a:buSzPct val="80000"/>
            </a:pPr>
            <a:r>
              <a:rPr lang="en-US" altLang="zh-CN" sz="1800" smtClean="0">
                <a:latin typeface="华文细黑" panose="02010600040101010101" pitchFamily="2" charset="-122"/>
                <a:cs typeface="Arial" panose="020B0604020202020204" pitchFamily="34" charset="0"/>
              </a:rPr>
              <a:t>UDP</a:t>
            </a:r>
            <a:r>
              <a:rPr lang="zh-CN" altLang="en-US" sz="1800" smtClean="0">
                <a:latin typeface="华文细黑" panose="02010600040101010101" pitchFamily="2" charset="-122"/>
                <a:cs typeface="Arial" panose="020B0604020202020204" pitchFamily="34" charset="0"/>
              </a:rPr>
              <a:t>头部仅占</a:t>
            </a:r>
            <a:r>
              <a:rPr lang="en-US" altLang="zh-CN" sz="1800" smtClean="0">
                <a:latin typeface="华文细黑" panose="02010600040101010101" pitchFamily="2" charset="-122"/>
                <a:cs typeface="Arial" panose="020B0604020202020204" pitchFamily="34" charset="0"/>
              </a:rPr>
              <a:t>8</a:t>
            </a:r>
            <a:r>
              <a:rPr lang="zh-CN" altLang="en-US" sz="1800" smtClean="0">
                <a:latin typeface="华文细黑" panose="02010600040101010101" pitchFamily="2" charset="-122"/>
                <a:cs typeface="Arial" panose="020B0604020202020204" pitchFamily="34" charset="0"/>
              </a:rPr>
              <a:t>字节，传输数据时没有确认机制。</a:t>
            </a:r>
          </a:p>
        </p:txBody>
      </p:sp>
      <p:sp>
        <p:nvSpPr>
          <p:cNvPr id="29701" name="任意多边形 6"/>
          <p:cNvSpPr>
            <a:spLocks/>
          </p:cNvSpPr>
          <p:nvPr/>
        </p:nvSpPr>
        <p:spPr bwMode="auto">
          <a:xfrm>
            <a:off x="2266950" y="2833688"/>
            <a:ext cx="4681538" cy="503237"/>
          </a:xfrm>
          <a:custGeom>
            <a:avLst/>
            <a:gdLst>
              <a:gd name="T0" fmla="*/ 128499 w 5038959"/>
              <a:gd name="T1" fmla="*/ 0 h 1588340"/>
              <a:gd name="T2" fmla="*/ 367140 w 5038959"/>
              <a:gd name="T3" fmla="*/ 0 h 1588340"/>
              <a:gd name="T4" fmla="*/ 596601 w 5038959"/>
              <a:gd name="T5" fmla="*/ 0 h 1588340"/>
              <a:gd name="T6" fmla="*/ 0 w 5038959"/>
              <a:gd name="T7" fmla="*/ 0 h 1588340"/>
              <a:gd name="T8" fmla="*/ 128499 w 5038959"/>
              <a:gd name="T9" fmla="*/ 0 h 1588340"/>
              <a:gd name="T10" fmla="*/ 0 60000 65536"/>
              <a:gd name="T11" fmla="*/ 0 60000 65536"/>
              <a:gd name="T12" fmla="*/ 0 60000 65536"/>
              <a:gd name="T13" fmla="*/ 0 60000 65536"/>
              <a:gd name="T14" fmla="*/ 0 60000 65536"/>
              <a:gd name="T15" fmla="*/ 0 w 5038959"/>
              <a:gd name="T16" fmla="*/ 0 h 1588340"/>
              <a:gd name="T17" fmla="*/ 5038959 w 5038959"/>
              <a:gd name="T18" fmla="*/ 1588340 h 1588340"/>
            </a:gdLst>
            <a:ahLst/>
            <a:cxnLst>
              <a:cxn ang="T10">
                <a:pos x="T0" y="T1"/>
              </a:cxn>
              <a:cxn ang="T11">
                <a:pos x="T2" y="T3"/>
              </a:cxn>
              <a:cxn ang="T12">
                <a:pos x="T4" y="T5"/>
              </a:cxn>
              <a:cxn ang="T13">
                <a:pos x="T6" y="T7"/>
              </a:cxn>
              <a:cxn ang="T14">
                <a:pos x="T8" y="T9"/>
              </a:cxn>
            </a:cxnLst>
            <a:rect l="T15" t="T16" r="T17" b="T18"/>
            <a:pathLst>
              <a:path w="5038959" h="1588340">
                <a:moveTo>
                  <a:pt x="1085314" y="0"/>
                </a:moveTo>
                <a:lnTo>
                  <a:pt x="3100898" y="0"/>
                </a:lnTo>
                <a:lnTo>
                  <a:pt x="5038959" y="1588340"/>
                </a:lnTo>
                <a:lnTo>
                  <a:pt x="0" y="1588340"/>
                </a:lnTo>
                <a:lnTo>
                  <a:pt x="1085314" y="0"/>
                </a:lnTo>
                <a:close/>
              </a:path>
            </a:pathLst>
          </a:custGeom>
          <a:gradFill rotWithShape="0">
            <a:gsLst>
              <a:gs pos="0">
                <a:srgbClr val="0099CC"/>
              </a:gs>
              <a:gs pos="100000">
                <a:srgbClr val="99CCFF"/>
              </a:gs>
            </a:gsLst>
            <a:lin ang="5400000"/>
          </a:gra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zh-CN" altLang="en-US"/>
          </a:p>
        </p:txBody>
      </p:sp>
      <p:sp>
        <p:nvSpPr>
          <p:cNvPr id="23" name="Rectangle 45"/>
          <p:cNvSpPr>
            <a:spLocks noChangeArrowheads="1"/>
          </p:cNvSpPr>
          <p:nvPr/>
        </p:nvSpPr>
        <p:spPr bwMode="auto">
          <a:xfrm>
            <a:off x="3257105" y="2351088"/>
            <a:ext cx="1917916" cy="490662"/>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lnSpc>
                <a:spcPct val="120000"/>
              </a:lnSpc>
              <a:buClr>
                <a:srgbClr val="990000"/>
              </a:buClr>
              <a:buSzPct val="85000"/>
              <a:defRPr/>
            </a:pPr>
            <a:r>
              <a:rPr lang="en-US" altLang="zh-CN" sz="1600" dirty="0">
                <a:solidFill>
                  <a:schemeClr val="bg1"/>
                </a:solidFill>
                <a:latin typeface="Arial" charset="0"/>
                <a:ea typeface="宋体" pitchFamily="2" charset="-122"/>
              </a:rPr>
              <a:t>UDP Header</a:t>
            </a:r>
          </a:p>
        </p:txBody>
      </p:sp>
      <p:sp>
        <p:nvSpPr>
          <p:cNvPr id="24" name="Rectangle 46"/>
          <p:cNvSpPr>
            <a:spLocks noChangeArrowheads="1"/>
          </p:cNvSpPr>
          <p:nvPr/>
        </p:nvSpPr>
        <p:spPr bwMode="auto">
          <a:xfrm>
            <a:off x="5175020" y="2351088"/>
            <a:ext cx="2710093" cy="490662"/>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chilly" dir="t"/>
          </a:scene3d>
          <a:sp3d prstMaterial="powder">
            <a:bevelT w="38100" h="38100"/>
            <a:bevelB/>
          </a:sp3d>
        </p:spPr>
        <p:txBody>
          <a:bodyPr anchor="ctr"/>
          <a:lstStyle/>
          <a:p>
            <a:pPr algn="ctr" defTabSz="784225">
              <a:lnSpc>
                <a:spcPct val="120000"/>
              </a:lnSpc>
              <a:buClr>
                <a:srgbClr val="990000"/>
              </a:buClr>
              <a:buSzPct val="85000"/>
              <a:defRPr/>
            </a:pPr>
            <a:r>
              <a:rPr lang="en-US" altLang="zh-CN" sz="1600" dirty="0">
                <a:solidFill>
                  <a:schemeClr val="bg1"/>
                </a:solidFill>
                <a:latin typeface="Arial" charset="0"/>
              </a:rPr>
              <a:t>Data</a:t>
            </a:r>
          </a:p>
        </p:txBody>
      </p:sp>
      <p:sp>
        <p:nvSpPr>
          <p:cNvPr id="29706" name="Text Box 5"/>
          <p:cNvSpPr txBox="1">
            <a:spLocks noChangeArrowheads="1"/>
          </p:cNvSpPr>
          <p:nvPr/>
        </p:nvSpPr>
        <p:spPr bwMode="auto">
          <a:xfrm>
            <a:off x="2239963" y="3074988"/>
            <a:ext cx="48529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lang="en-US" altLang="zh-CN" sz="1200">
                <a:ea typeface="华文细黑" panose="02010600040101010101" pitchFamily="2" charset="-122"/>
                <a:cs typeface="Arial" panose="020B0604020202020204" pitchFamily="34" charset="0"/>
              </a:rPr>
              <a:t>0                                              15 16    </a:t>
            </a:r>
            <a:r>
              <a:rPr lang="zh-CN" altLang="en-US" sz="1200">
                <a:ea typeface="华文细黑" panose="02010600040101010101" pitchFamily="2" charset="-122"/>
                <a:cs typeface="Arial" panose="020B0604020202020204" pitchFamily="34" charset="0"/>
              </a:rPr>
              <a:t>                                            </a:t>
            </a:r>
            <a:r>
              <a:rPr lang="en-US" altLang="zh-CN" sz="1200">
                <a:ea typeface="华文细黑" panose="02010600040101010101" pitchFamily="2" charset="-122"/>
                <a:cs typeface="Arial" panose="020B0604020202020204" pitchFamily="34" charset="0"/>
              </a:rPr>
              <a:t>31</a:t>
            </a:r>
          </a:p>
        </p:txBody>
      </p:sp>
      <p:sp>
        <p:nvSpPr>
          <p:cNvPr id="29707" name="Text Box 6"/>
          <p:cNvSpPr txBox="1">
            <a:spLocks noChangeArrowheads="1"/>
          </p:cNvSpPr>
          <p:nvPr/>
        </p:nvSpPr>
        <p:spPr bwMode="auto">
          <a:xfrm>
            <a:off x="1258888" y="3651250"/>
            <a:ext cx="8842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zh-CN" sz="1200">
                <a:ea typeface="华文细黑" panose="02010600040101010101" pitchFamily="2" charset="-122"/>
                <a:cs typeface="Arial" panose="020B0604020202020204" pitchFamily="34" charset="0"/>
              </a:rPr>
              <a:t>8 </a:t>
            </a:r>
            <a:r>
              <a:rPr lang="zh-CN" altLang="en-US" sz="1200">
                <a:ea typeface="华文细黑" panose="02010600040101010101" pitchFamily="2" charset="-122"/>
                <a:cs typeface="Arial" panose="020B0604020202020204" pitchFamily="34" charset="0"/>
              </a:rPr>
              <a:t>字节</a:t>
            </a:r>
            <a:endParaRPr lang="en-US" altLang="zh-CN" sz="1200">
              <a:ea typeface="华文细黑" panose="02010600040101010101" pitchFamily="2" charset="-122"/>
              <a:cs typeface="Arial" panose="020B0604020202020204" pitchFamily="34" charset="0"/>
            </a:endParaRPr>
          </a:p>
        </p:txBody>
      </p:sp>
      <p:sp>
        <p:nvSpPr>
          <p:cNvPr id="29708" name="AutoShape 7"/>
          <p:cNvSpPr>
            <a:spLocks/>
          </p:cNvSpPr>
          <p:nvPr/>
        </p:nvSpPr>
        <p:spPr bwMode="auto">
          <a:xfrm>
            <a:off x="2179638" y="3359150"/>
            <a:ext cx="120650" cy="850900"/>
          </a:xfrm>
          <a:prstGeom prst="leftBrace">
            <a:avLst>
              <a:gd name="adj1" fmla="val 83587"/>
              <a:gd name="adj2" fmla="val 50000"/>
            </a:avLst>
          </a:prstGeom>
          <a:noFill/>
          <a:ln w="28575">
            <a:solidFill>
              <a:srgbClr val="99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sz="1200">
              <a:ea typeface="宋体" panose="02010600030101010101" pitchFamily="2" charset="-122"/>
              <a:cs typeface="Arial" panose="020B0604020202020204" pitchFamily="34" charset="0"/>
            </a:endParaRPr>
          </a:p>
        </p:txBody>
      </p:sp>
      <p:sp>
        <p:nvSpPr>
          <p:cNvPr id="29709" name="Rectangle 9"/>
          <p:cNvSpPr>
            <a:spLocks noChangeArrowheads="1"/>
          </p:cNvSpPr>
          <p:nvPr/>
        </p:nvSpPr>
        <p:spPr bwMode="auto">
          <a:xfrm>
            <a:off x="2308225" y="3333750"/>
            <a:ext cx="4640263" cy="893763"/>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sz="1200">
              <a:ea typeface="宋体" panose="02010600030101010101" pitchFamily="2" charset="-122"/>
              <a:cs typeface="Arial" panose="020B0604020202020204" pitchFamily="34" charset="0"/>
            </a:endParaRPr>
          </a:p>
        </p:txBody>
      </p:sp>
      <p:sp>
        <p:nvSpPr>
          <p:cNvPr id="29710" name="Line 10"/>
          <p:cNvSpPr>
            <a:spLocks noChangeShapeType="1"/>
          </p:cNvSpPr>
          <p:nvPr/>
        </p:nvSpPr>
        <p:spPr bwMode="auto">
          <a:xfrm>
            <a:off x="2317750" y="3795713"/>
            <a:ext cx="4608513"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11" name="Line 11"/>
          <p:cNvSpPr>
            <a:spLocks noChangeShapeType="1"/>
          </p:cNvSpPr>
          <p:nvPr/>
        </p:nvSpPr>
        <p:spPr bwMode="auto">
          <a:xfrm>
            <a:off x="2341563" y="4437063"/>
            <a:ext cx="0" cy="0"/>
          </a:xfrm>
          <a:prstGeom prst="line">
            <a:avLst/>
          </a:prstGeom>
          <a:noFill/>
          <a:ln w="3175"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12" name="Line 16"/>
          <p:cNvSpPr>
            <a:spLocks noChangeShapeType="1"/>
          </p:cNvSpPr>
          <p:nvPr/>
        </p:nvSpPr>
        <p:spPr bwMode="auto">
          <a:xfrm>
            <a:off x="4487863" y="3343275"/>
            <a:ext cx="0" cy="86360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13" name="Text Box 17"/>
          <p:cNvSpPr txBox="1">
            <a:spLocks noChangeArrowheads="1"/>
          </p:cNvSpPr>
          <p:nvPr/>
        </p:nvSpPr>
        <p:spPr bwMode="auto">
          <a:xfrm>
            <a:off x="4500563" y="3397250"/>
            <a:ext cx="230346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cs typeface="Arial" panose="020B0604020202020204" pitchFamily="34" charset="0"/>
              </a:rPr>
              <a:t>Destination port</a:t>
            </a:r>
          </a:p>
        </p:txBody>
      </p:sp>
      <p:sp>
        <p:nvSpPr>
          <p:cNvPr id="29714" name="Text Box 19"/>
          <p:cNvSpPr txBox="1">
            <a:spLocks noChangeArrowheads="1"/>
          </p:cNvSpPr>
          <p:nvPr/>
        </p:nvSpPr>
        <p:spPr bwMode="auto">
          <a:xfrm>
            <a:off x="3090863" y="3844925"/>
            <a:ext cx="654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cs typeface="Arial" panose="020B0604020202020204" pitchFamily="34" charset="0"/>
              </a:rPr>
              <a:t>Length</a:t>
            </a:r>
          </a:p>
        </p:txBody>
      </p:sp>
      <p:sp>
        <p:nvSpPr>
          <p:cNvPr id="29715" name="Text Box 22"/>
          <p:cNvSpPr txBox="1">
            <a:spLocks noChangeArrowheads="1"/>
          </p:cNvSpPr>
          <p:nvPr/>
        </p:nvSpPr>
        <p:spPr bwMode="auto">
          <a:xfrm>
            <a:off x="2917825" y="3430588"/>
            <a:ext cx="9779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cs typeface="Arial" panose="020B0604020202020204" pitchFamily="34" charset="0"/>
              </a:rPr>
              <a:t>Source port</a:t>
            </a:r>
          </a:p>
        </p:txBody>
      </p:sp>
      <p:sp>
        <p:nvSpPr>
          <p:cNvPr id="29716" name="Text Box 49"/>
          <p:cNvSpPr txBox="1">
            <a:spLocks noChangeArrowheads="1"/>
          </p:cNvSpPr>
          <p:nvPr/>
        </p:nvSpPr>
        <p:spPr bwMode="auto">
          <a:xfrm>
            <a:off x="5094288" y="3843338"/>
            <a:ext cx="9080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ea typeface="华文细黑" panose="02010600040101010101" pitchFamily="2" charset="-122"/>
                <a:cs typeface="Arial" panose="020B0604020202020204" pitchFamily="34" charset="0"/>
              </a:rPr>
              <a:t>Checksum</a:t>
            </a:r>
          </a:p>
        </p:txBody>
      </p:sp>
      <p:sp>
        <p:nvSpPr>
          <p:cNvPr id="36" name="Rectangle 99"/>
          <p:cNvSpPr>
            <a:spLocks noChangeArrowheads="1"/>
          </p:cNvSpPr>
          <p:nvPr/>
        </p:nvSpPr>
        <p:spPr bwMode="auto">
          <a:xfrm>
            <a:off x="1763745" y="2351088"/>
            <a:ext cx="1485893" cy="490662"/>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chilly" dir="t"/>
          </a:scene3d>
          <a:sp3d prstMaterial="powder">
            <a:bevelT w="38100" h="38100"/>
            <a:bevelB/>
          </a:sp3d>
        </p:spPr>
        <p:txBody>
          <a:bodyPr anchor="ctr"/>
          <a:lstStyle/>
          <a:p>
            <a:pPr algn="ctr" defTabSz="784225">
              <a:lnSpc>
                <a:spcPct val="120000"/>
              </a:lnSpc>
              <a:buClr>
                <a:srgbClr val="990000"/>
              </a:buClr>
              <a:buSzPct val="85000"/>
              <a:defRPr/>
            </a:pPr>
            <a:r>
              <a:rPr lang="en-US" altLang="zh-CN" sz="1600" dirty="0">
                <a:solidFill>
                  <a:schemeClr val="bg1"/>
                </a:solidFill>
                <a:latin typeface="Arial" charset="0"/>
              </a:rPr>
              <a:t>IP Header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标题 9"/>
          <p:cNvSpPr>
            <a:spLocks noGrp="1"/>
          </p:cNvSpPr>
          <p:nvPr>
            <p:ph type="title"/>
          </p:nvPr>
        </p:nvSpPr>
        <p:spPr/>
        <p:txBody>
          <a:bodyPr/>
          <a:lstStyle/>
          <a:p>
            <a:r>
              <a:rPr lang="en-US" altLang="zh-CN" smtClean="0"/>
              <a:t>UDP</a:t>
            </a:r>
            <a:r>
              <a:rPr lang="zh-CN" altLang="en-US" smtClean="0"/>
              <a:t>传输过程</a:t>
            </a:r>
          </a:p>
        </p:txBody>
      </p:sp>
      <p:sp>
        <p:nvSpPr>
          <p:cNvPr id="31747"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C1ABAF6E-4D4D-4608-96F6-CED0CDD47D5B}" type="slidenum">
              <a:rPr lang="en-US" altLang="zh-CN" sz="1200">
                <a:latin typeface="FrutigerNext LT Bold" panose="020B0803040504020204" pitchFamily="34" charset="0"/>
                <a:ea typeface="宋体" panose="02010600030101010101" pitchFamily="2" charset="-122"/>
              </a:rPr>
              <a:pPr algn="l"/>
              <a:t>13</a:t>
            </a:fld>
            <a:endParaRPr lang="en-US" altLang="zh-CN" sz="1200">
              <a:latin typeface="FrutigerNext LT Bold" panose="020B0803040504020204" pitchFamily="34" charset="0"/>
              <a:ea typeface="宋体" panose="02010600030101010101" pitchFamily="2" charset="-122"/>
            </a:endParaRPr>
          </a:p>
        </p:txBody>
      </p:sp>
      <p:grpSp>
        <p:nvGrpSpPr>
          <p:cNvPr id="31748" name="Group 21"/>
          <p:cNvGrpSpPr>
            <a:grpSpLocks/>
          </p:cNvGrpSpPr>
          <p:nvPr/>
        </p:nvGrpSpPr>
        <p:grpSpPr bwMode="auto">
          <a:xfrm>
            <a:off x="1187450" y="2060575"/>
            <a:ext cx="6619875" cy="2376488"/>
            <a:chOff x="1116013" y="2060575"/>
            <a:chExt cx="6619875" cy="2376488"/>
          </a:xfrm>
        </p:grpSpPr>
        <p:pic>
          <p:nvPicPr>
            <p:cNvPr id="31750"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325" y="3141663"/>
              <a:ext cx="719138"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3141663"/>
              <a:ext cx="720725"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云形 5"/>
            <p:cNvSpPr/>
            <p:nvPr/>
          </p:nvSpPr>
          <p:spPr bwMode="auto">
            <a:xfrm>
              <a:off x="2555876" y="2060575"/>
              <a:ext cx="3671887" cy="2376488"/>
            </a:xfrm>
            <a:prstGeom prst="cloud">
              <a:avLst/>
            </a:prstGeom>
            <a:solidFill>
              <a:schemeClr val="bg2"/>
            </a:solidFill>
            <a:ln w="9525" cap="flat" cmpd="sng" algn="ctr">
              <a:noFill/>
              <a:prstDash val="solid"/>
              <a:round/>
              <a:headEnd type="none" w="med" len="med"/>
              <a:tailEnd type="none" w="med" len="med"/>
            </a:ln>
            <a:effectLst/>
          </p:spPr>
          <p:txBody>
            <a:bodyPr/>
            <a:lstStyle/>
            <a:p>
              <a:pPr algn="ctr" defTabSz="784225">
                <a:defRPr/>
              </a:pPr>
              <a:endParaRPr lang="zh-CN" altLang="en-US">
                <a:latin typeface="Arial" charset="0"/>
              </a:endParaRPr>
            </a:p>
          </p:txBody>
        </p:sp>
        <p:pic>
          <p:nvPicPr>
            <p:cNvPr id="31753" name="Picture 1950" descr="图片6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2781300"/>
              <a:ext cx="9318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4" name="Picture 1950" descr="图片6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4025" y="2781300"/>
              <a:ext cx="93186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1755" name="直接箭头连接符 29"/>
            <p:cNvCxnSpPr>
              <a:cxnSpLocks noChangeShapeType="1"/>
            </p:cNvCxnSpPr>
            <p:nvPr/>
          </p:nvCxnSpPr>
          <p:spPr bwMode="auto">
            <a:xfrm flipV="1">
              <a:off x="2392363" y="2708275"/>
              <a:ext cx="504825" cy="360363"/>
            </a:xfrm>
            <a:prstGeom prst="straightConnector1">
              <a:avLst/>
            </a:prstGeom>
            <a:noFill/>
            <a:ln w="28575" algn="ctr">
              <a:solidFill>
                <a:srgbClr val="C00000"/>
              </a:solidFill>
              <a:round/>
              <a:headEnd/>
              <a:tailEnd type="arrow" w="med" len="med"/>
            </a:ln>
            <a:extLst>
              <a:ext uri="{909E8E84-426E-40DD-AFC4-6F175D3DCCD1}">
                <a14:hiddenFill xmlns:a14="http://schemas.microsoft.com/office/drawing/2010/main">
                  <a:noFill/>
                </a14:hiddenFill>
              </a:ext>
            </a:extLst>
          </p:spPr>
        </p:cxnSp>
        <p:pic>
          <p:nvPicPr>
            <p:cNvPr id="31756" name="Picture 1439" descr="图片3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59113" y="2420938"/>
              <a:ext cx="504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7" name="Picture 1439" descr="图片3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87675" y="3068638"/>
              <a:ext cx="503238"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8" name="Picture 1439" descr="图片3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32138" y="3716338"/>
              <a:ext cx="50323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9" name="Picture 1439" descr="图片3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54513" y="3357563"/>
              <a:ext cx="504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0" name="Picture 1439" descr="图片3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24300" y="2636838"/>
              <a:ext cx="503238"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1" name="Picture 1439" descr="图片3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9488" y="2393950"/>
              <a:ext cx="503237"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2" name="Picture 1439" descr="图片3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64163" y="2997200"/>
              <a:ext cx="5032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1763" name="直接箭头连接符 29"/>
            <p:cNvCxnSpPr>
              <a:cxnSpLocks noChangeShapeType="1"/>
            </p:cNvCxnSpPr>
            <p:nvPr/>
          </p:nvCxnSpPr>
          <p:spPr bwMode="auto">
            <a:xfrm flipV="1">
              <a:off x="2414588" y="3284538"/>
              <a:ext cx="501650" cy="1587"/>
            </a:xfrm>
            <a:prstGeom prst="straightConnector1">
              <a:avLst/>
            </a:prstGeom>
            <a:noFill/>
            <a:ln w="28575"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31764" name="TextBox 8"/>
            <p:cNvSpPr txBox="1">
              <a:spLocks noChangeArrowheads="1"/>
            </p:cNvSpPr>
            <p:nvPr/>
          </p:nvSpPr>
          <p:spPr bwMode="auto">
            <a:xfrm>
              <a:off x="1285773" y="2503488"/>
              <a:ext cx="6447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 </a:t>
              </a:r>
              <a:r>
                <a:rPr lang="en-US" altLang="zh-CN" sz="1200">
                  <a:latin typeface="华文细黑" panose="02010600040101010101" pitchFamily="2" charset="-122"/>
                  <a:ea typeface="华文细黑" panose="02010600040101010101" pitchFamily="2" charset="-122"/>
                </a:rPr>
                <a:t>A</a:t>
              </a:r>
              <a:endParaRPr lang="zh-CN" altLang="en-US" sz="1200">
                <a:latin typeface="华文细黑" panose="02010600040101010101" pitchFamily="2" charset="-122"/>
                <a:ea typeface="华文细黑" panose="02010600040101010101" pitchFamily="2" charset="-122"/>
              </a:endParaRPr>
            </a:p>
          </p:txBody>
        </p:sp>
        <p:sp>
          <p:nvSpPr>
            <p:cNvPr id="31765" name="TextBox 9"/>
            <p:cNvSpPr txBox="1">
              <a:spLocks noChangeArrowheads="1"/>
            </p:cNvSpPr>
            <p:nvPr/>
          </p:nvSpPr>
          <p:spPr bwMode="auto">
            <a:xfrm>
              <a:off x="7047051" y="2503488"/>
              <a:ext cx="5950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a:t>
              </a:r>
              <a:r>
                <a:rPr lang="en-US" altLang="zh-CN" sz="1200">
                  <a:latin typeface="华文细黑" panose="02010600040101010101" pitchFamily="2" charset="-122"/>
                  <a:ea typeface="华文细黑" panose="02010600040101010101" pitchFamily="2" charset="-122"/>
                </a:rPr>
                <a:t>B</a:t>
              </a:r>
              <a:endParaRPr lang="zh-CN" altLang="en-US" sz="1200">
                <a:latin typeface="华文细黑" panose="02010600040101010101" pitchFamily="2" charset="-122"/>
                <a:ea typeface="华文细黑" panose="02010600040101010101" pitchFamily="2" charset="-122"/>
              </a:endParaRPr>
            </a:p>
          </p:txBody>
        </p:sp>
        <p:cxnSp>
          <p:nvCxnSpPr>
            <p:cNvPr id="31766" name="直接箭头连接符 29"/>
            <p:cNvCxnSpPr>
              <a:cxnSpLocks noChangeShapeType="1"/>
            </p:cNvCxnSpPr>
            <p:nvPr/>
          </p:nvCxnSpPr>
          <p:spPr bwMode="auto">
            <a:xfrm>
              <a:off x="2403475" y="3429000"/>
              <a:ext cx="504825" cy="360363"/>
            </a:xfrm>
            <a:prstGeom prst="straightConnector1">
              <a:avLst/>
            </a:prstGeom>
            <a:noFill/>
            <a:ln w="28575" algn="ctr">
              <a:solidFill>
                <a:srgbClr val="C00000"/>
              </a:solidFill>
              <a:round/>
              <a:headEnd/>
              <a:tailEnd type="arrow" w="med" len="med"/>
            </a:ln>
            <a:extLst>
              <a:ext uri="{909E8E84-426E-40DD-AFC4-6F175D3DCCD1}">
                <a14:hiddenFill xmlns:a14="http://schemas.microsoft.com/office/drawing/2010/main">
                  <a:noFill/>
                </a14:hiddenFill>
              </a:ext>
            </a:extLst>
          </p:spPr>
        </p:cxnSp>
      </p:grpSp>
      <p:sp>
        <p:nvSpPr>
          <p:cNvPr id="31749" name="Rectangle 3"/>
          <p:cNvSpPr>
            <a:spLocks noGrp="1" noChangeArrowheads="1"/>
          </p:cNvSpPr>
          <p:nvPr>
            <p:ph type="body" idx="4294967295"/>
          </p:nvPr>
        </p:nvSpPr>
        <p:spPr bwMode="auto">
          <a:xfrm>
            <a:off x="760413" y="5373688"/>
            <a:ext cx="7627937" cy="9350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z="1800" smtClean="0">
                <a:latin typeface="华文细黑" panose="02010600040101010101" pitchFamily="2" charset="-122"/>
              </a:rPr>
              <a:t>使用</a:t>
            </a:r>
            <a:r>
              <a:rPr lang="en-US" altLang="zh-CN" sz="1800" smtClean="0">
                <a:latin typeface="华文细黑" panose="02010600040101010101" pitchFamily="2" charset="-122"/>
              </a:rPr>
              <a:t>UDP</a:t>
            </a:r>
            <a:r>
              <a:rPr lang="zh-CN" altLang="en-US" sz="1800" smtClean="0">
                <a:latin typeface="华文细黑" panose="02010600040101010101" pitchFamily="2" charset="-122"/>
              </a:rPr>
              <a:t>传输数据时，由应用程序根据需要提供报文到达确认、排序、流量控制等功能。</a:t>
            </a:r>
            <a:endParaRPr lang="en-US" altLang="zh-CN" sz="1800" smtClean="0">
              <a:latin typeface="华文细黑" panose="02010600040101010101" pitchFamily="2" charset="-122"/>
            </a:endParaRPr>
          </a:p>
          <a:p>
            <a:endParaRPr lang="zh-CN" altLang="en-US" sz="1800" smtClean="0">
              <a:latin typeface="华文细黑" panose="02010600040101010101" pitchFamily="2"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9"/>
          <p:cNvSpPr>
            <a:spLocks noGrp="1"/>
          </p:cNvSpPr>
          <p:nvPr>
            <p:ph type="title"/>
          </p:nvPr>
        </p:nvSpPr>
        <p:spPr/>
        <p:txBody>
          <a:bodyPr/>
          <a:lstStyle/>
          <a:p>
            <a:r>
              <a:rPr lang="en-US" altLang="zh-CN" smtClean="0"/>
              <a:t>UDP</a:t>
            </a:r>
            <a:r>
              <a:rPr lang="zh-CN" altLang="en-US" smtClean="0"/>
              <a:t>传输过程</a:t>
            </a:r>
          </a:p>
        </p:txBody>
      </p:sp>
      <p:sp>
        <p:nvSpPr>
          <p:cNvPr id="33795"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DF6EBE0E-01F7-4A25-ABAB-DA828D12E6E5}" type="slidenum">
              <a:rPr lang="en-US" altLang="zh-CN" sz="1200">
                <a:latin typeface="FrutigerNext LT Bold" panose="020B0803040504020204" pitchFamily="34" charset="0"/>
                <a:ea typeface="宋体" panose="02010600030101010101" pitchFamily="2" charset="-122"/>
              </a:rPr>
              <a:pPr algn="l"/>
              <a:t>14</a:t>
            </a:fld>
            <a:endParaRPr lang="en-US" altLang="zh-CN" sz="1200">
              <a:latin typeface="FrutigerNext LT Bold" panose="020B0803040504020204" pitchFamily="34" charset="0"/>
              <a:ea typeface="宋体" panose="02010600030101010101" pitchFamily="2" charset="-122"/>
            </a:endParaRPr>
          </a:p>
        </p:txBody>
      </p:sp>
      <p:sp>
        <p:nvSpPr>
          <p:cNvPr id="33796" name="Rectangle 3"/>
          <p:cNvSpPr>
            <a:spLocks noGrp="1" noChangeArrowheads="1"/>
          </p:cNvSpPr>
          <p:nvPr>
            <p:ph type="body" idx="4294967295"/>
          </p:nvPr>
        </p:nvSpPr>
        <p:spPr bwMode="auto">
          <a:xfrm>
            <a:off x="755650" y="5300663"/>
            <a:ext cx="7627938" cy="10080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ClrTx/>
              <a:buSzPct val="80000"/>
            </a:pPr>
            <a:r>
              <a:rPr lang="en-US" altLang="zh-CN" sz="1800" smtClean="0">
                <a:latin typeface="华文细黑" panose="02010600040101010101" pitchFamily="2" charset="-122"/>
                <a:cs typeface="Arial" panose="020B0604020202020204" pitchFamily="34" charset="0"/>
              </a:rPr>
              <a:t>UDP</a:t>
            </a:r>
            <a:r>
              <a:rPr lang="zh-CN" altLang="en-US" sz="1800" smtClean="0">
                <a:latin typeface="华文细黑" panose="02010600040101010101" pitchFamily="2" charset="-122"/>
                <a:cs typeface="Arial" panose="020B0604020202020204" pitchFamily="34" charset="0"/>
              </a:rPr>
              <a:t>不提供重传机制，占用资源小，处理效率高。</a:t>
            </a:r>
            <a:endParaRPr lang="en-US" altLang="zh-CN" sz="1800" smtClean="0">
              <a:latin typeface="华文细黑" panose="02010600040101010101" pitchFamily="2" charset="-122"/>
              <a:cs typeface="Arial" panose="020B0604020202020204" pitchFamily="34" charset="0"/>
            </a:endParaRPr>
          </a:p>
          <a:p>
            <a:pPr eaLnBrk="1" hangingPunct="1">
              <a:buClrTx/>
              <a:buSzPct val="80000"/>
            </a:pPr>
            <a:r>
              <a:rPr lang="zh-CN" altLang="en-US" sz="1800" smtClean="0">
                <a:latin typeface="华文细黑" panose="02010600040101010101" pitchFamily="2" charset="-122"/>
                <a:cs typeface="Arial" panose="020B0604020202020204" pitchFamily="34" charset="0"/>
              </a:rPr>
              <a:t>一些时延敏感的流量，如语音、视频等，通常使用</a:t>
            </a:r>
            <a:r>
              <a:rPr lang="en-US" altLang="zh-CN" sz="1800" smtClean="0">
                <a:latin typeface="华文细黑" panose="02010600040101010101" pitchFamily="2" charset="-122"/>
                <a:cs typeface="Arial" panose="020B0604020202020204" pitchFamily="34" charset="0"/>
              </a:rPr>
              <a:t>UDP</a:t>
            </a:r>
            <a:r>
              <a:rPr lang="zh-CN" altLang="en-US" sz="1800" smtClean="0">
                <a:latin typeface="华文细黑" panose="02010600040101010101" pitchFamily="2" charset="-122"/>
                <a:cs typeface="Arial" panose="020B0604020202020204" pitchFamily="34" charset="0"/>
              </a:rPr>
              <a:t>作为传输层协议。</a:t>
            </a:r>
          </a:p>
        </p:txBody>
      </p:sp>
      <p:grpSp>
        <p:nvGrpSpPr>
          <p:cNvPr id="33797" name="组合 28"/>
          <p:cNvGrpSpPr>
            <a:grpSpLocks/>
          </p:cNvGrpSpPr>
          <p:nvPr/>
        </p:nvGrpSpPr>
        <p:grpSpPr bwMode="auto">
          <a:xfrm>
            <a:off x="1192213" y="1984375"/>
            <a:ext cx="6619875" cy="2376488"/>
            <a:chOff x="1192213" y="1984375"/>
            <a:chExt cx="6619875" cy="2376488"/>
          </a:xfrm>
        </p:grpSpPr>
        <p:pic>
          <p:nvPicPr>
            <p:cNvPr id="33798"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2150" y="3141663"/>
              <a:ext cx="5211763"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云形 5"/>
            <p:cNvSpPr/>
            <p:nvPr/>
          </p:nvSpPr>
          <p:spPr bwMode="auto">
            <a:xfrm>
              <a:off x="2613025" y="1984375"/>
              <a:ext cx="3671888" cy="2376488"/>
            </a:xfrm>
            <a:prstGeom prst="cloud">
              <a:avLst/>
            </a:prstGeom>
            <a:solidFill>
              <a:srgbClr val="E2E2E2"/>
            </a:solidFill>
            <a:ln w="9525" cap="flat" cmpd="sng" algn="ctr">
              <a:noFill/>
              <a:prstDash val="solid"/>
              <a:round/>
              <a:headEnd type="none" w="med" len="med"/>
              <a:tailEnd type="none" w="med" len="med"/>
            </a:ln>
            <a:effectLst/>
          </p:spPr>
          <p:txBody>
            <a:bodyPr/>
            <a:lstStyle/>
            <a:p>
              <a:pPr algn="ctr" defTabSz="784225">
                <a:defRPr/>
              </a:pPr>
              <a:endParaRPr lang="zh-CN" altLang="en-US">
                <a:latin typeface="Arial" charset="0"/>
              </a:endParaRPr>
            </a:p>
          </p:txBody>
        </p:sp>
        <p:pic>
          <p:nvPicPr>
            <p:cNvPr id="33800" name="Picture 1950" descr="图片6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2213" y="2781300"/>
              <a:ext cx="9318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1" name="Picture 1950" descr="图片6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0225" y="2781300"/>
              <a:ext cx="93186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802" name="直接箭头连接符 29"/>
            <p:cNvCxnSpPr>
              <a:cxnSpLocks noChangeShapeType="1"/>
            </p:cNvCxnSpPr>
            <p:nvPr/>
          </p:nvCxnSpPr>
          <p:spPr bwMode="auto">
            <a:xfrm>
              <a:off x="3779912" y="2420888"/>
              <a:ext cx="1562100" cy="0"/>
            </a:xfrm>
            <a:prstGeom prst="straightConnector1">
              <a:avLst/>
            </a:prstGeom>
            <a:noFill/>
            <a:ln w="28575"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33803" name="TextBox 23"/>
            <p:cNvSpPr txBox="1">
              <a:spLocks noChangeArrowheads="1"/>
            </p:cNvSpPr>
            <p:nvPr/>
          </p:nvSpPr>
          <p:spPr bwMode="auto">
            <a:xfrm>
              <a:off x="3851920" y="2060848"/>
              <a:ext cx="13404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400">
                  <a:latin typeface="华文细黑" panose="02010600040101010101" pitchFamily="2" charset="-122"/>
                  <a:ea typeface="华文细黑" panose="02010600040101010101" pitchFamily="2" charset="-122"/>
                </a:rPr>
                <a:t>视频流</a:t>
              </a:r>
              <a:r>
                <a:rPr lang="en-US" altLang="zh-CN" sz="1400">
                  <a:latin typeface="华文细黑" panose="02010600040101010101" pitchFamily="2" charset="-122"/>
                  <a:ea typeface="华文细黑" panose="02010600040101010101" pitchFamily="2" charset="-122"/>
                </a:rPr>
                <a:t>/</a:t>
              </a:r>
              <a:r>
                <a:rPr lang="zh-CN" altLang="en-US" sz="1400">
                  <a:latin typeface="华文细黑" panose="02010600040101010101" pitchFamily="2" charset="-122"/>
                  <a:ea typeface="华文细黑" panose="02010600040101010101" pitchFamily="2" charset="-122"/>
                </a:rPr>
                <a:t>语音流</a:t>
              </a:r>
            </a:p>
          </p:txBody>
        </p:sp>
        <p:sp>
          <p:nvSpPr>
            <p:cNvPr id="33804" name="TextBox 8"/>
            <p:cNvSpPr txBox="1">
              <a:spLocks noChangeArrowheads="1"/>
            </p:cNvSpPr>
            <p:nvPr/>
          </p:nvSpPr>
          <p:spPr bwMode="auto">
            <a:xfrm>
              <a:off x="1369912" y="2503488"/>
              <a:ext cx="6447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a:t>
              </a:r>
              <a:r>
                <a:rPr lang="en-US" altLang="zh-CN" sz="1200">
                  <a:latin typeface="华文细黑" panose="02010600040101010101" pitchFamily="2" charset="-122"/>
                  <a:ea typeface="华文细黑" panose="02010600040101010101" pitchFamily="2" charset="-122"/>
                </a:rPr>
                <a:t> A</a:t>
              </a:r>
              <a:endParaRPr lang="zh-CN" altLang="en-US" sz="1200">
                <a:latin typeface="华文细黑" panose="02010600040101010101" pitchFamily="2" charset="-122"/>
                <a:ea typeface="华文细黑" panose="02010600040101010101" pitchFamily="2" charset="-122"/>
              </a:endParaRPr>
            </a:p>
          </p:txBody>
        </p:sp>
        <p:sp>
          <p:nvSpPr>
            <p:cNvPr id="33805" name="TextBox 9"/>
            <p:cNvSpPr txBox="1">
              <a:spLocks noChangeArrowheads="1"/>
            </p:cNvSpPr>
            <p:nvPr/>
          </p:nvSpPr>
          <p:spPr bwMode="auto">
            <a:xfrm>
              <a:off x="6941273" y="2503488"/>
              <a:ext cx="6383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a:t>
              </a:r>
              <a:r>
                <a:rPr lang="en-US" altLang="zh-CN" sz="1200">
                  <a:latin typeface="华文细黑" panose="02010600040101010101" pitchFamily="2" charset="-122"/>
                  <a:ea typeface="华文细黑" panose="02010600040101010101" pitchFamily="2" charset="-122"/>
                </a:rPr>
                <a:t> B</a:t>
              </a:r>
              <a:endParaRPr lang="zh-CN" altLang="en-US" sz="1200">
                <a:latin typeface="华文细黑" panose="02010600040101010101" pitchFamily="2" charset="-122"/>
                <a:ea typeface="华文细黑" panose="02010600040101010101" pitchFamily="2" charset="-122"/>
              </a:endParaRPr>
            </a:p>
          </p:txBody>
        </p:sp>
        <p:sp>
          <p:nvSpPr>
            <p:cNvPr id="33806" name="TextBox 24"/>
            <p:cNvSpPr txBox="1">
              <a:spLocks noChangeArrowheads="1"/>
            </p:cNvSpPr>
            <p:nvPr/>
          </p:nvSpPr>
          <p:spPr bwMode="auto">
            <a:xfrm>
              <a:off x="4660170" y="3573016"/>
              <a:ext cx="5437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400">
                  <a:latin typeface="华文细黑" panose="02010600040101010101" pitchFamily="2" charset="-122"/>
                  <a:ea typeface="华文细黑" panose="02010600040101010101" pitchFamily="2" charset="-122"/>
                </a:rPr>
                <a:t>丢包</a:t>
              </a:r>
            </a:p>
          </p:txBody>
        </p:sp>
        <p:sp>
          <p:nvSpPr>
            <p:cNvPr id="16" name="Rectangle 73"/>
            <p:cNvSpPr>
              <a:spLocks noChangeArrowheads="1"/>
            </p:cNvSpPr>
            <p:nvPr/>
          </p:nvSpPr>
          <p:spPr bwMode="auto">
            <a:xfrm>
              <a:off x="3059113" y="2876550"/>
              <a:ext cx="576262" cy="265113"/>
            </a:xfrm>
            <a:prstGeom prst="rect">
              <a:avLst/>
            </a:prstGeom>
            <a:solidFill>
              <a:srgbClr val="61D6FF"/>
            </a:solidFill>
            <a:ln w="12700" algn="ctr">
              <a:noFill/>
              <a:miter lim="800000"/>
              <a:headEnd/>
              <a:tailEnd/>
            </a:ln>
          </p:spPr>
          <p:txBody>
            <a:bodyPr lIns="90000" tIns="46800" rIns="90000" bIns="46800" anchor="ctr">
              <a:spAutoFit/>
            </a:bodyPr>
            <a:lstStyle/>
            <a:p>
              <a:pPr algn="ctr" eaLnBrk="1" hangingPunct="1">
                <a:defRPr/>
              </a:pPr>
              <a:endParaRPr kumimoji="1" lang="en-US" altLang="zh-CN" sz="1050" dirty="0">
                <a:latin typeface="Arial" charset="0"/>
                <a:ea typeface="华文细黑" pitchFamily="2" charset="-122"/>
              </a:endParaRPr>
            </a:p>
          </p:txBody>
        </p:sp>
        <p:sp>
          <p:nvSpPr>
            <p:cNvPr id="18" name="Rectangle 73"/>
            <p:cNvSpPr>
              <a:spLocks noChangeArrowheads="1"/>
            </p:cNvSpPr>
            <p:nvPr/>
          </p:nvSpPr>
          <p:spPr bwMode="auto">
            <a:xfrm>
              <a:off x="4643438" y="2876550"/>
              <a:ext cx="576262" cy="265113"/>
            </a:xfrm>
            <a:prstGeom prst="rect">
              <a:avLst/>
            </a:prstGeom>
            <a:solidFill>
              <a:srgbClr val="960000"/>
            </a:solidFill>
            <a:ln w="12700" algn="ctr">
              <a:noFill/>
              <a:miter lim="800000"/>
              <a:headEnd/>
              <a:tailEnd/>
            </a:ln>
          </p:spPr>
          <p:txBody>
            <a:bodyPr lIns="90000" tIns="46800" rIns="90000" bIns="46800" anchor="ctr">
              <a:spAutoFit/>
            </a:bodyPr>
            <a:lstStyle/>
            <a:p>
              <a:pPr algn="ctr" eaLnBrk="1" hangingPunct="1">
                <a:defRPr/>
              </a:pPr>
              <a:endParaRPr kumimoji="1" lang="en-US" altLang="zh-CN" sz="1050" dirty="0">
                <a:latin typeface="Arial" charset="0"/>
                <a:ea typeface="华文细黑" pitchFamily="2" charset="-122"/>
              </a:endParaRPr>
            </a:p>
          </p:txBody>
        </p:sp>
        <p:sp>
          <p:nvSpPr>
            <p:cNvPr id="19" name="Rectangle 73"/>
            <p:cNvSpPr>
              <a:spLocks noChangeArrowheads="1"/>
            </p:cNvSpPr>
            <p:nvPr/>
          </p:nvSpPr>
          <p:spPr bwMode="auto">
            <a:xfrm>
              <a:off x="3851275" y="2876550"/>
              <a:ext cx="576263" cy="265113"/>
            </a:xfrm>
            <a:prstGeom prst="rect">
              <a:avLst/>
            </a:prstGeom>
            <a:solidFill>
              <a:srgbClr val="61D6FF"/>
            </a:solidFill>
            <a:ln w="12700" algn="ctr">
              <a:noFill/>
              <a:miter lim="800000"/>
              <a:headEnd/>
              <a:tailEnd/>
            </a:ln>
          </p:spPr>
          <p:txBody>
            <a:bodyPr lIns="90000" tIns="46800" rIns="90000" bIns="46800" anchor="ctr">
              <a:spAutoFit/>
            </a:bodyPr>
            <a:lstStyle/>
            <a:p>
              <a:pPr algn="ctr" eaLnBrk="1" hangingPunct="1">
                <a:defRPr/>
              </a:pPr>
              <a:endParaRPr kumimoji="1" lang="en-US" altLang="zh-CN" sz="1050" dirty="0">
                <a:latin typeface="Arial" charset="0"/>
                <a:ea typeface="华文细黑" pitchFamily="2" charset="-122"/>
              </a:endParaRPr>
            </a:p>
          </p:txBody>
        </p:sp>
        <p:sp>
          <p:nvSpPr>
            <p:cNvPr id="20" name="Rectangle 73"/>
            <p:cNvSpPr>
              <a:spLocks noChangeArrowheads="1"/>
            </p:cNvSpPr>
            <p:nvPr/>
          </p:nvSpPr>
          <p:spPr bwMode="auto">
            <a:xfrm>
              <a:off x="5508625" y="2876550"/>
              <a:ext cx="576263" cy="265113"/>
            </a:xfrm>
            <a:prstGeom prst="rect">
              <a:avLst/>
            </a:prstGeom>
            <a:solidFill>
              <a:srgbClr val="61D6FF"/>
            </a:solidFill>
            <a:ln w="12700" algn="ctr">
              <a:noFill/>
              <a:miter lim="800000"/>
              <a:headEnd/>
              <a:tailEnd/>
            </a:ln>
          </p:spPr>
          <p:txBody>
            <a:bodyPr lIns="90000" tIns="46800" rIns="90000" bIns="46800" anchor="ctr">
              <a:spAutoFit/>
            </a:bodyPr>
            <a:lstStyle/>
            <a:p>
              <a:pPr algn="ctr" eaLnBrk="1" hangingPunct="1">
                <a:defRPr/>
              </a:pPr>
              <a:endParaRPr kumimoji="1" lang="en-US" altLang="zh-CN" sz="1050" dirty="0">
                <a:latin typeface="Arial" charset="0"/>
                <a:ea typeface="华文细黑" pitchFamily="2" charset="-122"/>
              </a:endParaRPr>
            </a:p>
          </p:txBody>
        </p:sp>
        <p:cxnSp>
          <p:nvCxnSpPr>
            <p:cNvPr id="33811" name="直接箭头连接符 26"/>
            <p:cNvCxnSpPr>
              <a:cxnSpLocks noChangeShapeType="1"/>
            </p:cNvCxnSpPr>
            <p:nvPr/>
          </p:nvCxnSpPr>
          <p:spPr bwMode="auto">
            <a:xfrm>
              <a:off x="4932040" y="3285008"/>
              <a:ext cx="0" cy="216000"/>
            </a:xfrm>
            <a:prstGeom prst="straightConnector1">
              <a:avLst/>
            </a:prstGeom>
            <a:noFill/>
            <a:ln w="15875" algn="ctr">
              <a:solidFill>
                <a:schemeClr val="tx1"/>
              </a:solidFill>
              <a:round/>
              <a:headEnd/>
              <a:tailEnd type="arrow" w="med" len="med"/>
            </a:ln>
            <a:extLst>
              <a:ext uri="{909E8E84-426E-40DD-AFC4-6F175D3DCCD1}">
                <a14:hiddenFill xmlns:a14="http://schemas.microsoft.com/office/drawing/2010/main">
                  <a:noFill/>
                </a14:hiddenFill>
              </a:ext>
            </a:extLst>
          </p:spPr>
        </p:cxn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灯片编号占位符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defTabSz="877888">
              <a:defRPr sz="2100">
                <a:solidFill>
                  <a:schemeClr val="tx1"/>
                </a:solidFill>
                <a:latin typeface="Arial" panose="020B0604020202020204" pitchFamily="34" charset="0"/>
                <a:ea typeface="MS PGothic" panose="020B0600070205080204" pitchFamily="34" charset="-128"/>
              </a:defRPr>
            </a:lvl1pPr>
            <a:lvl2pPr marL="742950" indent="-285750" algn="ctr" defTabSz="877888">
              <a:defRPr sz="2100">
                <a:solidFill>
                  <a:schemeClr val="tx1"/>
                </a:solidFill>
                <a:latin typeface="Arial" panose="020B0604020202020204" pitchFamily="34" charset="0"/>
                <a:ea typeface="MS PGothic" panose="020B0600070205080204" pitchFamily="34" charset="-128"/>
              </a:defRPr>
            </a:lvl2pPr>
            <a:lvl3pPr marL="1143000" indent="-228600" algn="ctr" defTabSz="877888">
              <a:defRPr sz="2100">
                <a:solidFill>
                  <a:schemeClr val="tx1"/>
                </a:solidFill>
                <a:latin typeface="Arial" panose="020B0604020202020204" pitchFamily="34" charset="0"/>
                <a:ea typeface="MS PGothic" panose="020B0600070205080204" pitchFamily="34" charset="-128"/>
              </a:defRPr>
            </a:lvl3pPr>
            <a:lvl4pPr marL="1600200" indent="-228600" algn="ctr" defTabSz="877888">
              <a:defRPr sz="2100">
                <a:solidFill>
                  <a:schemeClr val="tx1"/>
                </a:solidFill>
                <a:latin typeface="Arial" panose="020B0604020202020204" pitchFamily="34" charset="0"/>
                <a:ea typeface="MS PGothic" panose="020B0600070205080204" pitchFamily="34" charset="-128"/>
              </a:defRPr>
            </a:lvl4pPr>
            <a:lvl5pPr marL="2057400" indent="-228600" algn="ctr" defTabSz="877888">
              <a:defRPr sz="2100">
                <a:solidFill>
                  <a:schemeClr val="tx1"/>
                </a:solidFill>
                <a:latin typeface="Arial" panose="020B0604020202020204" pitchFamily="34" charset="0"/>
                <a:ea typeface="MS PGothic" panose="020B0600070205080204" pitchFamily="34" charset="-128"/>
              </a:defRPr>
            </a:lvl5pPr>
            <a:lvl6pPr marL="25146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DE070920-7BA2-44AF-B76D-90FDA008EFC3}" type="slidenum">
              <a:rPr lang="en-US" altLang="zh-CN" sz="1200">
                <a:latin typeface="FrutigerNext LT Bold" panose="020B0803040504020204" pitchFamily="34" charset="0"/>
                <a:ea typeface="宋体" panose="02010600030101010101" pitchFamily="2" charset="-122"/>
              </a:rPr>
              <a:pPr algn="l"/>
              <a:t>15</a:t>
            </a:fld>
            <a:endParaRPr lang="en-US" altLang="zh-CN" sz="1200">
              <a:latin typeface="FrutigerNext LT Bold" panose="020B0803040504020204" pitchFamily="34" charset="0"/>
              <a:ea typeface="宋体" panose="02010600030101010101" pitchFamily="2" charset="-122"/>
            </a:endParaRPr>
          </a:p>
        </p:txBody>
      </p:sp>
      <p:sp>
        <p:nvSpPr>
          <p:cNvPr id="35843" name="Rectangle 2"/>
          <p:cNvSpPr>
            <a:spLocks noGrp="1" noChangeArrowheads="1"/>
          </p:cNvSpPr>
          <p:nvPr>
            <p:ph type="title"/>
          </p:nvPr>
        </p:nvSpPr>
        <p:spPr>
          <a:xfrm>
            <a:off x="1317625" y="358775"/>
            <a:ext cx="7054850" cy="868363"/>
          </a:xfrm>
        </p:spPr>
        <p:txBody>
          <a:bodyPr/>
          <a:lstStyle/>
          <a:p>
            <a:pPr eaLnBrk="1" hangingPunct="1"/>
            <a:r>
              <a:rPr lang="zh-CN" altLang="en-US" smtClean="0"/>
              <a:t>总结</a:t>
            </a:r>
          </a:p>
        </p:txBody>
      </p:sp>
      <p:pic>
        <p:nvPicPr>
          <p:cNvPr id="35844" name="Picture 8" descr="总结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477838"/>
            <a:ext cx="61595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Rectangle 3"/>
          <p:cNvSpPr>
            <a:spLocks noGrp="1" noChangeArrowheads="1"/>
          </p:cNvSpPr>
          <p:nvPr>
            <p:ph type="body" idx="4294967295"/>
          </p:nvPr>
        </p:nvSpPr>
        <p:spPr bwMode="auto">
          <a:xfrm>
            <a:off x="387350" y="1412875"/>
            <a:ext cx="7929563" cy="419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algn="just" eaLnBrk="1" hangingPunct="1">
              <a:buClrTx/>
              <a:buSzPct val="80000"/>
              <a:buFont typeface="Wingdings" pitchFamily="2" charset="2"/>
              <a:buChar char="l"/>
            </a:pPr>
            <a:r>
              <a:rPr lang="en-US" altLang="zh-CN" sz="1800" smtClean="0">
                <a:latin typeface="Arial" panose="020B0604020202020204" pitchFamily="34" charset="0"/>
                <a:cs typeface="Arial" panose="020B0604020202020204" pitchFamily="34" charset="0"/>
              </a:rPr>
              <a:t>TCP</a:t>
            </a:r>
            <a:r>
              <a:rPr lang="zh-CN" altLang="en-US" sz="1800" smtClean="0">
                <a:latin typeface="Arial" panose="020B0604020202020204" pitchFamily="34" charset="0"/>
                <a:cs typeface="Arial" panose="020B0604020202020204" pitchFamily="34" charset="0"/>
              </a:rPr>
              <a:t>头部中的确认标识位有什么作用？</a:t>
            </a:r>
            <a:endParaRPr lang="en-US" altLang="zh-CN" sz="1800" smtClean="0">
              <a:latin typeface="Arial" panose="020B0604020202020204" pitchFamily="34" charset="0"/>
              <a:cs typeface="Arial" panose="020B0604020202020204" pitchFamily="34" charset="0"/>
            </a:endParaRPr>
          </a:p>
          <a:p>
            <a:pPr lvl="1" algn="just" eaLnBrk="1" hangingPunct="1">
              <a:buClrTx/>
              <a:buSzPct val="80000"/>
              <a:buFont typeface="Wingdings" pitchFamily="2" charset="2"/>
              <a:buChar char="l"/>
            </a:pPr>
            <a:r>
              <a:rPr lang="en-US" altLang="zh-CN" sz="1800" smtClean="0">
                <a:latin typeface="Arial" panose="020B0604020202020204" pitchFamily="34" charset="0"/>
                <a:cs typeface="Arial" panose="020B0604020202020204" pitchFamily="34" charset="0"/>
              </a:rPr>
              <a:t>TCP</a:t>
            </a:r>
            <a:r>
              <a:rPr lang="zh-CN" altLang="en-US" sz="1800" smtClean="0">
                <a:latin typeface="Arial" panose="020B0604020202020204" pitchFamily="34" charset="0"/>
                <a:cs typeface="Arial" panose="020B0604020202020204" pitchFamily="34" charset="0"/>
              </a:rPr>
              <a:t>头部中有哪些标识位参与</a:t>
            </a:r>
            <a:r>
              <a:rPr lang="en-US" altLang="zh-CN" sz="1800" smtClean="0">
                <a:latin typeface="Arial" panose="020B0604020202020204" pitchFamily="34" charset="0"/>
                <a:cs typeface="Arial" panose="020B0604020202020204" pitchFamily="34" charset="0"/>
              </a:rPr>
              <a:t>TCP</a:t>
            </a:r>
            <a:r>
              <a:rPr lang="zh-CN" altLang="en-US" sz="1800" smtClean="0">
                <a:latin typeface="Arial" panose="020B0604020202020204" pitchFamily="34" charset="0"/>
                <a:cs typeface="Arial" panose="020B0604020202020204" pitchFamily="34" charset="0"/>
              </a:rPr>
              <a:t>三次握手？</a:t>
            </a:r>
            <a:endParaRPr lang="en-US" altLang="zh-CN" sz="1800" smtClean="0">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Click="0" advTm="8000"/>
  <p:timing>
    <p:tnLst>
      <p:par>
        <p:cTn id="1" dur="indefinite" restart="never" nodeType="tmRoot"/>
      </p:par>
    </p:tnLst>
  </p:timing>
</p:sld>
</file>

<file path=ppt/theme/theme1.xml><?xml version="1.0" encoding="utf-8"?>
<a:theme xmlns:a="http://schemas.openxmlformats.org/drawingml/2006/main" name="default">
  <a:themeElements>
    <a:clrScheme name="default 1">
      <a:dk1>
        <a:srgbClr val="000000"/>
      </a:dk1>
      <a:lt1>
        <a:srgbClr val="FFFFFF"/>
      </a:lt1>
      <a:dk2>
        <a:srgbClr val="990000"/>
      </a:dk2>
      <a:lt2>
        <a:srgbClr val="777777"/>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fontScheme name="default">
      <a:majorFont>
        <a:latin typeface="FrutigerNext LT Bold"/>
        <a:ea typeface="黑体"/>
        <a:cs typeface=""/>
      </a:majorFont>
      <a:minorFont>
        <a:latin typeface="FrutigerNext LT Regular"/>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1">
        <a:dk1>
          <a:srgbClr val="000000"/>
        </a:dk1>
        <a:lt1>
          <a:srgbClr val="FFFFFF"/>
        </a:lt1>
        <a:dk2>
          <a:srgbClr val="990000"/>
        </a:dk2>
        <a:lt2>
          <a:srgbClr val="777777"/>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808080"/>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969696"/>
        </a:lt2>
        <a:accent1>
          <a:srgbClr val="DDDDDD"/>
        </a:accent1>
        <a:accent2>
          <a:srgbClr val="99CCFF"/>
        </a:accent2>
        <a:accent3>
          <a:srgbClr val="FFFFFF"/>
        </a:accent3>
        <a:accent4>
          <a:srgbClr val="000000"/>
        </a:accent4>
        <a:accent5>
          <a:srgbClr val="EBEBEB"/>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777777"/>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69696"/>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技术培训胶片＋注释中文模板">
  <a:themeElements>
    <a:clrScheme name="技术培训胶片＋注释中文模板V1.2(20100205) 1">
      <a:dk1>
        <a:srgbClr val="000000"/>
      </a:dk1>
      <a:lt1>
        <a:srgbClr val="FFFFFF"/>
      </a:lt1>
      <a:dk2>
        <a:srgbClr val="990000"/>
      </a:dk2>
      <a:lt2>
        <a:srgbClr val="CCCCCC"/>
      </a:lt2>
      <a:accent1>
        <a:srgbClr val="99CCCC"/>
      </a:accent1>
      <a:accent2>
        <a:srgbClr val="990000"/>
      </a:accent2>
      <a:accent3>
        <a:srgbClr val="FFFFFF"/>
      </a:accent3>
      <a:accent4>
        <a:srgbClr val="000000"/>
      </a:accent4>
      <a:accent5>
        <a:srgbClr val="CAE2E2"/>
      </a:accent5>
      <a:accent6>
        <a:srgbClr val="8A0000"/>
      </a:accent6>
      <a:hlink>
        <a:srgbClr val="009999"/>
      </a:hlink>
      <a:folHlink>
        <a:srgbClr val="999999"/>
      </a:folHlink>
    </a:clrScheme>
    <a:fontScheme name="技术培训胶片＋注释中文模板V1.2(20100205)">
      <a:majorFont>
        <a:latin typeface="FrutigerNext LT Medium"/>
        <a:ea typeface="黑体"/>
        <a:cs typeface="宋体"/>
      </a:majorFont>
      <a:minorFont>
        <a:latin typeface="FrutigerNext LT Regular"/>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784225" rtl="0" eaLnBrk="0" fontAlgn="base" latinLnBrk="0" hangingPunct="0">
          <a:lnSpc>
            <a:spcPct val="100000"/>
          </a:lnSpc>
          <a:spcBef>
            <a:spcPct val="0"/>
          </a:spcBef>
          <a:spcAft>
            <a:spcPct val="0"/>
          </a:spcAft>
          <a:buClrTx/>
          <a:buSzTx/>
          <a:buFontTx/>
          <a:buNone/>
          <a:tabLst/>
          <a:defRPr kumimoji="0" lang="en-US" sz="2100" b="0" i="0" u="none" strike="noStrike" cap="none" normalizeH="0" baseline="0" smtClean="0">
            <a:ln>
              <a:noFill/>
            </a:ln>
            <a:solidFill>
              <a:schemeClr val="tx1"/>
            </a:solidFill>
            <a:effectLst/>
            <a:latin typeface="Arial" charset="0"/>
            <a:ea typeface="MS PGothic" pitchFamily="34" charset="-128"/>
          </a:defRPr>
        </a:defPPr>
      </a:lstStyle>
    </a:spDef>
    <a:lnDef>
      <a:spPr bwMode="auto">
        <a:solidFill>
          <a:schemeClr val="accent1"/>
        </a:solidFill>
        <a:ln w="28575" cap="flat" cmpd="sng" algn="ctr">
          <a:solidFill>
            <a:schemeClr val="tx1"/>
          </a:solidFill>
          <a:prstDash val="solid"/>
          <a:round/>
          <a:headEnd type="none" w="med" len="med"/>
          <a:tailEnd type="none" w="med" len="med"/>
        </a:ln>
        <a:effectLst/>
      </a:spPr>
      <a:bodyPr/>
      <a:lstStyle/>
    </a:lnDef>
  </a:objectDefaults>
  <a:extraClrSchemeLst>
    <a:extraClrScheme>
      <a:clrScheme name="技术培训胶片＋注释中文模板V1.2(20100205) 1">
        <a:dk1>
          <a:srgbClr val="000000"/>
        </a:dk1>
        <a:lt1>
          <a:srgbClr val="FFFFFF"/>
        </a:lt1>
        <a:dk2>
          <a:srgbClr val="990000"/>
        </a:dk2>
        <a:lt2>
          <a:srgbClr val="CCCCCC"/>
        </a:lt2>
        <a:accent1>
          <a:srgbClr val="99CCCC"/>
        </a:accent1>
        <a:accent2>
          <a:srgbClr val="990000"/>
        </a:accent2>
        <a:accent3>
          <a:srgbClr val="FFFFFF"/>
        </a:accent3>
        <a:accent4>
          <a:srgbClr val="000000"/>
        </a:accent4>
        <a:accent5>
          <a:srgbClr val="CAE2E2"/>
        </a:accent5>
        <a:accent6>
          <a:srgbClr val="8A0000"/>
        </a:accent6>
        <a:hlink>
          <a:srgbClr val="009999"/>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2">
        <a:dk1>
          <a:srgbClr val="000000"/>
        </a:dk1>
        <a:lt1>
          <a:srgbClr val="FFFFFF"/>
        </a:lt1>
        <a:dk2>
          <a:srgbClr val="990000"/>
        </a:dk2>
        <a:lt2>
          <a:srgbClr val="CCCCCC"/>
        </a:lt2>
        <a:accent1>
          <a:srgbClr val="CCFF99"/>
        </a:accent1>
        <a:accent2>
          <a:srgbClr val="990000"/>
        </a:accent2>
        <a:accent3>
          <a:srgbClr val="FFFFFF"/>
        </a:accent3>
        <a:accent4>
          <a:srgbClr val="000000"/>
        </a:accent4>
        <a:accent5>
          <a:srgbClr val="E2FFCA"/>
        </a:accent5>
        <a:accent6>
          <a:srgbClr val="8A0000"/>
        </a:accent6>
        <a:hlink>
          <a:srgbClr val="669900"/>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3">
        <a:dk1>
          <a:srgbClr val="000000"/>
        </a:dk1>
        <a:lt1>
          <a:srgbClr val="FFFFFF"/>
        </a:lt1>
        <a:dk2>
          <a:srgbClr val="990000"/>
        </a:dk2>
        <a:lt2>
          <a:srgbClr val="CCCCCC"/>
        </a:lt2>
        <a:accent1>
          <a:srgbClr val="FFCC99"/>
        </a:accent1>
        <a:accent2>
          <a:srgbClr val="990000"/>
        </a:accent2>
        <a:accent3>
          <a:srgbClr val="FFFFFF"/>
        </a:accent3>
        <a:accent4>
          <a:srgbClr val="000000"/>
        </a:accent4>
        <a:accent5>
          <a:srgbClr val="FFE2CA"/>
        </a:accent5>
        <a:accent6>
          <a:srgbClr val="8A0000"/>
        </a:accent6>
        <a:hlink>
          <a:srgbClr val="FF9900"/>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4">
        <a:dk1>
          <a:srgbClr val="000000"/>
        </a:dk1>
        <a:lt1>
          <a:srgbClr val="FFFFFF"/>
        </a:lt1>
        <a:dk2>
          <a:srgbClr val="990000"/>
        </a:dk2>
        <a:lt2>
          <a:srgbClr val="CCCCCC"/>
        </a:lt2>
        <a:accent1>
          <a:srgbClr val="FF9900"/>
        </a:accent1>
        <a:accent2>
          <a:srgbClr val="990000"/>
        </a:accent2>
        <a:accent3>
          <a:srgbClr val="FFFFFF"/>
        </a:accent3>
        <a:accent4>
          <a:srgbClr val="000000"/>
        </a:accent4>
        <a:accent5>
          <a:srgbClr val="FFCAAA"/>
        </a:accent5>
        <a:accent6>
          <a:srgbClr val="8A0000"/>
        </a:accent6>
        <a:hlink>
          <a:srgbClr val="99660A"/>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5">
        <a:dk1>
          <a:srgbClr val="000000"/>
        </a:dk1>
        <a:lt1>
          <a:srgbClr val="FFFFFF"/>
        </a:lt1>
        <a:dk2>
          <a:srgbClr val="990000"/>
        </a:dk2>
        <a:lt2>
          <a:srgbClr val="CCCCCC"/>
        </a:lt2>
        <a:accent1>
          <a:srgbClr val="CCCCFF"/>
        </a:accent1>
        <a:accent2>
          <a:srgbClr val="990000"/>
        </a:accent2>
        <a:accent3>
          <a:srgbClr val="FFFFFF"/>
        </a:accent3>
        <a:accent4>
          <a:srgbClr val="000000"/>
        </a:accent4>
        <a:accent5>
          <a:srgbClr val="E2E2FF"/>
        </a:accent5>
        <a:accent6>
          <a:srgbClr val="8A0000"/>
        </a:accent6>
        <a:hlink>
          <a:srgbClr val="99660A"/>
        </a:hlink>
        <a:folHlink>
          <a:srgbClr val="00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尾页">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尾页">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119B69017D90C41A1704851FE241624" ma:contentTypeVersion="0" ma:contentTypeDescription="Create a new document." ma:contentTypeScope="" ma:versionID="8819fe9cfb4b56dfb96a8c52a2f94128">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2C2E74-E8FC-4D9B-BE0F-720BC194F8BD}">
  <ds:schemaRefs>
    <ds:schemaRef ds:uri="http://www.w3.org/XML/1998/namespace"/>
    <ds:schemaRef ds:uri="http://schemas.openxmlformats.org/package/2006/metadata/core-properties"/>
    <ds:schemaRef ds:uri="http://purl.org/dc/elements/1.1/"/>
    <ds:schemaRef ds:uri="http://purl.org/dc/terms/"/>
    <ds:schemaRef ds:uri="http://schemas.microsoft.com/office/2006/documentManagement/types"/>
    <ds:schemaRef ds:uri="http://purl.org/dc/dcmitype/"/>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5F6CF56-02DD-4F22-BD34-9AC4D70BE8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8月模板－杨初</Template>
  <TotalTime>4681</TotalTime>
  <Words>2348</Words>
  <Application>Microsoft Office PowerPoint</Application>
  <PresentationFormat>全屏显示(4:3)</PresentationFormat>
  <Paragraphs>209</Paragraphs>
  <Slides>16</Slides>
  <Notes>16</Notes>
  <HiddenSlides>0</HiddenSlides>
  <MMClips>0</MMClips>
  <ScaleCrop>false</ScaleCrop>
  <HeadingPairs>
    <vt:vector size="6" baseType="variant">
      <vt:variant>
        <vt:lpstr>已用的字体</vt:lpstr>
      </vt:variant>
      <vt:variant>
        <vt:i4>10</vt:i4>
      </vt:variant>
      <vt:variant>
        <vt:lpstr>主题</vt:lpstr>
      </vt:variant>
      <vt:variant>
        <vt:i4>4</vt:i4>
      </vt:variant>
      <vt:variant>
        <vt:lpstr>幻灯片标题</vt:lpstr>
      </vt:variant>
      <vt:variant>
        <vt:i4>16</vt:i4>
      </vt:variant>
    </vt:vector>
  </HeadingPairs>
  <TitlesOfParts>
    <vt:vector size="30" baseType="lpstr">
      <vt:lpstr>MS PGothic</vt:lpstr>
      <vt:lpstr>黑体</vt:lpstr>
      <vt:lpstr>华文细黑</vt:lpstr>
      <vt:lpstr>宋体</vt:lpstr>
      <vt:lpstr>Arial</vt:lpstr>
      <vt:lpstr>FrutigerNext LT Bold</vt:lpstr>
      <vt:lpstr>FrutigerNext LT Light</vt:lpstr>
      <vt:lpstr>FrutigerNext LT Medium</vt:lpstr>
      <vt:lpstr>FrutigerNext LT Regular</vt:lpstr>
      <vt:lpstr>Wingdings</vt:lpstr>
      <vt:lpstr>default</vt:lpstr>
      <vt:lpstr>技术培训胶片＋注释中文模板</vt:lpstr>
      <vt:lpstr>尾页</vt:lpstr>
      <vt:lpstr>1_尾页</vt:lpstr>
      <vt:lpstr>传输层协议</vt:lpstr>
      <vt:lpstr>前言</vt:lpstr>
      <vt:lpstr>学习目标</vt:lpstr>
      <vt:lpstr>TCP</vt:lpstr>
      <vt:lpstr>TCP端口号</vt:lpstr>
      <vt:lpstr>TCP头部</vt:lpstr>
      <vt:lpstr>TCP建立连接的过程</vt:lpstr>
      <vt:lpstr>TCP传输过程</vt:lpstr>
      <vt:lpstr>TCP流量控制</vt:lpstr>
      <vt:lpstr>TCP关闭连接</vt:lpstr>
      <vt:lpstr>UDP</vt:lpstr>
      <vt:lpstr>UDP头部</vt:lpstr>
      <vt:lpstr>UDP传输过程</vt:lpstr>
      <vt:lpstr>UDP传输过程</vt:lpstr>
      <vt:lpstr>总结</vt:lpstr>
      <vt:lpstr>PowerPoint 演示文稿</vt:lpstr>
    </vt:vector>
  </TitlesOfParts>
  <Company>Huawei Technologies Co.,Ltd.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传输层协议</dc:title>
  <dc:creator>Huawei Enterprise</dc:creator>
  <cp:lastModifiedBy>guanchao (A)</cp:lastModifiedBy>
  <cp:revision>255</cp:revision>
  <dcterms:created xsi:type="dcterms:W3CDTF">2006-08-26T07:07:15Z</dcterms:created>
  <dcterms:modified xsi:type="dcterms:W3CDTF">2016-12-22T01:59:57Z</dcterms:modified>
  <cp:version>v1.6</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evel">
    <vt:lpwstr>0</vt:lpwstr>
  </property>
  <property fmtid="{D5CDD505-2E9C-101B-9397-08002B2CF9AE}" pid="3" name="slevelui">
    <vt:lpwstr>1</vt:lpwstr>
  </property>
  <property fmtid="{D5CDD505-2E9C-101B-9397-08002B2CF9AE}" pid="4" name="_ms_pID_725343">
    <vt:lpwstr>(10)R8Ubkv1opogZPVXZHsubodq+HjvadJXISaII8bDdq57wCNsPfKK3Atl50qh7Y6TrzKHAnfI0_x000d_
cWx38Y09+xTHH4BBcLilQCu9qa8OP2ge4mmfW47OUf+hqobDiLx9WI3YGrdhBvsSHjZwDg1n_x000d_
ClmwD9K7VWtsIrZ+AKC92IBZf4Z5Ezf3HQMv/gKmaVaTUrNvBAxWmySgb2pcLCuWWlrJN0ZY_x000d_
36ZVWkPsrANzpJx6zR</vt:lpwstr>
  </property>
  <property fmtid="{D5CDD505-2E9C-101B-9397-08002B2CF9AE}" pid="5" name="_ms_pID_7253431">
    <vt:lpwstr>6fjRfPL1zHaYPjKx1aUmDX7GxuNi/LHxmEXfDyrB+snwDIcNxczo85_x000d_
DesVdVt+zaGf+n/SONmG18PJuflVcCVZHhrVM1W5VEDndgh4RMl4s+Elw4gWQRj/zN8Xtl+l_x000d_
0FjRO3nizE8wwo40GqujSlQWnl7y+WyG5oZ+LCwRp1yDBkpM7PKZx6Tn6xFhO12xMeSKMWbO_x000d_
lvmr4EpRAGY1gzIPy66L07rxTiTv745yTi2n</vt:lpwstr>
  </property>
  <property fmtid="{D5CDD505-2E9C-101B-9397-08002B2CF9AE}" pid="6" name="_ms_pID_7253432">
    <vt:lpwstr>/B2CLDMX0Y5+uxVgOLY06wb6Q1bf3oP08BGx_x000d_
5zZgk0TVPFFkrm94rLGEXwXJZ+Ymp7wVY2ZnGOErGMfFTDdSJOm01haVsNlWrY+irhfoENms_x000d_
QPj4DFs74PL7ewY8sx/fhVBCdoMxp476WFyvceAhyM9K6BnDJdplsEL77Kh5Jsw4yxIuDoyb_x000d_
FCyxn+EweP+fkhlwme7h4D4ui2X8KMxcq6Zpsf3DJ/OX7fxUWLmoYK</vt:lpwstr>
  </property>
  <property fmtid="{D5CDD505-2E9C-101B-9397-08002B2CF9AE}" pid="7" name="_ms_pID_7253433">
    <vt:lpwstr>Tu8VbgXLTzbacagKzy_x000d_
lhUjCDdAjyObjQjQL8E6OORxjVOFUg9x/DFb7k2KdI+YstquhfnwKyw4jh/wjC2kfytmlfv7_x000d_
hmArt0+RwSwJgQCoBHnU3rZLJrQUkGmY/GJH3Qu2ZYdqythVCOdn9qU7SX5qwQpUAPZ9Gxmm_x000d_
hHzBqvu8WJ2VHfwpmXLtdoe0+vytOL5tjUHTK20KLNpOoNlQcQt3S1jornIqC37IYOSJBN8q</vt:lpwstr>
  </property>
  <property fmtid="{D5CDD505-2E9C-101B-9397-08002B2CF9AE}" pid="8" name="_ms_pID_725343_00">
    <vt:lpwstr>_ms_pID_725343</vt:lpwstr>
  </property>
  <property fmtid="{D5CDD505-2E9C-101B-9397-08002B2CF9AE}" pid="9" name="_ms_pID_7253431_00">
    <vt:lpwstr>_ms_pID_7253431</vt:lpwstr>
  </property>
  <property fmtid="{D5CDD505-2E9C-101B-9397-08002B2CF9AE}" pid="10" name="_ms_pID_7253432_00">
    <vt:lpwstr>_ms_pID_7253432</vt:lpwstr>
  </property>
  <property fmtid="{D5CDD505-2E9C-101B-9397-08002B2CF9AE}" pid="11" name="_ms_pID_7253433_00">
    <vt:lpwstr>_ms_pID_7253433</vt:lpwstr>
  </property>
  <property fmtid="{D5CDD505-2E9C-101B-9397-08002B2CF9AE}" pid="12" name="_ms_pID_7253434">
    <vt:lpwstr>_x000d_
m3BYbrTRRC/D4S7bs43dy82m/eVhDw7pa4dEE77xS22+w4+Fo0OpZxLrf7PXf6pMus/NrRSZ_x000d_
y+UpYqdvtLqq60RaxhLYY6Pi4dH6IZ33ujnJvUFQsIoi2SRDyvn7mvmImnHepivhQQ4yRGv8_x000d_
XZIlGYZOcuUfu4dRdBiO/MXnht/M8vuu0q6XWp8gwgbDBa1FtezcejAW11u1UE0Yd60uKz6+_x000d_
St/2zgXlIscBll6h</vt:lpwstr>
  </property>
  <property fmtid="{D5CDD505-2E9C-101B-9397-08002B2CF9AE}" pid="13" name="_ms_pID_7253434_00">
    <vt:lpwstr>_ms_pID_7253434</vt:lpwstr>
  </property>
  <property fmtid="{D5CDD505-2E9C-101B-9397-08002B2CF9AE}" pid="14" name="_ms_pID_7253435">
    <vt:lpwstr>l89Q+z5GtzvuJD7UpAbxQ7w9vApHtsJwQ+CYTBU6Y/ge+Td6JRUDb8fX_x000d_
QGMEQ+GlIuOlrG8e9n/j/fTfJyCeXRv1wzqNb/hBGSXwkEfy+rUy9JNixBPk7jFaqX9xgLMt_x000d_
JUA8wEbqNYCEjHT0HA+HheZZ6l56R2/O+GxDlRSwh8cAEVQmW0Fwzf6WJ1Hc5H874YVqAGK8_x000d_
17ebZpaKQGZr4aAW4lVi+NTk3Ea8L+YsOW</vt:lpwstr>
  </property>
  <property fmtid="{D5CDD505-2E9C-101B-9397-08002B2CF9AE}" pid="15" name="_ms_pID_7253435_00">
    <vt:lpwstr>_ms_pID_7253435</vt:lpwstr>
  </property>
  <property fmtid="{D5CDD505-2E9C-101B-9397-08002B2CF9AE}" pid="16" name="_ms_pID_7253436">
    <vt:lpwstr>7UwGpGoOT4PXCHNnBof90jkj/1zVDUZ3uWOl5S_x000d_
dsviBis7mscHr0xWLkgpsue34kJL4ZW9L/XPqMhwbUxuXliZqzCjOMRAeW7qlWSKriuws/c9_x000d_
qEZk62LnGrQBLbrAsWRl2jXLyYAyZDoV2glNos0DRy4maVT0fA18Ydajg5ms3Ug+6ZHffHfp_x000d_
slb6DO8m1/1WYteuTTy+ydBS834X0LoJA+fXMMGYxVjYEJZiPn13</vt:lpwstr>
  </property>
  <property fmtid="{D5CDD505-2E9C-101B-9397-08002B2CF9AE}" pid="17" name="_ms_pID_7253436_00">
    <vt:lpwstr>_ms_pID_7253436</vt:lpwstr>
  </property>
  <property fmtid="{D5CDD505-2E9C-101B-9397-08002B2CF9AE}" pid="18" name="_ms_pID_7253437">
    <vt:lpwstr>XeRcj8BeaxzttNXE1OJV_x000d_
VgGg6XTz4Ii6kMzJMu4S3HGKU0aydeUvDmCpFlUq4pAkvpqxkKUKlm0wLe93omISOYH3JWqU_x000d_
0zM1U9iIicG3Nk9lLLhGHFPHhLz03C4tkDjkP9mnga1y1Nk2reiguU6IvkZG4vub+JWXfS/S_x000d_
7JEHIhIgy5tigGJ0reSkCcfAhfw239297UdHfV+O76NLKgP+Y5erbQLmnBCEymVqspjUev</vt:lpwstr>
  </property>
  <property fmtid="{D5CDD505-2E9C-101B-9397-08002B2CF9AE}" pid="19" name="_ms_pID_7253437_00">
    <vt:lpwstr>_ms_pID_7253437</vt:lpwstr>
  </property>
  <property fmtid="{D5CDD505-2E9C-101B-9397-08002B2CF9AE}" pid="20" name="_ms_pID_7253438">
    <vt:lpwstr>60_x000d_
Tfk+fMngkna3aCM8pEbacJYrb5XB6B4dWqo9/vjx50bUq9zqWcujerATeehcm/LP0dJMElBR_x000d_
pZ2pa7Y57FOG3SqMaggXrNHCsYOJBbMhoeMjD5x7prRvvZ5uWTEjJt/eYWwNiudekK7aB62v_x000d_
m4+NCgTMsXEdEA6tmp76+DwEJQXW42qB8zcgAsPH3pfyhyjd2GaWGicscrne89hLdvf0uKHz_x000d_
SxqCmewUqCOCjn</vt:lpwstr>
  </property>
  <property fmtid="{D5CDD505-2E9C-101B-9397-08002B2CF9AE}" pid="21" name="_ms_pID_7253438_00">
    <vt:lpwstr>_ms_pID_7253438</vt:lpwstr>
  </property>
  <property fmtid="{D5CDD505-2E9C-101B-9397-08002B2CF9AE}" pid="22" name="_ms_pID_7253439">
    <vt:lpwstr>E9I0hvMeHcdWHjMw1iHlIqwwltVnbJiKgulQaNoAQicQrJIQRdJWbjlKiq_x000d_
sWWr0TOz4Zx3Sqwu+UlsawNINkiTlNJMMGa3SBKu7vonkSSAGQa20vU4x4gB1yTRi5oxaGQa_x000d_
CeIdezwr</vt:lpwstr>
  </property>
  <property fmtid="{D5CDD505-2E9C-101B-9397-08002B2CF9AE}" pid="23" name="_ms_pID_7253439_00">
    <vt:lpwstr>_ms_pID_7253439</vt:lpwstr>
  </property>
  <property fmtid="{D5CDD505-2E9C-101B-9397-08002B2CF9AE}" pid="24" name="_new_ms_pID_72543">
    <vt:lpwstr>(4)1YXMkcpWyyTuxvlHjS9+kjt55PSiT2DxN7A1EZ2yVyDxYctNP9SaOez5mosEUL8HVz6yGMNd_x000d_
rwLl1WVt3Ww/fHyQ8Sza1438xf9yjyw94ERkY+2TlFKcQmblYQyshdTkEbe5cOMDJevluqdv_x000d_
S3Bg2dJKomTLEXJHao9Uo7b/z/Ia5wMIfevtsi1r1V71+dvaE5CKGpqR1HMI9wvvKrEnmuX2_x000d_
wq1Ln/2lq1n7Vp6HbU</vt:lpwstr>
  </property>
  <property fmtid="{D5CDD505-2E9C-101B-9397-08002B2CF9AE}" pid="25" name="_new_ms_pID_72543_00">
    <vt:lpwstr>_new_ms_pID_72543</vt:lpwstr>
  </property>
  <property fmtid="{D5CDD505-2E9C-101B-9397-08002B2CF9AE}" pid="26" name="_new_ms_pID_725431">
    <vt:lpwstr>mVrlrelPcQfjgECzOLzbYgy4vUGh+V/2koVSddb2ORpNpLtXN2NO02_x000d_
5nUfv3NRQjcp4vVbxAUiI8qiA8lEzNYf2CxcQQE/6Ha9LNmIjRTJ2vmMQa89AgaL1PzgzqvI_x000d_
PcTX+KdKsMYtfrjapr2XHC7jUsBCCceHuaYg8XRMJpP/OytxG3Sd55d7vOR+PuoaO1sy01UX_x000d_
1JTqQrfto7KSpXTV+irjxKnHuskw/IG5of/U</vt:lpwstr>
  </property>
  <property fmtid="{D5CDD505-2E9C-101B-9397-08002B2CF9AE}" pid="27" name="_new_ms_pID_725431_00">
    <vt:lpwstr>_new_ms_pID_725431</vt:lpwstr>
  </property>
  <property fmtid="{D5CDD505-2E9C-101B-9397-08002B2CF9AE}" pid="28" name="_new_ms_pID_725432">
    <vt:lpwstr>798l6AgLi0hU3QviFtB2tItBr81ULuYgFhaI_x000d_
1yr9UvV8PARSfMSQTCZue+hDeeN2nhafsL3g/qH/dfmcZ1hK/7XUNI0vjeOJZc+NPzV80XII_x000d_
HLxFsohJWTacXHeirmVe18qocyzjhU5quFFsT/JDtsz3QCtrCkCbuQAXK8wGmUa3s1nLZR1p_x000d_
MruYWfuKZRTCNvTxg+3yOq7iDhmp00tWQfuKPsHfbsLVa8KcNEmFrb</vt:lpwstr>
  </property>
  <property fmtid="{D5CDD505-2E9C-101B-9397-08002B2CF9AE}" pid="29" name="_new_ms_pID_725432_00">
    <vt:lpwstr>_new_ms_pID_725432</vt:lpwstr>
  </property>
  <property fmtid="{D5CDD505-2E9C-101B-9397-08002B2CF9AE}" pid="30" name="_new_ms_pID_725433">
    <vt:lpwstr>+q</vt:lpwstr>
  </property>
  <property fmtid="{D5CDD505-2E9C-101B-9397-08002B2CF9AE}" pid="31" name="_new_ms_pID_725433_00">
    <vt:lpwstr>_new_ms_pID_725433</vt:lpwstr>
  </property>
  <property fmtid="{D5CDD505-2E9C-101B-9397-08002B2CF9AE}" pid="32" name="_2015_ms_pID_725343">
    <vt:lpwstr>(3)KTtoubEmScYfAXj9vHehO3oDHDLWEN4pcLEy7Gmtr5A9HgBOGaWHu5yvD3HjmxU2GpTpyIpp
7ePOXv6SS6zT3pXvpaJXa5hkSUmkQBhisMYSVXnU5fjk/rGQcsk7/zXislKOa5ppzt7YjGHF
S/qY+Huh/IqPUwM9FrAEWGFmOQ8mZAiHrXLZ0et7wjGDLadzXuDGWWjI2IVZzE+eTqzhygAU
HVLfHzIrS/IytZqRlC</vt:lpwstr>
  </property>
  <property fmtid="{D5CDD505-2E9C-101B-9397-08002B2CF9AE}" pid="33" name="_2015_ms_pID_725343_00">
    <vt:lpwstr>_2015_ms_pID_725343</vt:lpwstr>
  </property>
  <property fmtid="{D5CDD505-2E9C-101B-9397-08002B2CF9AE}" pid="34" name="_2015_ms_pID_7253431">
    <vt:lpwstr>PgpL6nE2sWnpdv3KHbNKuusbS3xOQRaSIfmDzZAdeWAz7Rvs3Ac0ht
SDLnzmWVJcgX2l5UMcPet0RowtvwwpFCOYVu9THFry5x38/xCejIxMsUMXbN8Ylz9A7P/wmN
Sz9inVpCgwjdPn5hkkKc86eWwWqHvwOk2VhQwQbCCJXjTLxPvPGkJSpE2k9cNCz7UQNdjuWv
KP+xI6fqPC+0eIxICqxw0yBdjXGo6obAZCVc</vt:lpwstr>
  </property>
  <property fmtid="{D5CDD505-2E9C-101B-9397-08002B2CF9AE}" pid="35" name="_2015_ms_pID_7253431_00">
    <vt:lpwstr>_2015_ms_pID_7253431</vt:lpwstr>
  </property>
  <property fmtid="{D5CDD505-2E9C-101B-9397-08002B2CF9AE}" pid="36" name="_2015_ms_pID_7253432">
    <vt:lpwstr>C7VH8pQSnylXs9szDTWC717WWSbFYUVhv7TE
KJmdBmXo</vt:lpwstr>
  </property>
  <property fmtid="{D5CDD505-2E9C-101B-9397-08002B2CF9AE}" pid="37" name="_2015_ms_pID_7253432_00">
    <vt:lpwstr>_2015_ms_pID_7253432</vt:lpwstr>
  </property>
  <property fmtid="{D5CDD505-2E9C-101B-9397-08002B2CF9AE}" pid="38" name="_readonly">
    <vt:lpwstr/>
  </property>
  <property fmtid="{D5CDD505-2E9C-101B-9397-08002B2CF9AE}" pid="39" name="_change">
    <vt:lpwstr/>
  </property>
  <property fmtid="{D5CDD505-2E9C-101B-9397-08002B2CF9AE}" pid="40" name="_full-control">
    <vt:lpwstr/>
  </property>
  <property fmtid="{D5CDD505-2E9C-101B-9397-08002B2CF9AE}" pid="41" name="sflag">
    <vt:lpwstr>1482371660</vt:lpwstr>
  </property>
</Properties>
</file>