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5.xml" ContentType="application/vnd.openxmlformats-officedocument.presentationml.slideLayout+xml"/>
  <Override PartName="/ppt/theme/theme4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903" r:id="rId3"/>
    <p:sldMasterId id="2147483652" r:id="rId4"/>
    <p:sldMasterId id="2147483871" r:id="rId5"/>
    <p:sldMasterId id="2147483892" r:id="rId6"/>
    <p:sldMasterId id="2147484008" r:id="rId7"/>
  </p:sldMasterIdLst>
  <p:notesMasterIdLst>
    <p:notesMasterId r:id="rId20"/>
  </p:notesMasterIdLst>
  <p:sldIdLst>
    <p:sldId id="305" r:id="rId8"/>
    <p:sldId id="321" r:id="rId9"/>
    <p:sldId id="322" r:id="rId10"/>
    <p:sldId id="313" r:id="rId11"/>
    <p:sldId id="314" r:id="rId12"/>
    <p:sldId id="315" r:id="rId13"/>
    <p:sldId id="316" r:id="rId14"/>
    <p:sldId id="317" r:id="rId15"/>
    <p:sldId id="319" r:id="rId16"/>
    <p:sldId id="320" r:id="rId17"/>
    <p:sldId id="300" r:id="rId18"/>
    <p:sldId id="306" r:id="rId19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1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1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1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1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1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21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21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21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21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63">
          <p15:clr>
            <a:srgbClr val="A4A3A4"/>
          </p15:clr>
        </p15:guide>
        <p15:guide id="2" orient="horz" pos="981">
          <p15:clr>
            <a:srgbClr val="A4A3A4"/>
          </p15:clr>
        </p15:guide>
        <p15:guide id="3" pos="476">
          <p15:clr>
            <a:srgbClr val="A4A3A4"/>
          </p15:clr>
        </p15:guide>
        <p15:guide id="4" pos="528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4C2E1"/>
    <a:srgbClr val="0099CC"/>
    <a:srgbClr val="A5A5A5"/>
    <a:srgbClr val="0000CC"/>
    <a:srgbClr val="EAEAEA"/>
    <a:srgbClr val="990000"/>
    <a:srgbClr val="006699"/>
    <a:srgbClr val="33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1" autoAdjust="0"/>
    <p:restoredTop sz="55934" autoAdjust="0"/>
  </p:normalViewPr>
  <p:slideViewPr>
    <p:cSldViewPr>
      <p:cViewPr varScale="1">
        <p:scale>
          <a:sx n="44" d="100"/>
          <a:sy n="44" d="100"/>
        </p:scale>
        <p:origin x="1974" y="54"/>
      </p:cViewPr>
      <p:guideLst>
        <p:guide orient="horz" pos="663"/>
        <p:guide orient="horz" pos="981"/>
        <p:guide pos="476"/>
        <p:guide pos="5284"/>
      </p:guideLst>
    </p:cSldViewPr>
  </p:slideViewPr>
  <p:notesTextViewPr>
    <p:cViewPr>
      <p:scale>
        <a:sx n="125" d="100"/>
        <a:sy n="125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3120" y="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" Type="http://schemas.openxmlformats.org/officeDocument/2006/relationships/slideMaster" Target="slideMasters/slideMaster1.xml"/><Relationship Id="rId21" Type="http://schemas.openxmlformats.org/officeDocument/2006/relationships/presProps" Target="presProps.xml"/><Relationship Id="rId7" Type="http://schemas.openxmlformats.org/officeDocument/2006/relationships/slideMaster" Target="slideMasters/slideMaster5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4.xml"/><Relationship Id="rId11" Type="http://schemas.openxmlformats.org/officeDocument/2006/relationships/slide" Target="slides/slide4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3.xml"/><Relationship Id="rId15" Type="http://schemas.openxmlformats.org/officeDocument/2006/relationships/slide" Target="slides/slide8.xml"/><Relationship Id="rId23" Type="http://schemas.openxmlformats.org/officeDocument/2006/relationships/theme" Target="theme/theme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160463" y="4356100"/>
            <a:ext cx="45720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noProof="0" dirty="0" smtClean="0"/>
              <a:t>Click to edit Master text styles</a:t>
            </a:r>
          </a:p>
          <a:p>
            <a:pPr lvl="1"/>
            <a:r>
              <a:rPr lang="en-US" altLang="zh-CN" noProof="0" dirty="0" smtClean="0"/>
              <a:t>Second level</a:t>
            </a:r>
          </a:p>
          <a:p>
            <a:pPr lvl="2"/>
            <a:r>
              <a:rPr lang="en-US" altLang="zh-CN" noProof="0" dirty="0" smtClean="0"/>
              <a:t>Third level</a:t>
            </a:r>
          </a:p>
          <a:p>
            <a:pPr lvl="3"/>
            <a:r>
              <a:rPr lang="en-US" altLang="zh-CN" noProof="0" dirty="0" smtClean="0"/>
              <a:t>Fourth level</a:t>
            </a:r>
          </a:p>
          <a:p>
            <a:pPr lvl="4"/>
            <a:r>
              <a:rPr lang="en-US" altLang="zh-CN" noProof="0" dirty="0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9836681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just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Arial" charset="0"/>
        <a:ea typeface="华文细黑" pitchFamily="2" charset="-122"/>
        <a:cs typeface="+mn-cs"/>
      </a:defRPr>
    </a:lvl1pPr>
    <a:lvl2pPr marL="457200" algn="just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Arial" charset="0"/>
        <a:ea typeface="华文细黑" pitchFamily="2" charset="-122"/>
        <a:cs typeface="+mn-cs"/>
      </a:defRPr>
    </a:lvl2pPr>
    <a:lvl3pPr marL="914400" algn="just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Arial" charset="0"/>
        <a:ea typeface="华文细黑" pitchFamily="2" charset="-122"/>
        <a:cs typeface="+mn-cs"/>
      </a:defRPr>
    </a:lvl3pPr>
    <a:lvl4pPr marL="1371600" algn="just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Arial" charset="0"/>
        <a:ea typeface="华文细黑" pitchFamily="2" charset="-122"/>
        <a:cs typeface="+mn-cs"/>
      </a:defRPr>
    </a:lvl4pPr>
    <a:lvl5pPr marL="1828800" algn="just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Arial" charset="0"/>
        <a:ea typeface="华文细黑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9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91895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3587" cy="3430588"/>
          </a:xfrm>
          <a:ln/>
        </p:spPr>
      </p:sp>
    </p:spTree>
    <p:extLst>
      <p:ext uri="{BB962C8B-B14F-4D97-AF65-F5344CB8AC3E}">
        <p14:creationId xmlns:p14="http://schemas.microsoft.com/office/powerpoint/2010/main" val="31327139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3587" cy="3430588"/>
          </a:xfrm>
          <a:ln/>
        </p:spPr>
      </p:sp>
    </p:spTree>
    <p:extLst>
      <p:ext uri="{BB962C8B-B14F-4D97-AF65-F5344CB8AC3E}">
        <p14:creationId xmlns:p14="http://schemas.microsoft.com/office/powerpoint/2010/main" val="28501077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363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zh-CN" altLang="en-US" smtClean="0">
                <a:latin typeface="Arial" panose="020B0604020202020204" pitchFamily="34" charset="0"/>
              </a:rPr>
              <a:t>终端相互传递信息和资源共享的需求是网络产生的主要原因。</a:t>
            </a:r>
            <a:endParaRPr lang="en-US" altLang="zh-CN" smtClean="0">
              <a:latin typeface="Arial" panose="020B0604020202020204" pitchFamily="34" charset="0"/>
            </a:endParaRPr>
          </a:p>
          <a:p>
            <a:r>
              <a:rPr lang="zh-CN" altLang="en-US" smtClean="0">
                <a:latin typeface="Arial" panose="020B0604020202020204" pitchFamily="34" charset="0"/>
              </a:rPr>
              <a:t>终端可以产生、发送和接收数据，网络是终端建立通信的媒介，终端通过网络建立连接。用来传输数据的载体称为介质，网络可以使用各种介质进行数据传输，包括物理线缆，无线电波等。</a:t>
            </a:r>
            <a:endParaRPr lang="en-US" altLang="zh-CN" smtClean="0">
              <a:latin typeface="Arial" panose="020B0604020202020204" pitchFamily="34" charset="0"/>
            </a:endParaRPr>
          </a:p>
          <a:p>
            <a:r>
              <a:rPr lang="zh-CN" altLang="en-US" smtClean="0">
                <a:latin typeface="Arial" panose="020B0604020202020204" pitchFamily="34" charset="0"/>
              </a:rPr>
              <a:t>网络就是通过介质把终端互连而成的一个规模大、功能强的系统，从而使得众多的终端可以方便地互相传递信息，共享信息资源。</a:t>
            </a:r>
          </a:p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47978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41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zh-CN" altLang="en-US" smtClean="0">
                <a:latin typeface="Arial" panose="020B0604020202020204" pitchFamily="34" charset="0"/>
              </a:rPr>
              <a:t>同轴电缆是一种早期使用的传输介质，同轴电缆的标准分为两种，</a:t>
            </a:r>
            <a:r>
              <a:rPr lang="en-US" altLang="zh-CN" smtClean="0">
                <a:latin typeface="Arial" panose="020B0604020202020204" pitchFamily="34" charset="0"/>
              </a:rPr>
              <a:t>10BASE2</a:t>
            </a:r>
            <a:r>
              <a:rPr lang="zh-CN" altLang="en-US" smtClean="0">
                <a:latin typeface="Arial" panose="020B0604020202020204" pitchFamily="34" charset="0"/>
              </a:rPr>
              <a:t>和</a:t>
            </a:r>
            <a:r>
              <a:rPr lang="en-US" altLang="zh-CN" smtClean="0">
                <a:latin typeface="Arial" panose="020B0604020202020204" pitchFamily="34" charset="0"/>
              </a:rPr>
              <a:t>10BASE5</a:t>
            </a:r>
            <a:r>
              <a:rPr lang="zh-CN" altLang="en-US" smtClean="0">
                <a:latin typeface="Arial" panose="020B0604020202020204" pitchFamily="34" charset="0"/>
              </a:rPr>
              <a:t>。这两种标准都支持</a:t>
            </a:r>
            <a:r>
              <a:rPr lang="en-US" altLang="zh-CN" smtClean="0">
                <a:latin typeface="Arial" panose="020B0604020202020204" pitchFamily="34" charset="0"/>
              </a:rPr>
              <a:t>10Mbps</a:t>
            </a:r>
            <a:r>
              <a:rPr lang="zh-CN" altLang="en-US" smtClean="0">
                <a:latin typeface="Arial" panose="020B0604020202020204" pitchFamily="34" charset="0"/>
              </a:rPr>
              <a:t>的传输速率，最长传输距离分别为</a:t>
            </a:r>
            <a:r>
              <a:rPr lang="en-US" altLang="zh-CN" smtClean="0">
                <a:latin typeface="Arial" panose="020B0604020202020204" pitchFamily="34" charset="0"/>
              </a:rPr>
              <a:t>185</a:t>
            </a:r>
            <a:r>
              <a:rPr lang="zh-CN" altLang="en-US" smtClean="0">
                <a:latin typeface="Arial" panose="020B0604020202020204" pitchFamily="34" charset="0"/>
              </a:rPr>
              <a:t>米和</a:t>
            </a:r>
            <a:r>
              <a:rPr lang="en-US" altLang="zh-CN" smtClean="0">
                <a:latin typeface="Arial" panose="020B0604020202020204" pitchFamily="34" charset="0"/>
              </a:rPr>
              <a:t>500</a:t>
            </a:r>
            <a:r>
              <a:rPr lang="zh-CN" altLang="en-US" smtClean="0">
                <a:latin typeface="Arial" panose="020B0604020202020204" pitchFamily="34" charset="0"/>
              </a:rPr>
              <a:t>米。一般情况下，</a:t>
            </a:r>
            <a:r>
              <a:rPr lang="en-US" altLang="zh-CN" smtClean="0">
                <a:latin typeface="Arial" panose="020B0604020202020204" pitchFamily="34" charset="0"/>
              </a:rPr>
              <a:t>10Base2</a:t>
            </a:r>
            <a:r>
              <a:rPr lang="zh-CN" altLang="en-US" smtClean="0">
                <a:latin typeface="Arial" panose="020B0604020202020204" pitchFamily="34" charset="0"/>
              </a:rPr>
              <a:t>同轴电缆使用</a:t>
            </a:r>
            <a:r>
              <a:rPr lang="en-US" altLang="zh-CN" smtClean="0">
                <a:latin typeface="Arial" panose="020B0604020202020204" pitchFamily="34" charset="0"/>
              </a:rPr>
              <a:t>BNC</a:t>
            </a:r>
            <a:r>
              <a:rPr lang="zh-CN" altLang="en-US" smtClean="0">
                <a:latin typeface="Arial" panose="020B0604020202020204" pitchFamily="34" charset="0"/>
              </a:rPr>
              <a:t>接头，</a:t>
            </a:r>
            <a:r>
              <a:rPr lang="en-US" altLang="zh-CN" smtClean="0">
                <a:latin typeface="Arial" panose="020B0604020202020204" pitchFamily="34" charset="0"/>
              </a:rPr>
              <a:t>10Base5</a:t>
            </a:r>
            <a:r>
              <a:rPr lang="zh-CN" altLang="en-US" smtClean="0">
                <a:latin typeface="Arial" panose="020B0604020202020204" pitchFamily="34" charset="0"/>
              </a:rPr>
              <a:t>同轴电缆使用</a:t>
            </a:r>
            <a:r>
              <a:rPr lang="en-US" altLang="zh-CN" smtClean="0">
                <a:latin typeface="Arial" panose="020B0604020202020204" pitchFamily="34" charset="0"/>
              </a:rPr>
              <a:t>N</a:t>
            </a:r>
            <a:r>
              <a:rPr lang="zh-CN" altLang="en-US" smtClean="0">
                <a:latin typeface="Arial" panose="020B0604020202020204" pitchFamily="34" charset="0"/>
              </a:rPr>
              <a:t>型接头。</a:t>
            </a:r>
            <a:endParaRPr lang="en-US" altLang="zh-CN" smtClean="0">
              <a:latin typeface="Arial" panose="020B0604020202020204" pitchFamily="34" charset="0"/>
            </a:endParaRPr>
          </a:p>
          <a:p>
            <a:r>
              <a:rPr lang="en-US" altLang="zh-CN" smtClean="0">
                <a:latin typeface="Arial" panose="020B0604020202020204" pitchFamily="34" charset="0"/>
              </a:rPr>
              <a:t>10BASE5</a:t>
            </a:r>
            <a:r>
              <a:rPr lang="zh-CN" altLang="en-US" smtClean="0">
                <a:latin typeface="Arial" panose="020B0604020202020204" pitchFamily="34" charset="0"/>
              </a:rPr>
              <a:t>和</a:t>
            </a:r>
            <a:r>
              <a:rPr lang="en-US" altLang="zh-CN" smtClean="0">
                <a:latin typeface="Arial" panose="020B0604020202020204" pitchFamily="34" charset="0"/>
              </a:rPr>
              <a:t>10BASE2</a:t>
            </a:r>
            <a:r>
              <a:rPr lang="zh-CN" altLang="en-US" smtClean="0">
                <a:latin typeface="Arial" panose="020B0604020202020204" pitchFamily="34" charset="0"/>
              </a:rPr>
              <a:t>是早期的两种以太网标准，它们均采用同轴电缆作为传输介质。</a:t>
            </a:r>
            <a:r>
              <a:rPr lang="en-US" altLang="zh-CN" smtClean="0">
                <a:latin typeface="Arial" panose="020B0604020202020204" pitchFamily="34" charset="0"/>
              </a:rPr>
              <a:t>10BASE5</a:t>
            </a:r>
            <a:r>
              <a:rPr lang="zh-CN" altLang="en-US" smtClean="0">
                <a:latin typeface="Arial" panose="020B0604020202020204" pitchFamily="34" charset="0"/>
              </a:rPr>
              <a:t>和</a:t>
            </a:r>
            <a:r>
              <a:rPr lang="en-US" altLang="zh-CN" smtClean="0">
                <a:latin typeface="Arial" panose="020B0604020202020204" pitchFamily="34" charset="0"/>
              </a:rPr>
              <a:t>10BASE2</a:t>
            </a:r>
            <a:r>
              <a:rPr lang="zh-CN" altLang="en-US" smtClean="0">
                <a:latin typeface="Arial" panose="020B0604020202020204" pitchFamily="34" charset="0"/>
              </a:rPr>
              <a:t>所使用的同轴电缆的直径分别为</a:t>
            </a:r>
            <a:r>
              <a:rPr lang="en-US" altLang="zh-CN" smtClean="0">
                <a:latin typeface="Arial" panose="020B0604020202020204" pitchFamily="34" charset="0"/>
              </a:rPr>
              <a:t>9.5mm</a:t>
            </a:r>
            <a:r>
              <a:rPr lang="zh-CN" altLang="en-US" smtClean="0">
                <a:latin typeface="Arial" panose="020B0604020202020204" pitchFamily="34" charset="0"/>
              </a:rPr>
              <a:t>和</a:t>
            </a:r>
            <a:r>
              <a:rPr lang="en-US" altLang="zh-CN" smtClean="0">
                <a:latin typeface="Arial" panose="020B0604020202020204" pitchFamily="34" charset="0"/>
              </a:rPr>
              <a:t>5mm</a:t>
            </a:r>
            <a:r>
              <a:rPr lang="zh-CN" altLang="en-US" smtClean="0">
                <a:latin typeface="Arial" panose="020B0604020202020204" pitchFamily="34" charset="0"/>
              </a:rPr>
              <a:t>，所以前者又称为粗缆，后者又称为细缆。</a:t>
            </a:r>
            <a:endParaRPr lang="en-US" altLang="zh-CN" smtClean="0">
              <a:latin typeface="Arial" panose="020B0604020202020204" pitchFamily="34" charset="0"/>
            </a:endParaRPr>
          </a:p>
          <a:p>
            <a:r>
              <a:rPr lang="zh-CN" altLang="en-US" smtClean="0">
                <a:latin typeface="Arial" panose="020B0604020202020204" pitchFamily="34" charset="0"/>
              </a:rPr>
              <a:t>现在，</a:t>
            </a:r>
            <a:r>
              <a:rPr lang="en-US" altLang="zh-CN" smtClean="0">
                <a:latin typeface="Arial" panose="020B0604020202020204" pitchFamily="34" charset="0"/>
              </a:rPr>
              <a:t>10Mbps</a:t>
            </a:r>
            <a:r>
              <a:rPr lang="zh-CN" altLang="en-US" smtClean="0">
                <a:latin typeface="Arial" panose="020B0604020202020204" pitchFamily="34" charset="0"/>
              </a:rPr>
              <a:t>的传输速率早已不能满足目前企业网络需求，因此同轴电缆在目前企业网络中很少应用。</a:t>
            </a:r>
            <a:endParaRPr lang="en-US" altLang="zh-CN" smtClean="0">
              <a:latin typeface="Arial" panose="020B0604020202020204" pitchFamily="34" charset="0"/>
            </a:endParaRPr>
          </a:p>
          <a:p>
            <a:endParaRPr lang="zh-CN" altLang="zh-CN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1048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zh-CN" altLang="en-US" smtClean="0">
                <a:latin typeface="Arial" panose="020B0604020202020204" pitchFamily="34" charset="0"/>
              </a:rPr>
              <a:t>与同轴电缆相比双绞线（</a:t>
            </a:r>
            <a:r>
              <a:rPr lang="en-US" altLang="zh-CN" smtClean="0">
                <a:latin typeface="Arial" panose="020B0604020202020204" pitchFamily="34" charset="0"/>
              </a:rPr>
              <a:t>Twisted Pair</a:t>
            </a:r>
            <a:r>
              <a:rPr lang="zh-CN" altLang="en-US" smtClean="0">
                <a:latin typeface="Arial" panose="020B0604020202020204" pitchFamily="34" charset="0"/>
              </a:rPr>
              <a:t>）具有更低的制造和部署成本，因此在企业网络中被广泛应用。双绞线可分为屏蔽双绞线</a:t>
            </a:r>
            <a:r>
              <a:rPr lang="en-US" altLang="zh-CN" smtClean="0">
                <a:latin typeface="Arial" panose="020B0604020202020204" pitchFamily="34" charset="0"/>
              </a:rPr>
              <a:t>(Shielded Twisted Pair</a:t>
            </a:r>
            <a:r>
              <a:rPr lang="zh-CN" altLang="en-US" smtClean="0">
                <a:latin typeface="Arial" panose="020B0604020202020204" pitchFamily="34" charset="0"/>
              </a:rPr>
              <a:t>，</a:t>
            </a:r>
            <a:r>
              <a:rPr lang="en-US" altLang="zh-CN" smtClean="0">
                <a:latin typeface="Arial" panose="020B0604020202020204" pitchFamily="34" charset="0"/>
              </a:rPr>
              <a:t>STP)</a:t>
            </a:r>
            <a:r>
              <a:rPr lang="zh-CN" altLang="en-US" smtClean="0">
                <a:latin typeface="Arial" panose="020B0604020202020204" pitchFamily="34" charset="0"/>
              </a:rPr>
              <a:t>和非屏蔽双绞线</a:t>
            </a:r>
            <a:r>
              <a:rPr lang="en-US" altLang="zh-CN" smtClean="0">
                <a:latin typeface="Arial" panose="020B0604020202020204" pitchFamily="34" charset="0"/>
              </a:rPr>
              <a:t>(Unshielded Twisted Pair</a:t>
            </a:r>
            <a:r>
              <a:rPr lang="zh-CN" altLang="en-US" smtClean="0">
                <a:latin typeface="Arial" panose="020B0604020202020204" pitchFamily="34" charset="0"/>
              </a:rPr>
              <a:t>，</a:t>
            </a:r>
            <a:r>
              <a:rPr lang="en-US" altLang="zh-CN" smtClean="0">
                <a:latin typeface="Arial" panose="020B0604020202020204" pitchFamily="34" charset="0"/>
              </a:rPr>
              <a:t>UTP)</a:t>
            </a:r>
            <a:r>
              <a:rPr lang="zh-CN" altLang="en-US" smtClean="0">
                <a:latin typeface="Arial" panose="020B0604020202020204" pitchFamily="34" charset="0"/>
              </a:rPr>
              <a:t>。屏蔽双绞线在双绞线与外层绝缘封套之间有一个金属屏蔽层，可以屏蔽电磁干扰。双绞线有很多种类型，不同类型的双绞线所支持的传输速率一般也不相同。例如，</a:t>
            </a:r>
            <a:r>
              <a:rPr lang="en-US" altLang="zh-CN" smtClean="0">
                <a:latin typeface="Arial" panose="020B0604020202020204" pitchFamily="34" charset="0"/>
              </a:rPr>
              <a:t>3</a:t>
            </a:r>
            <a:r>
              <a:rPr lang="zh-CN" altLang="en-US" smtClean="0">
                <a:latin typeface="Arial" panose="020B0604020202020204" pitchFamily="34" charset="0"/>
              </a:rPr>
              <a:t>类双绞线支持</a:t>
            </a:r>
            <a:r>
              <a:rPr lang="en-US" altLang="zh-CN" smtClean="0">
                <a:latin typeface="Arial" panose="020B0604020202020204" pitchFamily="34" charset="0"/>
              </a:rPr>
              <a:t>10Mbps</a:t>
            </a:r>
            <a:r>
              <a:rPr lang="zh-CN" altLang="en-US" smtClean="0">
                <a:latin typeface="Arial" panose="020B0604020202020204" pitchFamily="34" charset="0"/>
              </a:rPr>
              <a:t>传输速率；</a:t>
            </a:r>
            <a:r>
              <a:rPr lang="en-US" altLang="zh-CN" smtClean="0">
                <a:latin typeface="Arial" panose="020B0604020202020204" pitchFamily="34" charset="0"/>
              </a:rPr>
              <a:t>5</a:t>
            </a:r>
            <a:r>
              <a:rPr lang="zh-CN" altLang="en-US" smtClean="0">
                <a:latin typeface="Arial" panose="020B0604020202020204" pitchFamily="34" charset="0"/>
              </a:rPr>
              <a:t>类双绞线支持</a:t>
            </a:r>
            <a:r>
              <a:rPr lang="en-US" altLang="zh-CN" smtClean="0">
                <a:latin typeface="Arial" panose="020B0604020202020204" pitchFamily="34" charset="0"/>
              </a:rPr>
              <a:t>100Mbps</a:t>
            </a:r>
            <a:r>
              <a:rPr lang="zh-CN" altLang="en-US" smtClean="0">
                <a:latin typeface="Arial" panose="020B0604020202020204" pitchFamily="34" charset="0"/>
              </a:rPr>
              <a:t>传输速率；超</a:t>
            </a:r>
            <a:r>
              <a:rPr lang="en-US" altLang="zh-CN" smtClean="0">
                <a:latin typeface="Arial" panose="020B0604020202020204" pitchFamily="34" charset="0"/>
              </a:rPr>
              <a:t>5</a:t>
            </a:r>
            <a:r>
              <a:rPr lang="zh-CN" altLang="en-US" smtClean="0">
                <a:latin typeface="Arial" panose="020B0604020202020204" pitchFamily="34" charset="0"/>
              </a:rPr>
              <a:t>类双绞线及更高级别的双绞线支持千兆以太网传输。双绞线使用</a:t>
            </a:r>
            <a:r>
              <a:rPr lang="en-US" altLang="zh-CN" smtClean="0">
                <a:latin typeface="Arial" panose="020B0604020202020204" pitchFamily="34" charset="0"/>
              </a:rPr>
              <a:t>RJ-45</a:t>
            </a:r>
            <a:r>
              <a:rPr lang="zh-CN" altLang="en-US" smtClean="0">
                <a:latin typeface="Arial" panose="020B0604020202020204" pitchFamily="34" charset="0"/>
              </a:rPr>
              <a:t>接头连接网络设备。为保证终端能够正确收发数据，</a:t>
            </a:r>
            <a:r>
              <a:rPr lang="en-US" altLang="zh-CN" smtClean="0">
                <a:latin typeface="Arial" panose="020B0604020202020204" pitchFamily="34" charset="0"/>
              </a:rPr>
              <a:t>RJ-45</a:t>
            </a:r>
            <a:r>
              <a:rPr lang="zh-CN" altLang="en-US" smtClean="0">
                <a:latin typeface="Arial" panose="020B0604020202020204" pitchFamily="34" charset="0"/>
              </a:rPr>
              <a:t>接头中的针脚必须按照一定的线序排列。</a:t>
            </a:r>
            <a:endParaRPr lang="zh-CN" altLang="zh-CN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57058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50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zh-CN" altLang="en-US" smtClean="0">
                <a:latin typeface="Arial" panose="020B0604020202020204" pitchFamily="34" charset="0"/>
              </a:rPr>
              <a:t>双绞线和同轴电缆传输数据时使用的是电信号，而光纤传输数据时使用的是光信号。光纤支持的传输速率包括</a:t>
            </a:r>
            <a:r>
              <a:rPr lang="en-US" altLang="zh-CN" smtClean="0">
                <a:latin typeface="Arial" panose="020B0604020202020204" pitchFamily="34" charset="0"/>
              </a:rPr>
              <a:t>10Mbps</a:t>
            </a:r>
            <a:r>
              <a:rPr lang="zh-CN" altLang="en-US" smtClean="0">
                <a:latin typeface="Arial" panose="020B0604020202020204" pitchFamily="34" charset="0"/>
              </a:rPr>
              <a:t>，</a:t>
            </a:r>
            <a:r>
              <a:rPr lang="en-US" altLang="zh-CN" smtClean="0">
                <a:latin typeface="Arial" panose="020B0604020202020204" pitchFamily="34" charset="0"/>
              </a:rPr>
              <a:t>100Mbps</a:t>
            </a:r>
            <a:r>
              <a:rPr lang="zh-CN" altLang="en-US" smtClean="0">
                <a:latin typeface="Arial" panose="020B0604020202020204" pitchFamily="34" charset="0"/>
              </a:rPr>
              <a:t>，</a:t>
            </a:r>
            <a:r>
              <a:rPr lang="en-US" altLang="zh-CN" smtClean="0">
                <a:latin typeface="Arial" panose="020B0604020202020204" pitchFamily="34" charset="0"/>
              </a:rPr>
              <a:t>1Gbps</a:t>
            </a:r>
            <a:r>
              <a:rPr lang="zh-CN" altLang="en-US" smtClean="0">
                <a:latin typeface="Arial" panose="020B0604020202020204" pitchFamily="34" charset="0"/>
              </a:rPr>
              <a:t>，</a:t>
            </a:r>
            <a:r>
              <a:rPr lang="en-US" altLang="zh-CN" smtClean="0">
                <a:latin typeface="Arial" panose="020B0604020202020204" pitchFamily="34" charset="0"/>
              </a:rPr>
              <a:t>10Gbps</a:t>
            </a:r>
            <a:r>
              <a:rPr lang="zh-CN" altLang="en-US" smtClean="0">
                <a:latin typeface="Arial" panose="020B0604020202020204" pitchFamily="34" charset="0"/>
              </a:rPr>
              <a:t>，甚至更高。根据光纤传输光信号模式的不同，光纤又可分为单模光纤和多模光纤。单模光纤</a:t>
            </a:r>
            <a:r>
              <a:rPr lang="zh-CN" altLang="zh-CN" smtClean="0">
                <a:latin typeface="Arial" panose="020B0604020202020204" pitchFamily="34" charset="0"/>
              </a:rPr>
              <a:t>只能传</a:t>
            </a:r>
            <a:r>
              <a:rPr lang="zh-CN" altLang="en-US" smtClean="0">
                <a:latin typeface="Arial" panose="020B0604020202020204" pitchFamily="34" charset="0"/>
              </a:rPr>
              <a:t>输</a:t>
            </a:r>
            <a:r>
              <a:rPr lang="zh-CN" altLang="zh-CN" smtClean="0">
                <a:latin typeface="Arial" panose="020B0604020202020204" pitchFamily="34" charset="0"/>
              </a:rPr>
              <a:t>一种模式的光</a:t>
            </a:r>
            <a:r>
              <a:rPr lang="zh-CN" altLang="en-US" smtClean="0">
                <a:latin typeface="Arial" panose="020B0604020202020204" pitchFamily="34" charset="0"/>
              </a:rPr>
              <a:t>，不存在</a:t>
            </a:r>
            <a:r>
              <a:rPr lang="zh-CN" altLang="zh-CN" smtClean="0">
                <a:latin typeface="Arial" panose="020B0604020202020204" pitchFamily="34" charset="0"/>
              </a:rPr>
              <a:t>模间色散，</a:t>
            </a:r>
            <a:r>
              <a:rPr lang="zh-CN" altLang="en-US" smtClean="0">
                <a:latin typeface="Arial" panose="020B0604020202020204" pitchFamily="34" charset="0"/>
              </a:rPr>
              <a:t>因此</a:t>
            </a:r>
            <a:r>
              <a:rPr lang="zh-CN" altLang="zh-CN" smtClean="0">
                <a:latin typeface="Arial" panose="020B0604020202020204" pitchFamily="34" charset="0"/>
              </a:rPr>
              <a:t>适用于</a:t>
            </a:r>
            <a:r>
              <a:rPr lang="zh-CN" altLang="en-US" smtClean="0">
                <a:latin typeface="Arial" panose="020B0604020202020204" pitchFamily="34" charset="0"/>
              </a:rPr>
              <a:t>长距离高速传输。多模光纤允许</a:t>
            </a:r>
            <a:r>
              <a:rPr lang="zh-CN" altLang="zh-CN" smtClean="0">
                <a:latin typeface="Arial" panose="020B0604020202020204" pitchFamily="34" charset="0"/>
              </a:rPr>
              <a:t>不同模式的光</a:t>
            </a:r>
            <a:r>
              <a:rPr lang="zh-CN" altLang="en-US" smtClean="0">
                <a:latin typeface="Arial" panose="020B0604020202020204" pitchFamily="34" charset="0"/>
              </a:rPr>
              <a:t>在</a:t>
            </a:r>
            <a:r>
              <a:rPr lang="zh-CN" altLang="zh-CN" smtClean="0">
                <a:latin typeface="Arial" panose="020B0604020202020204" pitchFamily="34" charset="0"/>
              </a:rPr>
              <a:t>一根光纤上传输</a:t>
            </a:r>
            <a:r>
              <a:rPr lang="zh-CN" altLang="en-US" smtClean="0">
                <a:latin typeface="Arial" panose="020B0604020202020204" pitchFamily="34" charset="0"/>
              </a:rPr>
              <a:t>，由于模间色散较大而导致信号脉冲展宽严重，因此多模光纤主要用于局域网中的短距离传输。光纤连接器种类很多，常用的连接器包括</a:t>
            </a:r>
            <a:r>
              <a:rPr lang="en-US" altLang="zh-CN" smtClean="0">
                <a:latin typeface="Arial" panose="020B0604020202020204" pitchFamily="34" charset="0"/>
              </a:rPr>
              <a:t>ST</a:t>
            </a:r>
            <a:r>
              <a:rPr lang="zh-CN" altLang="en-US" smtClean="0">
                <a:latin typeface="Arial" panose="020B0604020202020204" pitchFamily="34" charset="0"/>
              </a:rPr>
              <a:t>，</a:t>
            </a:r>
            <a:r>
              <a:rPr lang="en-US" altLang="zh-CN" smtClean="0">
                <a:latin typeface="Arial" panose="020B0604020202020204" pitchFamily="34" charset="0"/>
              </a:rPr>
              <a:t>FC</a:t>
            </a:r>
            <a:r>
              <a:rPr lang="zh-CN" altLang="en-US" smtClean="0">
                <a:latin typeface="Arial" panose="020B0604020202020204" pitchFamily="34" charset="0"/>
              </a:rPr>
              <a:t>，</a:t>
            </a:r>
            <a:r>
              <a:rPr lang="en-US" altLang="zh-CN" smtClean="0">
                <a:latin typeface="Arial" panose="020B0604020202020204" pitchFamily="34" charset="0"/>
              </a:rPr>
              <a:t>SC</a:t>
            </a:r>
            <a:r>
              <a:rPr lang="zh-CN" altLang="en-US" smtClean="0">
                <a:latin typeface="Arial" panose="020B0604020202020204" pitchFamily="34" charset="0"/>
              </a:rPr>
              <a:t>，</a:t>
            </a:r>
            <a:r>
              <a:rPr lang="en-US" altLang="zh-CN" smtClean="0">
                <a:latin typeface="Arial" panose="020B0604020202020204" pitchFamily="34" charset="0"/>
              </a:rPr>
              <a:t>LC</a:t>
            </a:r>
            <a:r>
              <a:rPr lang="zh-CN" altLang="en-US" smtClean="0">
                <a:latin typeface="Arial" panose="020B0604020202020204" pitchFamily="34" charset="0"/>
              </a:rPr>
              <a:t>连接器。</a:t>
            </a:r>
            <a:endParaRPr lang="en-US" altLang="zh-CN" smtClean="0">
              <a:latin typeface="Arial" panose="020B0604020202020204" pitchFamily="34" charset="0"/>
            </a:endParaRPr>
          </a:p>
          <a:p>
            <a:endParaRPr lang="zh-CN" altLang="zh-CN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77328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zh-CN" altLang="en-US" smtClean="0">
                <a:latin typeface="Arial" panose="020B0604020202020204" pitchFamily="34" charset="0"/>
              </a:rPr>
              <a:t>网络通信中常常会用到各种各样的串口电缆。常用的串口电缆标准为</a:t>
            </a:r>
            <a:r>
              <a:rPr lang="en-US" altLang="zh-CN" smtClean="0">
                <a:latin typeface="Arial" panose="020B0604020202020204" pitchFamily="34" charset="0"/>
              </a:rPr>
              <a:t>RS-232</a:t>
            </a:r>
            <a:r>
              <a:rPr lang="zh-CN" altLang="en-US" smtClean="0">
                <a:latin typeface="Arial" panose="020B0604020202020204" pitchFamily="34" charset="0"/>
              </a:rPr>
              <a:t>，同时也是推荐的标准。但是</a:t>
            </a:r>
            <a:r>
              <a:rPr lang="en-US" altLang="zh-CN" smtClean="0">
                <a:latin typeface="Arial" panose="020B0604020202020204" pitchFamily="34" charset="0"/>
              </a:rPr>
              <a:t>RS-232</a:t>
            </a:r>
            <a:r>
              <a:rPr lang="zh-CN" altLang="en-US" smtClean="0">
                <a:latin typeface="Arial" panose="020B0604020202020204" pitchFamily="34" charset="0"/>
              </a:rPr>
              <a:t>的传输速率有限，传输距离仅为</a:t>
            </a:r>
            <a:r>
              <a:rPr lang="en-US" altLang="zh-CN" smtClean="0">
                <a:latin typeface="Arial" panose="020B0604020202020204" pitchFamily="34" charset="0"/>
              </a:rPr>
              <a:t>6</a:t>
            </a:r>
            <a:r>
              <a:rPr lang="zh-CN" altLang="en-US" smtClean="0">
                <a:latin typeface="Arial" panose="020B0604020202020204" pitchFamily="34" charset="0"/>
              </a:rPr>
              <a:t>米。其他的串口电缆标准可以支持更长的传输距离，例如</a:t>
            </a:r>
            <a:r>
              <a:rPr lang="en-US" altLang="zh-CN" smtClean="0">
                <a:latin typeface="Arial" panose="020B0604020202020204" pitchFamily="34" charset="0"/>
              </a:rPr>
              <a:t>RS-422</a:t>
            </a:r>
            <a:r>
              <a:rPr lang="zh-CN" altLang="en-US" smtClean="0">
                <a:latin typeface="Arial" panose="020B0604020202020204" pitchFamily="34" charset="0"/>
              </a:rPr>
              <a:t>和</a:t>
            </a:r>
            <a:r>
              <a:rPr lang="en-US" altLang="zh-CN" smtClean="0">
                <a:latin typeface="Arial" panose="020B0604020202020204" pitchFamily="34" charset="0"/>
              </a:rPr>
              <a:t>RS-485</a:t>
            </a:r>
            <a:r>
              <a:rPr lang="zh-CN" altLang="en-US" smtClean="0">
                <a:latin typeface="Arial" panose="020B0604020202020204" pitchFamily="34" charset="0"/>
              </a:rPr>
              <a:t>的传输距离可达</a:t>
            </a:r>
            <a:r>
              <a:rPr lang="en-US" altLang="zh-CN" smtClean="0">
                <a:latin typeface="Arial" panose="020B0604020202020204" pitchFamily="34" charset="0"/>
              </a:rPr>
              <a:t>1200</a:t>
            </a:r>
            <a:r>
              <a:rPr lang="zh-CN" altLang="en-US" smtClean="0">
                <a:latin typeface="Arial" panose="020B0604020202020204" pitchFamily="34" charset="0"/>
              </a:rPr>
              <a:t>米。</a:t>
            </a:r>
            <a:r>
              <a:rPr lang="en-US" altLang="zh-CN" smtClean="0">
                <a:latin typeface="Arial" panose="020B0604020202020204" pitchFamily="34" charset="0"/>
              </a:rPr>
              <a:t>RS-422</a:t>
            </a:r>
            <a:r>
              <a:rPr lang="zh-CN" altLang="en-US" smtClean="0">
                <a:latin typeface="Arial" panose="020B0604020202020204" pitchFamily="34" charset="0"/>
              </a:rPr>
              <a:t>和</a:t>
            </a:r>
            <a:r>
              <a:rPr lang="en-US" altLang="zh-CN" smtClean="0">
                <a:latin typeface="Arial" panose="020B0604020202020204" pitchFamily="34" charset="0"/>
              </a:rPr>
              <a:t>RS-485</a:t>
            </a:r>
            <a:r>
              <a:rPr lang="zh-CN" altLang="en-US" smtClean="0">
                <a:latin typeface="Arial" panose="020B0604020202020204" pitchFamily="34" charset="0"/>
              </a:rPr>
              <a:t>串口电缆通常使用</a:t>
            </a:r>
            <a:r>
              <a:rPr lang="en-US" altLang="zh-CN" smtClean="0">
                <a:latin typeface="Arial" panose="020B0604020202020204" pitchFamily="34" charset="0"/>
              </a:rPr>
              <a:t>V.35</a:t>
            </a:r>
            <a:r>
              <a:rPr lang="zh-CN" altLang="en-US" smtClean="0">
                <a:latin typeface="Arial" panose="020B0604020202020204" pitchFamily="34" charset="0"/>
              </a:rPr>
              <a:t>接头，这种接头在上世纪</a:t>
            </a:r>
            <a:r>
              <a:rPr lang="en-US" altLang="zh-CN" smtClean="0">
                <a:latin typeface="Arial" panose="020B0604020202020204" pitchFamily="34" charset="0"/>
              </a:rPr>
              <a:t>80</a:t>
            </a:r>
            <a:r>
              <a:rPr lang="zh-CN" altLang="en-US" smtClean="0">
                <a:latin typeface="Arial" panose="020B0604020202020204" pitchFamily="34" charset="0"/>
              </a:rPr>
              <a:t>年代已经淘汰，但是现在仍在帧中继、</a:t>
            </a:r>
            <a:r>
              <a:rPr lang="en-US" altLang="zh-CN" smtClean="0">
                <a:latin typeface="Arial" panose="020B0604020202020204" pitchFamily="34" charset="0"/>
              </a:rPr>
              <a:t>ATM</a:t>
            </a:r>
            <a:r>
              <a:rPr lang="zh-CN" altLang="en-US" smtClean="0">
                <a:latin typeface="Arial" panose="020B0604020202020204" pitchFamily="34" charset="0"/>
              </a:rPr>
              <a:t>等传统网络上使用。</a:t>
            </a:r>
            <a:r>
              <a:rPr lang="en-US" altLang="zh-CN" smtClean="0">
                <a:latin typeface="Arial" panose="020B0604020202020204" pitchFamily="34" charset="0"/>
              </a:rPr>
              <a:t>V.24</a:t>
            </a:r>
            <a:r>
              <a:rPr lang="zh-CN" altLang="en-US" smtClean="0">
                <a:latin typeface="Arial" panose="020B0604020202020204" pitchFamily="34" charset="0"/>
              </a:rPr>
              <a:t>是</a:t>
            </a:r>
            <a:r>
              <a:rPr lang="en-US" altLang="zh-CN" smtClean="0">
                <a:latin typeface="Arial" panose="020B0604020202020204" pitchFamily="34" charset="0"/>
              </a:rPr>
              <a:t>RS-232</a:t>
            </a:r>
            <a:r>
              <a:rPr lang="zh-CN" altLang="en-US" smtClean="0">
                <a:latin typeface="Arial" panose="020B0604020202020204" pitchFamily="34" charset="0"/>
              </a:rPr>
              <a:t>标准的欧洲版。</a:t>
            </a:r>
            <a:r>
              <a:rPr lang="en-US" altLang="zh-CN" smtClean="0">
                <a:latin typeface="Arial" panose="020B0604020202020204" pitchFamily="34" charset="0"/>
              </a:rPr>
              <a:t>RS-232</a:t>
            </a:r>
            <a:r>
              <a:rPr lang="zh-CN" altLang="en-US" smtClean="0">
                <a:latin typeface="Arial" panose="020B0604020202020204" pitchFamily="34" charset="0"/>
              </a:rPr>
              <a:t>本身没有定义接头标准，常用的接头类型为</a:t>
            </a:r>
            <a:r>
              <a:rPr lang="en-US" altLang="zh-CN" smtClean="0">
                <a:latin typeface="Arial" panose="020B0604020202020204" pitchFamily="34" charset="0"/>
              </a:rPr>
              <a:t>DB-9</a:t>
            </a:r>
            <a:r>
              <a:rPr lang="zh-CN" altLang="en-US" smtClean="0">
                <a:latin typeface="Arial" panose="020B0604020202020204" pitchFamily="34" charset="0"/>
              </a:rPr>
              <a:t>和</a:t>
            </a:r>
            <a:r>
              <a:rPr lang="en-US" altLang="zh-CN" smtClean="0">
                <a:latin typeface="Arial" panose="020B0604020202020204" pitchFamily="34" charset="0"/>
              </a:rPr>
              <a:t>DB-25</a:t>
            </a:r>
            <a:r>
              <a:rPr lang="zh-CN" altLang="en-US" smtClean="0">
                <a:latin typeface="Arial" panose="020B0604020202020204" pitchFamily="34" charset="0"/>
              </a:rPr>
              <a:t>。现在，</a:t>
            </a:r>
            <a:r>
              <a:rPr lang="en-US" altLang="zh-CN" smtClean="0">
                <a:latin typeface="Arial" panose="020B0604020202020204" pitchFamily="34" charset="0"/>
              </a:rPr>
              <a:t>RS-232</a:t>
            </a:r>
            <a:r>
              <a:rPr lang="zh-CN" altLang="en-US" smtClean="0">
                <a:latin typeface="Arial" panose="020B0604020202020204" pitchFamily="34" charset="0"/>
              </a:rPr>
              <a:t>已逐渐被</a:t>
            </a:r>
            <a:r>
              <a:rPr lang="en-US" altLang="zh-CN" smtClean="0">
                <a:latin typeface="Arial" panose="020B0604020202020204" pitchFamily="34" charset="0"/>
              </a:rPr>
              <a:t>FireWire</a:t>
            </a:r>
            <a:r>
              <a:rPr lang="zh-CN" altLang="en-US" smtClean="0">
                <a:latin typeface="Arial" panose="020B0604020202020204" pitchFamily="34" charset="0"/>
              </a:rPr>
              <a:t>、</a:t>
            </a:r>
            <a:r>
              <a:rPr lang="en-US" altLang="zh-CN" smtClean="0">
                <a:latin typeface="Arial" panose="020B0604020202020204" pitchFamily="34" charset="0"/>
              </a:rPr>
              <a:t>USB</a:t>
            </a:r>
            <a:r>
              <a:rPr lang="zh-CN" altLang="en-US" smtClean="0">
                <a:latin typeface="Arial" panose="020B0604020202020204" pitchFamily="34" charset="0"/>
              </a:rPr>
              <a:t>等新标准取代，新产品和新设备已普遍使用</a:t>
            </a:r>
            <a:r>
              <a:rPr lang="en-US" altLang="zh-CN" smtClean="0">
                <a:latin typeface="Arial" panose="020B0604020202020204" pitchFamily="34" charset="0"/>
              </a:rPr>
              <a:t>USB</a:t>
            </a:r>
            <a:r>
              <a:rPr lang="zh-CN" altLang="en-US" smtClean="0">
                <a:latin typeface="Arial" panose="020B0604020202020204" pitchFamily="34" charset="0"/>
              </a:rPr>
              <a:t>标准。</a:t>
            </a:r>
            <a:endParaRPr lang="en-US" altLang="zh-CN" smtClean="0">
              <a:latin typeface="Arial" panose="020B0604020202020204" pitchFamily="34" charset="0"/>
            </a:endParaRPr>
          </a:p>
          <a:p>
            <a:endParaRPr lang="zh-CN" altLang="zh-CN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26816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>
              <a:defRPr/>
            </a:pPr>
            <a:r>
              <a:rPr lang="zh-CN" altLang="en-US" dirty="0" smtClean="0"/>
              <a:t>如图是一个</a:t>
            </a:r>
            <a:r>
              <a:rPr lang="en-US" altLang="zh-CN" dirty="0" smtClean="0"/>
              <a:t>10BASE5</a:t>
            </a:r>
            <a:r>
              <a:rPr lang="zh-CN" altLang="en-US" dirty="0" smtClean="0"/>
              <a:t>以太网，每个主机都是用同一根同轴电缆来与其它主机进行通信，因此，这里的同轴电缆又被称为共享介质，相应的网络被称为共享介质网络，或简称为共享式网络。共享式网络中，不同的主机同时发送数据时，就会产生信号冲突的问题，解决这一问题的方法一般是采用载波侦听多路访问</a:t>
            </a:r>
            <a:r>
              <a:rPr lang="en-US" altLang="zh-CN" dirty="0" smtClean="0"/>
              <a:t>/</a:t>
            </a:r>
            <a:r>
              <a:rPr lang="zh-CN" altLang="en-US" dirty="0" smtClean="0"/>
              <a:t>冲突检测技术（</a:t>
            </a:r>
            <a:r>
              <a:rPr lang="en-US" altLang="zh-CN" dirty="0" smtClean="0"/>
              <a:t>Carrier Sense Multiple Access/Collision Detection</a:t>
            </a:r>
            <a:r>
              <a:rPr lang="zh-CN" altLang="en-US" dirty="0" smtClean="0"/>
              <a:t>）。</a:t>
            </a:r>
            <a:endParaRPr lang="en-US" altLang="zh-CN" dirty="0" smtClean="0"/>
          </a:p>
          <a:p>
            <a:pPr>
              <a:defRPr/>
            </a:pPr>
            <a:r>
              <a:rPr lang="en-US" altLang="zh-CN" dirty="0" smtClean="0"/>
              <a:t>CSMA/CD</a:t>
            </a:r>
            <a:r>
              <a:rPr lang="zh-CN" altLang="en-US" dirty="0" smtClean="0"/>
              <a:t>的基本工作过程如下：</a:t>
            </a:r>
          </a:p>
          <a:p>
            <a:pPr marL="228600" indent="-228600" eaLnBrk="1" hangingPunct="1">
              <a:buFont typeface="+mj-lt"/>
              <a:buAutoNum type="arabicPeriod"/>
              <a:defRPr/>
            </a:pPr>
            <a:r>
              <a:rPr lang="zh-CN" altLang="en-US" dirty="0" smtClean="0"/>
              <a:t>终端设备不停地检测共享线路的状态。如果线路空闲，则可以发送数据；如果线路不空闲，则等待一段时间后继续检测（延时时间由退避算法决定）。</a:t>
            </a:r>
          </a:p>
          <a:p>
            <a:pPr marL="228600" indent="-228600">
              <a:buFont typeface="+mj-lt"/>
              <a:buAutoNum type="arabicPeriod"/>
              <a:defRPr/>
            </a:pPr>
            <a:r>
              <a:rPr lang="zh-CN" altLang="en-US" dirty="0" smtClean="0"/>
              <a:t>如果有另外一个设备同时发送数据，两个设备发送的数据会产生冲突。</a:t>
            </a:r>
          </a:p>
          <a:p>
            <a:pPr marL="228600" indent="-228600">
              <a:buFont typeface="+mj-lt"/>
              <a:buAutoNum type="arabicPeriod"/>
              <a:defRPr/>
            </a:pPr>
            <a:r>
              <a:rPr lang="zh-CN" altLang="en-US" dirty="0" smtClean="0"/>
              <a:t>终端设备检测到冲突之后，会马上停止发送自己的数据，并发送特殊阻塞信息，以强化冲突信号，使线路上其他站点能够尽早检测到冲突。</a:t>
            </a:r>
          </a:p>
          <a:p>
            <a:pPr marL="228600" indent="-228600">
              <a:buFont typeface="+mj-lt"/>
              <a:buAutoNum type="arabicPeriod"/>
              <a:defRPr/>
            </a:pPr>
            <a:r>
              <a:rPr lang="zh-CN" altLang="en-US" dirty="0" smtClean="0"/>
              <a:t>终端设备检测到冲突后，等待一段时间之后再进行数据发送（延时时间由退避算法决定）。</a:t>
            </a:r>
            <a:endParaRPr lang="en-US" altLang="zh-CN" dirty="0" smtClean="0"/>
          </a:p>
          <a:p>
            <a:pPr>
              <a:defRPr/>
            </a:pPr>
            <a:r>
              <a:rPr lang="en-US" altLang="zh-CN" dirty="0" smtClean="0"/>
              <a:t>CSMA/CD</a:t>
            </a:r>
            <a:r>
              <a:rPr lang="zh-CN" altLang="en-US" dirty="0" smtClean="0"/>
              <a:t>的工作原理可简单总结为：先听后发，边发边听，冲突停发，随机延迟后重发。</a:t>
            </a:r>
          </a:p>
        </p:txBody>
      </p:sp>
    </p:spTree>
    <p:extLst>
      <p:ext uri="{BB962C8B-B14F-4D97-AF65-F5344CB8AC3E}">
        <p14:creationId xmlns:p14="http://schemas.microsoft.com/office/powerpoint/2010/main" val="1270571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zh-CN" altLang="en-US" smtClean="0">
                <a:latin typeface="Arial" panose="020B0604020202020204" pitchFamily="34" charset="0"/>
              </a:rPr>
              <a:t>半双工：在半双工模式（</a:t>
            </a:r>
            <a:r>
              <a:rPr lang="en-US" altLang="zh-CN" smtClean="0">
                <a:latin typeface="Arial" panose="020B0604020202020204" pitchFamily="34" charset="0"/>
              </a:rPr>
              <a:t>half-duplex mode</a:t>
            </a:r>
            <a:r>
              <a:rPr lang="zh-CN" altLang="en-US" smtClean="0">
                <a:latin typeface="Arial" panose="020B0604020202020204" pitchFamily="34" charset="0"/>
              </a:rPr>
              <a:t>）下，通信双方都能发送和接收数据，但不能同时进行。当一台设备发送时，另一台只能接收，反之亦然。对讲机是半双工的典型例子。</a:t>
            </a:r>
          </a:p>
          <a:p>
            <a:r>
              <a:rPr lang="zh-CN" altLang="en-US" smtClean="0">
                <a:latin typeface="Arial" panose="020B0604020202020204" pitchFamily="34" charset="0"/>
              </a:rPr>
              <a:t>全双工：在全双工模式（</a:t>
            </a:r>
            <a:r>
              <a:rPr lang="en-US" altLang="zh-CN" smtClean="0">
                <a:latin typeface="Arial" panose="020B0604020202020204" pitchFamily="34" charset="0"/>
              </a:rPr>
              <a:t>full-duplex mode</a:t>
            </a:r>
            <a:r>
              <a:rPr lang="zh-CN" altLang="en-US" smtClean="0">
                <a:latin typeface="Arial" panose="020B0604020202020204" pitchFamily="34" charset="0"/>
              </a:rPr>
              <a:t>）下，通信双方都能同时接收和发送数据。电话网络是典型的全双工例子。</a:t>
            </a:r>
          </a:p>
          <a:p>
            <a:r>
              <a:rPr lang="zh-CN" altLang="en-US" smtClean="0">
                <a:latin typeface="Arial" panose="020B0604020202020204" pitchFamily="34" charset="0"/>
              </a:rPr>
              <a:t>以太网上的通信模式包括半双工和全双工两种：</a:t>
            </a:r>
            <a:endParaRPr lang="en-US" altLang="zh-CN" smtClean="0">
              <a:latin typeface="Arial" panose="020B0604020202020204" pitchFamily="34" charset="0"/>
            </a:endParaRPr>
          </a:p>
          <a:p>
            <a:r>
              <a:rPr lang="zh-CN" altLang="en-US" smtClean="0">
                <a:latin typeface="Arial" panose="020B0604020202020204" pitchFamily="34" charset="0"/>
              </a:rPr>
              <a:t>半双工模式下，共享物理介质的通信双方必须采用</a:t>
            </a:r>
            <a:r>
              <a:rPr lang="en-US" altLang="zh-CN" smtClean="0">
                <a:latin typeface="Arial" panose="020B0604020202020204" pitchFamily="34" charset="0"/>
              </a:rPr>
              <a:t>CSMA/CD</a:t>
            </a:r>
            <a:r>
              <a:rPr lang="zh-CN" altLang="en-US" smtClean="0">
                <a:latin typeface="Arial" panose="020B0604020202020204" pitchFamily="34" charset="0"/>
              </a:rPr>
              <a:t>机制来避免冲突。例如，</a:t>
            </a:r>
            <a:r>
              <a:rPr lang="en-US" altLang="zh-CN" smtClean="0">
                <a:latin typeface="Arial" panose="020B0604020202020204" pitchFamily="34" charset="0"/>
              </a:rPr>
              <a:t>10BASE5</a:t>
            </a:r>
            <a:r>
              <a:rPr lang="zh-CN" altLang="en-US" smtClean="0">
                <a:latin typeface="Arial" panose="020B0604020202020204" pitchFamily="34" charset="0"/>
              </a:rPr>
              <a:t>以太网的通信模式就必须是半双工模式。</a:t>
            </a:r>
            <a:endParaRPr lang="en-US" altLang="zh-CN" smtClean="0">
              <a:latin typeface="Arial" panose="020B0604020202020204" pitchFamily="34" charset="0"/>
            </a:endParaRPr>
          </a:p>
          <a:p>
            <a:r>
              <a:rPr lang="zh-CN" altLang="en-US" smtClean="0">
                <a:latin typeface="Arial" panose="020B0604020202020204" pitchFamily="34" charset="0"/>
              </a:rPr>
              <a:t>全双工模式下，通信双方可以同时实现双向通信，这种模式不会产生冲突，因此不需要使用</a:t>
            </a:r>
            <a:r>
              <a:rPr lang="en-US" altLang="zh-CN" smtClean="0">
                <a:latin typeface="Arial" panose="020B0604020202020204" pitchFamily="34" charset="0"/>
              </a:rPr>
              <a:t>CSMA/CD</a:t>
            </a:r>
            <a:r>
              <a:rPr lang="zh-CN" altLang="en-US" smtClean="0">
                <a:latin typeface="Arial" panose="020B0604020202020204" pitchFamily="34" charset="0"/>
              </a:rPr>
              <a:t>机制。例如，</a:t>
            </a:r>
            <a:r>
              <a:rPr lang="en-US" altLang="zh-CN" smtClean="0">
                <a:latin typeface="Arial" panose="020B0604020202020204" pitchFamily="34" charset="0"/>
              </a:rPr>
              <a:t>10BASE-T</a:t>
            </a:r>
            <a:r>
              <a:rPr lang="zh-CN" altLang="en-US" smtClean="0">
                <a:latin typeface="Arial" panose="020B0604020202020204" pitchFamily="34" charset="0"/>
              </a:rPr>
              <a:t>以太网的通信模式就可以是全双工模式。</a:t>
            </a:r>
            <a:endParaRPr lang="en-US" altLang="zh-CN" smtClean="0">
              <a:latin typeface="Arial" panose="020B0604020202020204" pitchFamily="34" charset="0"/>
            </a:endParaRPr>
          </a:p>
          <a:p>
            <a:r>
              <a:rPr lang="zh-CN" altLang="en-US" smtClean="0">
                <a:latin typeface="Arial" panose="020B0604020202020204" pitchFamily="34" charset="0"/>
              </a:rPr>
              <a:t>同一物理链路上相连的两台设备的双工模式必须保持一致。</a:t>
            </a:r>
            <a:endParaRPr lang="en-US" altLang="zh-CN" smtClean="0">
              <a:latin typeface="Arial" panose="020B0604020202020204" pitchFamily="34" charset="0"/>
            </a:endParaRPr>
          </a:p>
          <a:p>
            <a:endParaRPr lang="zh-CN" altLang="zh-CN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78814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3587" cy="3430588"/>
          </a:xfrm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4588" y="4344988"/>
            <a:ext cx="4572000" cy="4114800"/>
          </a:xfrm>
          <a:ln/>
        </p:spPr>
        <p:txBody>
          <a:bodyPr/>
          <a:lstStyle/>
          <a:p>
            <a:pPr marL="228600" indent="-228600" eaLnBrk="1" hangingPunct="1">
              <a:defRPr/>
            </a:pPr>
            <a:r>
              <a:rPr lang="en-US" altLang="zh-CN" dirty="0" smtClean="0"/>
              <a:t>1. </a:t>
            </a:r>
            <a:r>
              <a:rPr lang="zh-CN" altLang="en-US" dirty="0" smtClean="0"/>
              <a:t>千兆以太网传输必须使用超</a:t>
            </a:r>
            <a:r>
              <a:rPr lang="en-US" altLang="zh-CN" dirty="0" smtClean="0"/>
              <a:t>5</a:t>
            </a:r>
            <a:r>
              <a:rPr lang="zh-CN" altLang="en-US" dirty="0" smtClean="0"/>
              <a:t>类标准及以上的双绞线，或者使用千兆及更高等级的光纤。</a:t>
            </a:r>
            <a:endParaRPr lang="en-US" altLang="zh-CN" dirty="0" smtClean="0"/>
          </a:p>
          <a:p>
            <a:pPr marL="228600" indent="-228600" eaLnBrk="1" hangingPunct="1">
              <a:defRPr/>
            </a:pPr>
            <a:r>
              <a:rPr lang="en-US" altLang="zh-CN" dirty="0" smtClean="0"/>
              <a:t>2. </a:t>
            </a:r>
            <a:r>
              <a:rPr lang="zh-CN" altLang="en-US" dirty="0" smtClean="0"/>
              <a:t>冲突域是一个通过共享物理介质进行双向传输的所有节点的集合。当同一冲突域中的主机同时发送数据时，数据到达目的地之前可能会发生冲突。</a:t>
            </a:r>
            <a:endParaRPr lang="en-US" altLang="zh-CN" dirty="0" smtClean="0"/>
          </a:p>
          <a:p>
            <a:pPr>
              <a:defRPr/>
            </a:pPr>
            <a:r>
              <a:rPr lang="en-US" altLang="zh-CN" dirty="0" smtClean="0"/>
              <a:t>3. CSMA/CD</a:t>
            </a:r>
            <a:r>
              <a:rPr lang="zh-CN" altLang="en-US" dirty="0" smtClean="0"/>
              <a:t>是一种在共享式网络上检测并避免冲突的机制。</a:t>
            </a:r>
            <a:endParaRPr lang="en-US" altLang="zh-CN" dirty="0" smtClean="0"/>
          </a:p>
        </p:txBody>
      </p:sp>
    </p:spTree>
    <p:extLst>
      <p:ext uri="{BB962C8B-B14F-4D97-AF65-F5344CB8AC3E}">
        <p14:creationId xmlns:p14="http://schemas.microsoft.com/office/powerpoint/2010/main" val="30817788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0723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80134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76" descr="新版面封面－红色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68413"/>
            <a:ext cx="9144000" cy="314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77" descr="Logo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7613" y="5578475"/>
            <a:ext cx="820737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/>
          <p:cNvSpPr txBox="1">
            <a:spLocks noChangeArrowheads="1"/>
          </p:cNvSpPr>
          <p:nvPr userDrawn="1"/>
        </p:nvSpPr>
        <p:spPr bwMode="auto">
          <a:xfrm>
            <a:off x="755650" y="6205538"/>
            <a:ext cx="2616200" cy="261937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78220" tIns="39109" rIns="78220" bIns="39109">
            <a:spAutoFit/>
          </a:bodyPr>
          <a:lstStyle>
            <a:lvl1pPr defTabSz="784225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defTabSz="784225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defTabSz="784225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defTabSz="784225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defTabSz="784225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defTabSz="784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defTabSz="784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defTabSz="784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defTabSz="784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 eaLnBrk="1" hangingPunct="1">
              <a:defRPr/>
            </a:pPr>
            <a:r>
              <a:rPr lang="en-US" altLang="zh-CN" sz="1200" dirty="0">
                <a:latin typeface="FrutigerNext LT Bold" charset="0"/>
                <a:ea typeface="MS PGothic" pitchFamily="34" charset="-128"/>
              </a:rPr>
              <a:t>HUAWEI TECHNOLOGIES CO., LTD.</a:t>
            </a:r>
            <a:endParaRPr lang="en-US" altLang="zh-CN" dirty="0">
              <a:ea typeface="MS PGothic" pitchFamily="34" charset="-128"/>
            </a:endParaRPr>
          </a:p>
        </p:txBody>
      </p:sp>
      <p:sp>
        <p:nvSpPr>
          <p:cNvPr id="6" name="Title 3"/>
          <p:cNvSpPr>
            <a:spLocks noGrp="1"/>
          </p:cNvSpPr>
          <p:nvPr>
            <p:ph type="title"/>
          </p:nvPr>
        </p:nvSpPr>
        <p:spPr>
          <a:xfrm>
            <a:off x="755650" y="2263775"/>
            <a:ext cx="5688013" cy="579438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矩形 6"/>
          <p:cNvSpPr>
            <a:spLocks noGrp="1" noChangeArrowheads="1"/>
          </p:cNvSpPr>
          <p:nvPr>
            <p:ph type="dt" sz="quarter" idx="10"/>
          </p:nvPr>
        </p:nvSpPr>
        <p:spPr>
          <a:xfrm>
            <a:off x="649288" y="669925"/>
            <a:ext cx="2530475" cy="476250"/>
          </a:xfrm>
        </p:spPr>
        <p:txBody>
          <a:bodyPr lIns="91440" tIns="45720" rIns="91440" bIns="45720"/>
          <a:lstStyle>
            <a:lvl1pPr defTabSz="914400" eaLnBrk="1" hangingPunct="1">
              <a:lnSpc>
                <a:spcPct val="100000"/>
              </a:lnSpc>
              <a:defRPr kumimoji="1" sz="1400">
                <a:solidFill>
                  <a:srgbClr val="808080"/>
                </a:solidFill>
                <a:latin typeface="FrutigerNext LT Bold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269815584"/>
      </p:ext>
    </p:extLst>
  </p:cSld>
  <p:clrMapOvr>
    <a:masterClrMapping/>
  </p:clrMapOvr>
  <p:transition spd="slow" advClick="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body" idx="11"/>
          </p:nvPr>
        </p:nvSpPr>
        <p:spPr>
          <a:xfrm>
            <a:off x="387350" y="1393825"/>
            <a:ext cx="7929563" cy="41957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</p:txBody>
      </p:sp>
      <p:sp>
        <p:nvSpPr>
          <p:cNvPr id="4" name="Rectangle 7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Page </a:t>
            </a:r>
            <a:fld id="{0B0AF096-0367-4628-9E13-A209639E7C5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11218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95536" y="1393478"/>
            <a:ext cx="3887787" cy="419576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92650" y="1393478"/>
            <a:ext cx="3889375" cy="419576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7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Page </a:t>
            </a:r>
            <a:fld id="{FA86E9F4-4968-47F5-A833-ED85CF200E3B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789919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0779425"/>
      </p:ext>
    </p:extLst>
  </p:cSld>
  <p:clrMapOvr>
    <a:masterClrMapping/>
  </p:clrMapOvr>
  <p:transition advClick="0" advTm="8000"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379036"/>
      </p:ext>
    </p:extLst>
  </p:cSld>
  <p:clrMapOvr>
    <a:masterClrMapping/>
  </p:clrMapOvr>
  <p:transition advClick="0" advTm="8000"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body" idx="11"/>
          </p:nvPr>
        </p:nvSpPr>
        <p:spPr>
          <a:xfrm>
            <a:off x="387350" y="1393825"/>
            <a:ext cx="7929563" cy="41957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</p:txBody>
      </p:sp>
      <p:sp>
        <p:nvSpPr>
          <p:cNvPr id="4" name="Rectangle 7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Page </a:t>
            </a:r>
            <a:fld id="{CCCA6308-BE31-4DA6-BC9D-8F8409756466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1192253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95536" y="1393478"/>
            <a:ext cx="3887787" cy="419576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92650" y="1393478"/>
            <a:ext cx="3889375" cy="419576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7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Page </a:t>
            </a:r>
            <a:fld id="{F3BFD964-F111-49D7-817F-A8EE5F10AE13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9365016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4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5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2" descr="d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24588"/>
            <a:ext cx="9150350" cy="636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3" name="文本框 3"/>
          <p:cNvSpPr txBox="1">
            <a:spLocks noChangeArrowheads="1"/>
          </p:cNvSpPr>
          <p:nvPr/>
        </p:nvSpPr>
        <p:spPr bwMode="auto">
          <a:xfrm>
            <a:off x="652463" y="6438900"/>
            <a:ext cx="2752725" cy="261938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80098" tIns="40050" rIns="80098" bIns="40050">
            <a:spAutoFit/>
          </a:bodyPr>
          <a:lstStyle>
            <a:lvl1pPr defTabSz="801688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defTabSz="801688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defTabSz="801688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defTabSz="801688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defTabSz="801688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defTabSz="801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defTabSz="801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defTabSz="801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defTabSz="801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>
              <a:defRPr/>
            </a:pPr>
            <a:r>
              <a:rPr lang="en-US" altLang="zh-CN" sz="1200" dirty="0">
                <a:latin typeface="FrutigerNext LT Bold" charset="0"/>
                <a:ea typeface="MS PGothic" pitchFamily="34" charset="-128"/>
              </a:rPr>
              <a:t>HUAWEI TECHNOLOGIES CO., LTD.</a:t>
            </a:r>
            <a:endParaRPr lang="en-US" altLang="zh-CN" sz="2200" dirty="0">
              <a:ea typeface="MS PGothic" pitchFamily="34" charset="-128"/>
            </a:endParaRPr>
          </a:p>
        </p:txBody>
      </p:sp>
      <p:pic>
        <p:nvPicPr>
          <p:cNvPr id="1028" name="图片 4" descr="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8875" y="6399213"/>
            <a:ext cx="1311275" cy="31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5" name="矩形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361113" y="6489700"/>
            <a:ext cx="2097087" cy="45561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85000"/>
              </a:lnSpc>
              <a:defRPr sz="1200" smtClean="0">
                <a:latin typeface="FrutigerNext LT Bold" panose="020B0803040504020204" pitchFamily="34" charset="0"/>
              </a:defRPr>
            </a:lvl1pPr>
          </a:lstStyle>
          <a:p>
            <a:pPr>
              <a:defRPr/>
            </a:pPr>
            <a:r>
              <a:rPr lang="de-DE" altLang="zh-CN"/>
              <a:t>Page </a:t>
            </a:r>
            <a:fld id="{BD3080D6-201B-4127-9CE3-4E0360BBFF8F}" type="slidenum">
              <a:rPr lang="de-DE" altLang="zh-CN"/>
              <a:pPr>
                <a:defRPr/>
              </a:pPr>
              <a:t>‹#›</a:t>
            </a:fld>
            <a:endParaRPr lang="en-GB" altLang="zh-CN"/>
          </a:p>
        </p:txBody>
      </p:sp>
      <p:sp>
        <p:nvSpPr>
          <p:cNvPr id="1030" name="矩形 6"/>
          <p:cNvSpPr>
            <a:spLocks noGrp="1" noChangeArrowheads="1"/>
          </p:cNvSpPr>
          <p:nvPr>
            <p:ph type="title"/>
          </p:nvPr>
        </p:nvSpPr>
        <p:spPr bwMode="auto">
          <a:xfrm>
            <a:off x="719138" y="333375"/>
            <a:ext cx="7745412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31" name="矩形 7"/>
          <p:cNvSpPr>
            <a:spLocks noChangeArrowheads="1"/>
          </p:cNvSpPr>
          <p:nvPr/>
        </p:nvSpPr>
        <p:spPr bwMode="auto">
          <a:xfrm>
            <a:off x="3892550" y="6438900"/>
            <a:ext cx="1549400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0067" tIns="40030" rIns="80067" bIns="40030">
            <a:spAutoFit/>
          </a:bodyPr>
          <a:lstStyle>
            <a:lvl1pPr algn="ctr" defTabSz="801688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algn="ctr" defTabSz="801688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algn="ctr" defTabSz="801688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algn="ctr" defTabSz="801688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algn="ctr" defTabSz="801688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algn="ctr" defTabSz="8016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algn="ctr" defTabSz="8016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algn="ctr" defTabSz="8016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algn="ctr" defTabSz="8016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zh-CN" sz="1200">
                <a:latin typeface="FrutigerNext LT Bold" panose="020B0803040504020204" pitchFamily="34" charset="0"/>
              </a:rPr>
              <a:t>Huawei Confidential </a:t>
            </a:r>
          </a:p>
        </p:txBody>
      </p:sp>
      <p:sp>
        <p:nvSpPr>
          <p:cNvPr id="1032" name="矩形 8"/>
          <p:cNvSpPr>
            <a:spLocks noChangeArrowheads="1"/>
          </p:cNvSpPr>
          <p:nvPr/>
        </p:nvSpPr>
        <p:spPr bwMode="auto">
          <a:xfrm>
            <a:off x="-1908175" y="528638"/>
            <a:ext cx="1844675" cy="5307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0098" tIns="40050" rIns="80098" bIns="40050"/>
          <a:lstStyle>
            <a:lvl1pPr algn="ctr" defTabSz="801688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algn="ctr" defTabSz="801688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algn="ctr" defTabSz="801688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algn="ctr" defTabSz="801688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algn="ctr" defTabSz="801688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algn="ctr" defTabSz="8016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algn="ctr" defTabSz="8016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algn="ctr" defTabSz="8016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algn="ctr" defTabSz="8016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>
              <a:lnSpc>
                <a:spcPct val="125000"/>
              </a:lnSpc>
              <a:buClr>
                <a:schemeClr val="bg2"/>
              </a:buClr>
              <a:buSzPct val="60000"/>
              <a:buFont typeface="Wingdings" panose="05000000000000000000" pitchFamily="2" charset="2"/>
              <a:buNone/>
            </a:pPr>
            <a:r>
              <a:rPr lang="zh-CN" altLang="en-US" sz="1100">
                <a:solidFill>
                  <a:schemeClr val="bg1"/>
                </a:solidFill>
              </a:rPr>
              <a:t>英文标题</a:t>
            </a:r>
            <a:r>
              <a:rPr lang="en-US" altLang="zh-CN" sz="1100">
                <a:solidFill>
                  <a:schemeClr val="bg1"/>
                </a:solidFill>
              </a:rPr>
              <a:t>:32-35pt  </a:t>
            </a:r>
          </a:p>
          <a:p>
            <a:pPr algn="r">
              <a:lnSpc>
                <a:spcPct val="125000"/>
              </a:lnSpc>
              <a:buClr>
                <a:schemeClr val="bg2"/>
              </a:buClr>
              <a:buSzPct val="60000"/>
              <a:buFont typeface="Wingdings" panose="05000000000000000000" pitchFamily="2" charset="2"/>
              <a:buNone/>
            </a:pPr>
            <a:r>
              <a:rPr lang="zh-CN" altLang="en-US" sz="1100">
                <a:solidFill>
                  <a:schemeClr val="bg1"/>
                </a:solidFill>
              </a:rPr>
              <a:t>颜色</a:t>
            </a:r>
            <a:r>
              <a:rPr lang="en-US" altLang="zh-CN" sz="1100">
                <a:solidFill>
                  <a:schemeClr val="bg1"/>
                </a:solidFill>
              </a:rPr>
              <a:t>: R153 G0 B0</a:t>
            </a:r>
          </a:p>
          <a:p>
            <a:pPr algn="r">
              <a:lnSpc>
                <a:spcPct val="125000"/>
              </a:lnSpc>
              <a:buClr>
                <a:schemeClr val="bg2"/>
              </a:buClr>
              <a:buSzPct val="60000"/>
              <a:buFont typeface="Wingdings" panose="05000000000000000000" pitchFamily="2" charset="2"/>
              <a:buNone/>
            </a:pPr>
            <a:r>
              <a:rPr lang="zh-CN" altLang="en-US" sz="1100">
                <a:solidFill>
                  <a:schemeClr val="bg1"/>
                </a:solidFill>
                <a:latin typeface="FrutigerNext LT Regular" panose="020B0503040504020204" pitchFamily="34" charset="0"/>
              </a:rPr>
              <a:t>内部使用字体 </a:t>
            </a:r>
            <a:r>
              <a:rPr lang="en-US" altLang="zh-CN" sz="1100">
                <a:solidFill>
                  <a:schemeClr val="bg1"/>
                </a:solidFill>
                <a:latin typeface="FrutigerNext LT Regular" panose="020B0503040504020204" pitchFamily="34" charset="0"/>
              </a:rPr>
              <a:t>:</a:t>
            </a:r>
          </a:p>
          <a:p>
            <a:pPr algn="r">
              <a:lnSpc>
                <a:spcPct val="125000"/>
              </a:lnSpc>
              <a:buClr>
                <a:schemeClr val="bg2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zh-CN" sz="1100">
                <a:solidFill>
                  <a:schemeClr val="bg1"/>
                </a:solidFill>
                <a:latin typeface="FrutigerNext LT Regular" panose="020B0503040504020204" pitchFamily="34" charset="0"/>
              </a:rPr>
              <a:t>FrutigerNext LT Medium</a:t>
            </a:r>
          </a:p>
          <a:p>
            <a:pPr algn="r">
              <a:lnSpc>
                <a:spcPct val="125000"/>
              </a:lnSpc>
              <a:buClr>
                <a:schemeClr val="bg2"/>
              </a:buClr>
              <a:buSzPct val="60000"/>
              <a:buFont typeface="Wingdings" panose="05000000000000000000" pitchFamily="2" charset="2"/>
              <a:buNone/>
            </a:pPr>
            <a:r>
              <a:rPr lang="zh-CN" altLang="en-US" sz="1100">
                <a:solidFill>
                  <a:schemeClr val="bg1"/>
                </a:solidFill>
                <a:latin typeface="FrutigerNext LT Regular" panose="020B0503040504020204" pitchFamily="34" charset="0"/>
              </a:rPr>
              <a:t>外部使用字体 </a:t>
            </a:r>
            <a:r>
              <a:rPr lang="en-US" altLang="zh-CN" sz="1100">
                <a:solidFill>
                  <a:schemeClr val="bg1"/>
                </a:solidFill>
                <a:latin typeface="FrutigerNext LT Regular" panose="020B0503040504020204" pitchFamily="34" charset="0"/>
              </a:rPr>
              <a:t>: Arial</a:t>
            </a:r>
          </a:p>
          <a:p>
            <a:pPr algn="r">
              <a:lnSpc>
                <a:spcPct val="75000"/>
              </a:lnSpc>
              <a:buClr>
                <a:schemeClr val="bg2"/>
              </a:buClr>
              <a:buSzPct val="60000"/>
              <a:buFont typeface="Wingdings" panose="05000000000000000000" pitchFamily="2" charset="2"/>
              <a:buNone/>
            </a:pPr>
            <a:endParaRPr lang="en-US" altLang="zh-CN" sz="1100">
              <a:solidFill>
                <a:schemeClr val="bg1"/>
              </a:solidFill>
            </a:endParaRPr>
          </a:p>
          <a:p>
            <a:pPr algn="r">
              <a:lnSpc>
                <a:spcPct val="125000"/>
              </a:lnSpc>
              <a:buClr>
                <a:schemeClr val="bg2"/>
              </a:buClr>
              <a:buSzPct val="60000"/>
              <a:buFont typeface="Wingdings" panose="05000000000000000000" pitchFamily="2" charset="2"/>
              <a:buNone/>
            </a:pPr>
            <a:r>
              <a:rPr lang="zh-CN" altLang="en-US" sz="1100">
                <a:solidFill>
                  <a:schemeClr val="bg1"/>
                </a:solidFill>
              </a:rPr>
              <a:t>中文标题</a:t>
            </a:r>
            <a:r>
              <a:rPr lang="en-US" altLang="zh-CN" sz="1100">
                <a:solidFill>
                  <a:schemeClr val="bg1"/>
                </a:solidFill>
              </a:rPr>
              <a:t>:30-32pt  </a:t>
            </a:r>
          </a:p>
          <a:p>
            <a:pPr algn="r">
              <a:lnSpc>
                <a:spcPct val="125000"/>
              </a:lnSpc>
              <a:buClr>
                <a:schemeClr val="bg2"/>
              </a:buClr>
              <a:buSzPct val="60000"/>
              <a:buFont typeface="Wingdings" panose="05000000000000000000" pitchFamily="2" charset="2"/>
              <a:buNone/>
            </a:pPr>
            <a:r>
              <a:rPr lang="zh-CN" altLang="en-US" sz="1100">
                <a:solidFill>
                  <a:schemeClr val="bg1"/>
                </a:solidFill>
              </a:rPr>
              <a:t>颜色</a:t>
            </a:r>
            <a:r>
              <a:rPr lang="en-US" altLang="zh-CN" sz="1100">
                <a:solidFill>
                  <a:schemeClr val="bg1"/>
                </a:solidFill>
              </a:rPr>
              <a:t>: R153 G0 B0</a:t>
            </a:r>
          </a:p>
          <a:p>
            <a:pPr algn="r">
              <a:lnSpc>
                <a:spcPct val="125000"/>
              </a:lnSpc>
              <a:buClr>
                <a:schemeClr val="bg2"/>
              </a:buClr>
              <a:buSzPct val="60000"/>
              <a:buFont typeface="Wingdings" panose="05000000000000000000" pitchFamily="2" charset="2"/>
              <a:buNone/>
            </a:pPr>
            <a:r>
              <a:rPr lang="zh-CN" altLang="en-US" sz="1100">
                <a:solidFill>
                  <a:schemeClr val="bg1"/>
                </a:solidFill>
              </a:rPr>
              <a:t>字体</a:t>
            </a:r>
            <a:r>
              <a:rPr lang="en-US" altLang="zh-CN" sz="1100">
                <a:solidFill>
                  <a:schemeClr val="bg1"/>
                </a:solidFill>
              </a:rPr>
              <a:t>:</a:t>
            </a:r>
            <a:r>
              <a:rPr lang="zh-CN" altLang="en-US" sz="1100">
                <a:solidFill>
                  <a:schemeClr val="bg1"/>
                </a:solidFill>
              </a:rPr>
              <a:t>黑体</a:t>
            </a:r>
          </a:p>
          <a:p>
            <a:pPr algn="r">
              <a:lnSpc>
                <a:spcPct val="125000"/>
              </a:lnSpc>
              <a:buClr>
                <a:schemeClr val="bg2"/>
              </a:buClr>
              <a:buSzPct val="60000"/>
              <a:buFont typeface="Wingdings" panose="05000000000000000000" pitchFamily="2" charset="2"/>
              <a:buNone/>
            </a:pPr>
            <a:endParaRPr lang="zh-CN" altLang="en-US" sz="1100">
              <a:solidFill>
                <a:schemeClr val="bg1"/>
              </a:solidFill>
            </a:endParaRPr>
          </a:p>
          <a:p>
            <a:pPr algn="r">
              <a:lnSpc>
                <a:spcPct val="125000"/>
              </a:lnSpc>
              <a:buClr>
                <a:schemeClr val="bg2"/>
              </a:buClr>
              <a:buSzPct val="60000"/>
              <a:buFont typeface="Wingdings" panose="05000000000000000000" pitchFamily="2" charset="2"/>
              <a:buNone/>
            </a:pPr>
            <a:endParaRPr lang="zh-CN" altLang="en-US" sz="1100">
              <a:solidFill>
                <a:schemeClr val="bg1"/>
              </a:solidFill>
            </a:endParaRPr>
          </a:p>
          <a:p>
            <a:pPr algn="r">
              <a:lnSpc>
                <a:spcPct val="125000"/>
              </a:lnSpc>
              <a:buClr>
                <a:schemeClr val="bg2"/>
              </a:buClr>
              <a:buSzPct val="60000"/>
              <a:buFont typeface="Wingdings" panose="05000000000000000000" pitchFamily="2" charset="2"/>
              <a:buNone/>
            </a:pPr>
            <a:endParaRPr lang="zh-CN" altLang="en-US" sz="1100">
              <a:solidFill>
                <a:schemeClr val="bg1"/>
              </a:solidFill>
            </a:endParaRPr>
          </a:p>
          <a:p>
            <a:pPr algn="r">
              <a:lnSpc>
                <a:spcPct val="125000"/>
              </a:lnSpc>
              <a:buClr>
                <a:schemeClr val="bg2"/>
              </a:buClr>
              <a:buSzPct val="60000"/>
              <a:buFont typeface="Wingdings" panose="05000000000000000000" pitchFamily="2" charset="2"/>
              <a:buNone/>
            </a:pPr>
            <a:r>
              <a:rPr lang="zh-CN" altLang="en-US" sz="1100">
                <a:solidFill>
                  <a:schemeClr val="bg1"/>
                </a:solidFill>
              </a:rPr>
              <a:t>英文正文</a:t>
            </a:r>
            <a:r>
              <a:rPr lang="en-US" altLang="zh-CN" sz="1100">
                <a:solidFill>
                  <a:schemeClr val="bg1"/>
                </a:solidFill>
              </a:rPr>
              <a:t>:20-22pt</a:t>
            </a:r>
          </a:p>
          <a:p>
            <a:pPr algn="r">
              <a:lnSpc>
                <a:spcPct val="125000"/>
              </a:lnSpc>
              <a:buClr>
                <a:schemeClr val="bg2"/>
              </a:buClr>
              <a:buSzPct val="60000"/>
              <a:buFont typeface="Wingdings" panose="05000000000000000000" pitchFamily="2" charset="2"/>
              <a:buNone/>
            </a:pPr>
            <a:r>
              <a:rPr lang="zh-CN" altLang="en-US" sz="1100">
                <a:solidFill>
                  <a:schemeClr val="bg1"/>
                </a:solidFill>
              </a:rPr>
              <a:t>子目录 </a:t>
            </a:r>
            <a:r>
              <a:rPr lang="en-US" altLang="zh-CN" sz="1100">
                <a:solidFill>
                  <a:schemeClr val="bg1"/>
                </a:solidFill>
              </a:rPr>
              <a:t>(2-5</a:t>
            </a:r>
            <a:r>
              <a:rPr lang="zh-CN" altLang="en-US" sz="1100">
                <a:solidFill>
                  <a:schemeClr val="bg1"/>
                </a:solidFill>
              </a:rPr>
              <a:t>级</a:t>
            </a:r>
            <a:r>
              <a:rPr lang="en-US" altLang="zh-CN" sz="1100">
                <a:solidFill>
                  <a:schemeClr val="bg1"/>
                </a:solidFill>
              </a:rPr>
              <a:t>) :18pt  </a:t>
            </a:r>
          </a:p>
          <a:p>
            <a:pPr algn="r">
              <a:lnSpc>
                <a:spcPct val="125000"/>
              </a:lnSpc>
              <a:buClr>
                <a:schemeClr val="bg2"/>
              </a:buClr>
              <a:buSzPct val="60000"/>
              <a:buFont typeface="Wingdings" panose="05000000000000000000" pitchFamily="2" charset="2"/>
              <a:buNone/>
            </a:pPr>
            <a:r>
              <a:rPr lang="zh-CN" altLang="en-US" sz="1100">
                <a:solidFill>
                  <a:schemeClr val="bg1"/>
                </a:solidFill>
              </a:rPr>
              <a:t>颜色</a:t>
            </a:r>
            <a:r>
              <a:rPr lang="en-US" altLang="zh-CN" sz="1100">
                <a:solidFill>
                  <a:schemeClr val="bg1"/>
                </a:solidFill>
              </a:rPr>
              <a:t>:</a:t>
            </a:r>
            <a:r>
              <a:rPr lang="zh-CN" altLang="en-US" sz="1100">
                <a:solidFill>
                  <a:schemeClr val="bg1"/>
                </a:solidFill>
              </a:rPr>
              <a:t>黑色</a:t>
            </a:r>
          </a:p>
          <a:p>
            <a:pPr algn="r">
              <a:lnSpc>
                <a:spcPct val="125000"/>
              </a:lnSpc>
              <a:buClr>
                <a:schemeClr val="bg2"/>
              </a:buClr>
              <a:buSzPct val="60000"/>
              <a:buFont typeface="Wingdings" panose="05000000000000000000" pitchFamily="2" charset="2"/>
              <a:buNone/>
            </a:pPr>
            <a:r>
              <a:rPr lang="zh-CN" altLang="en-US" sz="1100">
                <a:solidFill>
                  <a:schemeClr val="bg1"/>
                </a:solidFill>
                <a:latin typeface="FrutigerNext LT Regular" panose="020B0503040504020204" pitchFamily="34" charset="0"/>
              </a:rPr>
              <a:t>内部使用字体 </a:t>
            </a:r>
            <a:r>
              <a:rPr lang="en-US" altLang="zh-CN" sz="1100">
                <a:solidFill>
                  <a:schemeClr val="bg1"/>
                </a:solidFill>
                <a:latin typeface="FrutigerNext LT Regular" panose="020B0503040504020204" pitchFamily="34" charset="0"/>
              </a:rPr>
              <a:t>:</a:t>
            </a:r>
          </a:p>
          <a:p>
            <a:pPr algn="r">
              <a:lnSpc>
                <a:spcPct val="125000"/>
              </a:lnSpc>
              <a:buClr>
                <a:schemeClr val="bg2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zh-CN" sz="1100">
                <a:solidFill>
                  <a:schemeClr val="bg1"/>
                </a:solidFill>
                <a:latin typeface="FrutigerNext LT Regular" panose="020B0503040504020204" pitchFamily="34" charset="0"/>
              </a:rPr>
              <a:t>FrutigerNext LT Regular</a:t>
            </a:r>
          </a:p>
          <a:p>
            <a:pPr algn="r">
              <a:lnSpc>
                <a:spcPct val="125000"/>
              </a:lnSpc>
              <a:buClr>
                <a:schemeClr val="bg2"/>
              </a:buClr>
              <a:buSzPct val="60000"/>
              <a:buFont typeface="Wingdings" panose="05000000000000000000" pitchFamily="2" charset="2"/>
              <a:buNone/>
            </a:pPr>
            <a:r>
              <a:rPr lang="zh-CN" altLang="en-US" sz="1100">
                <a:solidFill>
                  <a:schemeClr val="bg1"/>
                </a:solidFill>
                <a:latin typeface="FrutigerNext LT Regular" panose="020B0503040504020204" pitchFamily="34" charset="0"/>
              </a:rPr>
              <a:t>外部使用字体 </a:t>
            </a:r>
            <a:r>
              <a:rPr lang="en-US" altLang="zh-CN" sz="1100">
                <a:solidFill>
                  <a:schemeClr val="bg1"/>
                </a:solidFill>
                <a:latin typeface="FrutigerNext LT Regular" panose="020B0503040504020204" pitchFamily="34" charset="0"/>
              </a:rPr>
              <a:t>: Arial</a:t>
            </a:r>
          </a:p>
          <a:p>
            <a:pPr algn="r">
              <a:lnSpc>
                <a:spcPct val="75000"/>
              </a:lnSpc>
              <a:buClr>
                <a:schemeClr val="bg2"/>
              </a:buClr>
              <a:buSzPct val="60000"/>
              <a:buFont typeface="Wingdings" panose="05000000000000000000" pitchFamily="2" charset="2"/>
              <a:buNone/>
            </a:pPr>
            <a:endParaRPr lang="en-US" altLang="zh-CN" sz="1100">
              <a:solidFill>
                <a:schemeClr val="bg1"/>
              </a:solidFill>
            </a:endParaRPr>
          </a:p>
          <a:p>
            <a:pPr algn="r">
              <a:lnSpc>
                <a:spcPct val="125000"/>
              </a:lnSpc>
              <a:buClr>
                <a:schemeClr val="bg2"/>
              </a:buClr>
              <a:buSzPct val="60000"/>
              <a:buFont typeface="Wingdings" panose="05000000000000000000" pitchFamily="2" charset="2"/>
              <a:buNone/>
            </a:pPr>
            <a:r>
              <a:rPr lang="zh-CN" altLang="en-US" sz="1100">
                <a:solidFill>
                  <a:schemeClr val="bg1"/>
                </a:solidFill>
              </a:rPr>
              <a:t>中文正文</a:t>
            </a:r>
            <a:r>
              <a:rPr lang="en-US" altLang="zh-CN" sz="1100">
                <a:solidFill>
                  <a:schemeClr val="bg1"/>
                </a:solidFill>
              </a:rPr>
              <a:t>:18-20pt</a:t>
            </a:r>
          </a:p>
          <a:p>
            <a:pPr algn="r">
              <a:lnSpc>
                <a:spcPct val="125000"/>
              </a:lnSpc>
              <a:buClr>
                <a:schemeClr val="bg2"/>
              </a:buClr>
              <a:buSzPct val="60000"/>
              <a:buFont typeface="Wingdings" panose="05000000000000000000" pitchFamily="2" charset="2"/>
              <a:buNone/>
            </a:pPr>
            <a:r>
              <a:rPr lang="zh-CN" altLang="en-US" sz="1100">
                <a:solidFill>
                  <a:schemeClr val="bg1"/>
                </a:solidFill>
              </a:rPr>
              <a:t>子目录</a:t>
            </a:r>
            <a:r>
              <a:rPr lang="en-US" altLang="zh-CN" sz="1100">
                <a:solidFill>
                  <a:schemeClr val="bg1"/>
                </a:solidFill>
              </a:rPr>
              <a:t>(2-5</a:t>
            </a:r>
            <a:r>
              <a:rPr lang="zh-CN" altLang="en-US" sz="1100">
                <a:solidFill>
                  <a:schemeClr val="bg1"/>
                </a:solidFill>
              </a:rPr>
              <a:t>级</a:t>
            </a:r>
            <a:r>
              <a:rPr lang="en-US" altLang="zh-CN" sz="1100">
                <a:solidFill>
                  <a:schemeClr val="bg1"/>
                </a:solidFill>
              </a:rPr>
              <a:t>):18pt </a:t>
            </a:r>
          </a:p>
          <a:p>
            <a:pPr algn="r">
              <a:lnSpc>
                <a:spcPct val="125000"/>
              </a:lnSpc>
              <a:buClr>
                <a:schemeClr val="bg2"/>
              </a:buClr>
              <a:buSzPct val="60000"/>
              <a:buFont typeface="Wingdings" panose="05000000000000000000" pitchFamily="2" charset="2"/>
              <a:buNone/>
            </a:pPr>
            <a:r>
              <a:rPr lang="zh-CN" altLang="en-US" sz="1100">
                <a:solidFill>
                  <a:schemeClr val="bg1"/>
                </a:solidFill>
              </a:rPr>
              <a:t>颜色</a:t>
            </a:r>
            <a:r>
              <a:rPr lang="en-US" altLang="zh-CN" sz="1100">
                <a:solidFill>
                  <a:schemeClr val="bg1"/>
                </a:solidFill>
              </a:rPr>
              <a:t>:</a:t>
            </a:r>
            <a:r>
              <a:rPr lang="zh-CN" altLang="en-US" sz="1100">
                <a:solidFill>
                  <a:schemeClr val="bg1"/>
                </a:solidFill>
              </a:rPr>
              <a:t>黑色</a:t>
            </a:r>
          </a:p>
          <a:p>
            <a:pPr algn="r">
              <a:lnSpc>
                <a:spcPct val="125000"/>
              </a:lnSpc>
              <a:buClr>
                <a:schemeClr val="bg2"/>
              </a:buClr>
              <a:buSzPct val="60000"/>
              <a:buFont typeface="Wingdings" panose="05000000000000000000" pitchFamily="2" charset="2"/>
              <a:buNone/>
            </a:pPr>
            <a:r>
              <a:rPr lang="zh-CN" altLang="en-US" sz="1100">
                <a:solidFill>
                  <a:schemeClr val="bg1"/>
                </a:solidFill>
              </a:rPr>
              <a:t>字体</a:t>
            </a:r>
            <a:r>
              <a:rPr lang="en-US" altLang="zh-CN" sz="1100">
                <a:solidFill>
                  <a:schemeClr val="bg1"/>
                </a:solidFill>
              </a:rPr>
              <a:t>:</a:t>
            </a:r>
            <a:r>
              <a:rPr lang="zh-CN" altLang="en-US" sz="1100">
                <a:solidFill>
                  <a:schemeClr val="bg1"/>
                </a:solidFill>
              </a:rPr>
              <a:t>细黑体 </a:t>
            </a:r>
          </a:p>
          <a:p>
            <a:pPr algn="r">
              <a:lnSpc>
                <a:spcPct val="125000"/>
              </a:lnSpc>
              <a:buClr>
                <a:schemeClr val="bg2"/>
              </a:buClr>
              <a:buSzPct val="60000"/>
              <a:buFont typeface="Wingdings" panose="05000000000000000000" pitchFamily="2" charset="2"/>
              <a:buNone/>
            </a:pPr>
            <a:endParaRPr lang="zh-CN" altLang="en-US" sz="1100">
              <a:solidFill>
                <a:schemeClr val="bg1"/>
              </a:solidFill>
            </a:endParaRPr>
          </a:p>
          <a:p>
            <a:pPr algn="r">
              <a:lnSpc>
                <a:spcPct val="125000"/>
              </a:lnSpc>
              <a:buClr>
                <a:schemeClr val="bg2"/>
              </a:buClr>
              <a:buSzPct val="60000"/>
              <a:buFont typeface="Wingdings" panose="05000000000000000000" pitchFamily="2" charset="2"/>
              <a:buNone/>
            </a:pPr>
            <a:endParaRPr lang="zh-CN" altLang="en-US" sz="1100">
              <a:solidFill>
                <a:schemeClr val="bg1"/>
              </a:solidFill>
            </a:endParaRPr>
          </a:p>
          <a:p>
            <a:pPr algn="r">
              <a:lnSpc>
                <a:spcPct val="125000"/>
              </a:lnSpc>
              <a:buClr>
                <a:schemeClr val="bg2"/>
              </a:buClr>
              <a:buSzPct val="60000"/>
              <a:buFont typeface="Wingdings" panose="05000000000000000000" pitchFamily="2" charset="2"/>
              <a:buNone/>
            </a:pPr>
            <a:endParaRPr lang="zh-CN" altLang="en-US" sz="1100">
              <a:solidFill>
                <a:schemeClr val="bg1"/>
              </a:solidFill>
            </a:endParaRPr>
          </a:p>
          <a:p>
            <a:pPr algn="r">
              <a:lnSpc>
                <a:spcPct val="125000"/>
              </a:lnSpc>
              <a:buClr>
                <a:schemeClr val="bg2"/>
              </a:buClr>
              <a:buSzPct val="60000"/>
              <a:buFont typeface="Wingdings" panose="05000000000000000000" pitchFamily="2" charset="2"/>
              <a:buNone/>
            </a:pPr>
            <a:endParaRPr lang="zh-CN" altLang="en-US" sz="1100">
              <a:solidFill>
                <a:schemeClr val="bg1"/>
              </a:solidFill>
            </a:endParaRPr>
          </a:p>
          <a:p>
            <a:pPr algn="r">
              <a:lnSpc>
                <a:spcPct val="125000"/>
              </a:lnSpc>
              <a:buClr>
                <a:schemeClr val="bg2"/>
              </a:buClr>
              <a:buSzPct val="60000"/>
              <a:buFont typeface="Wingdings" panose="05000000000000000000" pitchFamily="2" charset="2"/>
              <a:buNone/>
            </a:pPr>
            <a:endParaRPr lang="en-US" altLang="zh-CN" sz="1100"/>
          </a:p>
        </p:txBody>
      </p:sp>
      <p:sp>
        <p:nvSpPr>
          <p:cNvPr id="1033" name="矩形 9"/>
          <p:cNvSpPr>
            <a:spLocks noChangeArrowheads="1"/>
          </p:cNvSpPr>
          <p:nvPr/>
        </p:nvSpPr>
        <p:spPr bwMode="auto">
          <a:xfrm>
            <a:off x="9199563" y="1423988"/>
            <a:ext cx="1049337" cy="2005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0098" tIns="40050" rIns="80098" bIns="40050"/>
          <a:lstStyle>
            <a:lvl1pPr algn="ctr" defTabSz="801688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algn="ctr" defTabSz="801688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algn="ctr" defTabSz="801688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algn="ctr" defTabSz="801688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algn="ctr" defTabSz="801688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algn="ctr" defTabSz="8016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algn="ctr" defTabSz="8016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algn="ctr" defTabSz="8016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algn="ctr" defTabSz="8016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20000"/>
              </a:lnSpc>
              <a:buClr>
                <a:schemeClr val="bg2"/>
              </a:buClr>
              <a:buSzPct val="60000"/>
              <a:buFont typeface="Wingdings" panose="05000000000000000000" pitchFamily="2" charset="2"/>
              <a:buNone/>
            </a:pPr>
            <a:r>
              <a:rPr lang="zh-CN" altLang="en-US" sz="1100">
                <a:solidFill>
                  <a:schemeClr val="bg1"/>
                </a:solidFill>
                <a:latin typeface="华文细黑" panose="02010600040101010101" pitchFamily="2" charset="-122"/>
              </a:rPr>
              <a:t>配色参考方案：</a:t>
            </a:r>
          </a:p>
          <a:p>
            <a:pPr>
              <a:lnSpc>
                <a:spcPct val="120000"/>
              </a:lnSpc>
              <a:buClr>
                <a:schemeClr val="bg2"/>
              </a:buClr>
              <a:buSzPct val="60000"/>
              <a:buFont typeface="Wingdings" panose="05000000000000000000" pitchFamily="2" charset="2"/>
              <a:buNone/>
            </a:pPr>
            <a:r>
              <a:rPr lang="zh-CN" altLang="en-US" sz="1100">
                <a:solidFill>
                  <a:schemeClr val="bg1"/>
                </a:solidFill>
                <a:latin typeface="华文细黑" panose="02010600040101010101" pitchFamily="2" charset="-122"/>
              </a:rPr>
              <a:t>建议同一页面内不超过四种颜色，以下是</a:t>
            </a:r>
            <a:r>
              <a:rPr lang="en-US" altLang="zh-CN" sz="1100">
                <a:solidFill>
                  <a:schemeClr val="bg1"/>
                </a:solidFill>
                <a:latin typeface="华文细黑" panose="02010600040101010101" pitchFamily="2" charset="-122"/>
              </a:rPr>
              <a:t>13</a:t>
            </a:r>
            <a:r>
              <a:rPr lang="zh-CN" altLang="en-US" sz="1100">
                <a:solidFill>
                  <a:schemeClr val="bg1"/>
                </a:solidFill>
                <a:latin typeface="华文细黑" panose="02010600040101010101" pitchFamily="2" charset="-122"/>
              </a:rPr>
              <a:t>组配色方案，同一页面内只选择一组使用。（仅供参考）</a:t>
            </a:r>
          </a:p>
          <a:p>
            <a:pPr>
              <a:lnSpc>
                <a:spcPct val="125000"/>
              </a:lnSpc>
              <a:buClr>
                <a:schemeClr val="bg2"/>
              </a:buClr>
              <a:buSzPct val="60000"/>
              <a:buFont typeface="Wingdings" panose="05000000000000000000" pitchFamily="2" charset="2"/>
              <a:buNone/>
            </a:pPr>
            <a:endParaRPr lang="zh-CN" altLang="en-US" sz="1100">
              <a:solidFill>
                <a:schemeClr val="bg1"/>
              </a:solidFill>
              <a:latin typeface="华文细黑" panose="02010600040101010101" pitchFamily="2" charset="-122"/>
            </a:endParaRPr>
          </a:p>
          <a:p>
            <a:pPr>
              <a:lnSpc>
                <a:spcPct val="125000"/>
              </a:lnSpc>
              <a:buClr>
                <a:schemeClr val="bg2"/>
              </a:buClr>
              <a:buSzPct val="60000"/>
              <a:buFont typeface="Wingdings" panose="05000000000000000000" pitchFamily="2" charset="2"/>
              <a:buChar char="l"/>
            </a:pPr>
            <a:endParaRPr lang="zh-CN" altLang="en-US" sz="1100">
              <a:solidFill>
                <a:schemeClr val="bg1"/>
              </a:solidFill>
              <a:latin typeface="华文细黑" panose="02010600040101010101" pitchFamily="2" charset="-122"/>
            </a:endParaRPr>
          </a:p>
          <a:p>
            <a:pPr>
              <a:lnSpc>
                <a:spcPct val="125000"/>
              </a:lnSpc>
              <a:buClr>
                <a:schemeClr val="bg2"/>
              </a:buClr>
              <a:buSzPct val="60000"/>
              <a:buFont typeface="Wingdings" panose="05000000000000000000" pitchFamily="2" charset="2"/>
              <a:buChar char="l"/>
            </a:pPr>
            <a:endParaRPr lang="en-US" altLang="zh-CN" sz="1100">
              <a:solidFill>
                <a:schemeClr val="bg1"/>
              </a:solidFill>
              <a:latin typeface="华文细黑" panose="02010600040101010101" pitchFamily="2" charset="-122"/>
            </a:endParaRPr>
          </a:p>
        </p:txBody>
      </p:sp>
      <p:sp>
        <p:nvSpPr>
          <p:cNvPr id="1034" name="矩形 10"/>
          <p:cNvSpPr>
            <a:spLocks noChangeArrowheads="1"/>
          </p:cNvSpPr>
          <p:nvPr/>
        </p:nvSpPr>
        <p:spPr bwMode="auto">
          <a:xfrm>
            <a:off x="9199563" y="-61913"/>
            <a:ext cx="1049337" cy="838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0098" tIns="40050" rIns="80098" bIns="40050"/>
          <a:lstStyle>
            <a:lvl1pPr algn="ctr" defTabSz="801688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algn="ctr" defTabSz="801688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algn="ctr" defTabSz="801688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algn="ctr" defTabSz="801688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algn="ctr" defTabSz="801688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algn="ctr" defTabSz="8016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algn="ctr" defTabSz="8016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algn="ctr" defTabSz="8016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algn="ctr" defTabSz="8016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20000"/>
              </a:lnSpc>
              <a:buClr>
                <a:schemeClr val="bg2"/>
              </a:buClr>
              <a:buSzPct val="60000"/>
              <a:buFont typeface="Wingdings" panose="05000000000000000000" pitchFamily="2" charset="2"/>
              <a:buNone/>
            </a:pPr>
            <a:r>
              <a:rPr lang="zh-CN" altLang="en-US" sz="1100">
                <a:solidFill>
                  <a:schemeClr val="bg1"/>
                </a:solidFill>
                <a:latin typeface="华文细黑" panose="02010600040101010101" pitchFamily="2" charset="-122"/>
              </a:rPr>
              <a:t>客户或者合作伙伴的标志放在右上角</a:t>
            </a:r>
            <a:r>
              <a:rPr lang="en-US" altLang="zh-CN" sz="1100">
                <a:solidFill>
                  <a:schemeClr val="bg1"/>
                </a:solidFill>
                <a:latin typeface="华文细黑" panose="02010600040101010101" pitchFamily="2" charset="-122"/>
              </a:rPr>
              <a:t>.</a:t>
            </a:r>
          </a:p>
          <a:p>
            <a:pPr>
              <a:lnSpc>
                <a:spcPct val="125000"/>
              </a:lnSpc>
              <a:buClr>
                <a:schemeClr val="bg2"/>
              </a:buClr>
              <a:buSzPct val="60000"/>
              <a:buFont typeface="Wingdings" panose="05000000000000000000" pitchFamily="2" charset="2"/>
              <a:buNone/>
            </a:pPr>
            <a:endParaRPr lang="en-US" altLang="zh-CN" sz="1100">
              <a:solidFill>
                <a:schemeClr val="bg1"/>
              </a:solidFill>
              <a:latin typeface="华文细黑" panose="02010600040101010101" pitchFamily="2" charset="-122"/>
            </a:endParaRPr>
          </a:p>
          <a:p>
            <a:pPr>
              <a:lnSpc>
                <a:spcPct val="125000"/>
              </a:lnSpc>
              <a:buClr>
                <a:schemeClr val="bg2"/>
              </a:buClr>
              <a:buSzPct val="60000"/>
              <a:buFont typeface="Wingdings" panose="05000000000000000000" pitchFamily="2" charset="2"/>
              <a:buChar char="l"/>
            </a:pPr>
            <a:endParaRPr lang="en-US" altLang="zh-CN" sz="1100">
              <a:solidFill>
                <a:schemeClr val="bg1"/>
              </a:solidFill>
              <a:latin typeface="华文细黑" panose="02010600040101010101" pitchFamily="2" charset="-122"/>
            </a:endParaRPr>
          </a:p>
          <a:p>
            <a:pPr>
              <a:lnSpc>
                <a:spcPct val="125000"/>
              </a:lnSpc>
              <a:buClr>
                <a:schemeClr val="bg2"/>
              </a:buClr>
              <a:buSzPct val="60000"/>
              <a:buFont typeface="Wingdings" panose="05000000000000000000" pitchFamily="2" charset="2"/>
              <a:buChar char="l"/>
            </a:pPr>
            <a:endParaRPr lang="en-US" altLang="zh-CN" sz="1100">
              <a:solidFill>
                <a:schemeClr val="bg1"/>
              </a:solidFill>
              <a:latin typeface="华文细黑" panose="02010600040101010101" pitchFamily="2" charset="-122"/>
            </a:endParaRPr>
          </a:p>
        </p:txBody>
      </p:sp>
      <p:sp>
        <p:nvSpPr>
          <p:cNvPr id="1035" name="矩形 12"/>
          <p:cNvSpPr>
            <a:spLocks noChangeArrowheads="1"/>
          </p:cNvSpPr>
          <p:nvPr/>
        </p:nvSpPr>
        <p:spPr bwMode="auto">
          <a:xfrm>
            <a:off x="9269413" y="3429000"/>
            <a:ext cx="919162" cy="34909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12" rIns="91425" bIns="45712" anchor="ctr">
            <a:spAutoFit/>
          </a:bodyPr>
          <a:lstStyle>
            <a:lvl1pPr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en-US"/>
          </a:p>
        </p:txBody>
      </p:sp>
      <p:grpSp>
        <p:nvGrpSpPr>
          <p:cNvPr id="1036" name="组合 13"/>
          <p:cNvGrpSpPr>
            <a:grpSpLocks/>
          </p:cNvGrpSpPr>
          <p:nvPr/>
        </p:nvGrpSpPr>
        <p:grpSpPr bwMode="auto">
          <a:xfrm>
            <a:off x="9355138" y="3789363"/>
            <a:ext cx="739775" cy="182562"/>
            <a:chOff x="5893" y="2387"/>
            <a:chExt cx="466" cy="115"/>
          </a:xfrm>
        </p:grpSpPr>
        <p:sp>
          <p:nvSpPr>
            <p:cNvPr id="1097" name="矩形 14"/>
            <p:cNvSpPr>
              <a:spLocks noChangeArrowheads="1"/>
            </p:cNvSpPr>
            <p:nvPr userDrawn="1"/>
          </p:nvSpPr>
          <p:spPr bwMode="auto">
            <a:xfrm flipV="1">
              <a:off x="6010" y="2387"/>
              <a:ext cx="116" cy="115"/>
            </a:xfrm>
            <a:prstGeom prst="rect">
              <a:avLst/>
            </a:prstGeom>
            <a:solidFill>
              <a:srgbClr val="FFCC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98" name="矩形 15"/>
            <p:cNvSpPr>
              <a:spLocks noChangeArrowheads="1"/>
            </p:cNvSpPr>
            <p:nvPr userDrawn="1"/>
          </p:nvSpPr>
          <p:spPr bwMode="auto">
            <a:xfrm flipV="1">
              <a:off x="6126" y="2387"/>
              <a:ext cx="116" cy="115"/>
            </a:xfrm>
            <a:prstGeom prst="rect">
              <a:avLst/>
            </a:prstGeom>
            <a:solidFill>
              <a:srgbClr val="FF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99" name="矩形 16"/>
            <p:cNvSpPr>
              <a:spLocks noChangeArrowheads="1"/>
            </p:cNvSpPr>
            <p:nvPr userDrawn="1"/>
          </p:nvSpPr>
          <p:spPr bwMode="auto">
            <a:xfrm flipV="1">
              <a:off x="6242" y="2387"/>
              <a:ext cx="117" cy="115"/>
            </a:xfrm>
            <a:prstGeom prst="rect">
              <a:avLst/>
            </a:prstGeom>
            <a:solidFill>
              <a:srgbClr val="99660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00" name="矩形 17"/>
            <p:cNvSpPr>
              <a:spLocks noChangeArrowheads="1"/>
            </p:cNvSpPr>
            <p:nvPr userDrawn="1"/>
          </p:nvSpPr>
          <p:spPr bwMode="auto">
            <a:xfrm flipV="1">
              <a:off x="5893" y="2387"/>
              <a:ext cx="117" cy="115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037" name="组合 18"/>
          <p:cNvGrpSpPr>
            <a:grpSpLocks/>
          </p:cNvGrpSpPr>
          <p:nvPr/>
        </p:nvGrpSpPr>
        <p:grpSpPr bwMode="auto">
          <a:xfrm>
            <a:off x="9355138" y="4005263"/>
            <a:ext cx="739775" cy="182562"/>
            <a:chOff x="5893" y="2523"/>
            <a:chExt cx="466" cy="115"/>
          </a:xfrm>
        </p:grpSpPr>
        <p:sp>
          <p:nvSpPr>
            <p:cNvPr id="1093" name="矩形 19"/>
            <p:cNvSpPr>
              <a:spLocks noChangeArrowheads="1"/>
            </p:cNvSpPr>
            <p:nvPr userDrawn="1"/>
          </p:nvSpPr>
          <p:spPr bwMode="auto">
            <a:xfrm flipV="1">
              <a:off x="6010" y="2523"/>
              <a:ext cx="116" cy="115"/>
            </a:xfrm>
            <a:prstGeom prst="rect">
              <a:avLst/>
            </a:prstGeom>
            <a:solidFill>
              <a:srgbClr val="99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94" name="矩形 20"/>
            <p:cNvSpPr>
              <a:spLocks noChangeArrowheads="1"/>
            </p:cNvSpPr>
            <p:nvPr userDrawn="1"/>
          </p:nvSpPr>
          <p:spPr bwMode="auto">
            <a:xfrm flipV="1">
              <a:off x="6126" y="2523"/>
              <a:ext cx="116" cy="115"/>
            </a:xfrm>
            <a:prstGeom prst="rect">
              <a:avLst/>
            </a:prstGeom>
            <a:solidFill>
              <a:srgbClr val="99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95" name="矩形 21"/>
            <p:cNvSpPr>
              <a:spLocks noChangeArrowheads="1"/>
            </p:cNvSpPr>
            <p:nvPr userDrawn="1"/>
          </p:nvSpPr>
          <p:spPr bwMode="auto">
            <a:xfrm flipV="1">
              <a:off x="6242" y="2523"/>
              <a:ext cx="117" cy="115"/>
            </a:xfrm>
            <a:prstGeom prst="rect">
              <a:avLst/>
            </a:pr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96" name="矩形 22"/>
            <p:cNvSpPr>
              <a:spLocks noChangeArrowheads="1"/>
            </p:cNvSpPr>
            <p:nvPr userDrawn="1"/>
          </p:nvSpPr>
          <p:spPr bwMode="auto">
            <a:xfrm flipV="1">
              <a:off x="5893" y="2523"/>
              <a:ext cx="117" cy="115"/>
            </a:xfrm>
            <a:prstGeom prst="rect">
              <a:avLst/>
            </a:prstGeom>
            <a:solidFill>
              <a:srgbClr val="CC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038" name="组合 23"/>
          <p:cNvGrpSpPr>
            <a:grpSpLocks/>
          </p:cNvGrpSpPr>
          <p:nvPr/>
        </p:nvGrpSpPr>
        <p:grpSpPr bwMode="auto">
          <a:xfrm>
            <a:off x="9355138" y="4221163"/>
            <a:ext cx="739775" cy="182562"/>
            <a:chOff x="5893" y="2659"/>
            <a:chExt cx="466" cy="115"/>
          </a:xfrm>
        </p:grpSpPr>
        <p:sp>
          <p:nvSpPr>
            <p:cNvPr id="1089" name="矩形 24"/>
            <p:cNvSpPr>
              <a:spLocks noChangeArrowheads="1"/>
            </p:cNvSpPr>
            <p:nvPr userDrawn="1"/>
          </p:nvSpPr>
          <p:spPr bwMode="auto">
            <a:xfrm flipV="1">
              <a:off x="6010" y="2659"/>
              <a:ext cx="116" cy="115"/>
            </a:xfrm>
            <a:prstGeom prst="rect">
              <a:avLst/>
            </a:prstGeom>
            <a:solidFill>
              <a:srgbClr val="99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90" name="矩形 25"/>
            <p:cNvSpPr>
              <a:spLocks noChangeArrowheads="1"/>
            </p:cNvSpPr>
            <p:nvPr userDrawn="1"/>
          </p:nvSpPr>
          <p:spPr bwMode="auto">
            <a:xfrm flipV="1">
              <a:off x="6126" y="2659"/>
              <a:ext cx="116" cy="115"/>
            </a:xfrm>
            <a:prstGeom prst="rect">
              <a:avLst/>
            </a:prstGeom>
            <a:solidFill>
              <a:srgbClr val="0099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91" name="矩形 26"/>
            <p:cNvSpPr>
              <a:spLocks noChangeArrowheads="1"/>
            </p:cNvSpPr>
            <p:nvPr userDrawn="1"/>
          </p:nvSpPr>
          <p:spPr bwMode="auto">
            <a:xfrm flipV="1">
              <a:off x="6242" y="2659"/>
              <a:ext cx="117" cy="115"/>
            </a:xfrm>
            <a:prstGeom prst="rect">
              <a:avLst/>
            </a:prstGeom>
            <a:solidFill>
              <a:srgbClr val="0066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92" name="矩形 27"/>
            <p:cNvSpPr>
              <a:spLocks noChangeArrowheads="1"/>
            </p:cNvSpPr>
            <p:nvPr userDrawn="1"/>
          </p:nvSpPr>
          <p:spPr bwMode="auto">
            <a:xfrm flipV="1">
              <a:off x="5893" y="2659"/>
              <a:ext cx="117" cy="115"/>
            </a:xfrm>
            <a:prstGeom prst="rect">
              <a:avLst/>
            </a:prstGeom>
            <a:solidFill>
              <a:srgbClr val="CC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039" name="组合 28"/>
          <p:cNvGrpSpPr>
            <a:grpSpLocks/>
          </p:cNvGrpSpPr>
          <p:nvPr/>
        </p:nvGrpSpPr>
        <p:grpSpPr bwMode="auto">
          <a:xfrm>
            <a:off x="9355138" y="3573463"/>
            <a:ext cx="739775" cy="188912"/>
            <a:chOff x="5893" y="2251"/>
            <a:chExt cx="466" cy="119"/>
          </a:xfrm>
        </p:grpSpPr>
        <p:sp>
          <p:nvSpPr>
            <p:cNvPr id="1085" name="矩形 29"/>
            <p:cNvSpPr>
              <a:spLocks noChangeArrowheads="1"/>
            </p:cNvSpPr>
            <p:nvPr userDrawn="1"/>
          </p:nvSpPr>
          <p:spPr bwMode="auto">
            <a:xfrm flipV="1">
              <a:off x="6126" y="2251"/>
              <a:ext cx="116" cy="119"/>
            </a:xfrm>
            <a:prstGeom prst="rect">
              <a:avLst/>
            </a:prstGeom>
            <a:solidFill>
              <a:srgbClr val="FF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86" name="矩形 30"/>
            <p:cNvSpPr>
              <a:spLocks noChangeArrowheads="1"/>
            </p:cNvSpPr>
            <p:nvPr userDrawn="1"/>
          </p:nvSpPr>
          <p:spPr bwMode="auto">
            <a:xfrm flipV="1">
              <a:off x="6242" y="2251"/>
              <a:ext cx="117" cy="119"/>
            </a:xfrm>
            <a:prstGeom prst="rect">
              <a:avLst/>
            </a:pr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87" name="矩形 31"/>
            <p:cNvSpPr>
              <a:spLocks noChangeArrowheads="1"/>
            </p:cNvSpPr>
            <p:nvPr userDrawn="1"/>
          </p:nvSpPr>
          <p:spPr bwMode="auto">
            <a:xfrm flipV="1">
              <a:off x="5893" y="2251"/>
              <a:ext cx="117" cy="119"/>
            </a:xfrm>
            <a:prstGeom prst="rect">
              <a:avLst/>
            </a:prstGeom>
            <a:solidFill>
              <a:srgbClr val="99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88" name="矩形 32"/>
            <p:cNvSpPr>
              <a:spLocks noChangeArrowheads="1"/>
            </p:cNvSpPr>
            <p:nvPr userDrawn="1"/>
          </p:nvSpPr>
          <p:spPr bwMode="auto">
            <a:xfrm flipV="1">
              <a:off x="6010" y="2251"/>
              <a:ext cx="116" cy="119"/>
            </a:xfrm>
            <a:prstGeom prst="rect">
              <a:avLst/>
            </a:prstGeom>
            <a:solidFill>
              <a:srgbClr val="66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040" name="组合 33"/>
          <p:cNvGrpSpPr>
            <a:grpSpLocks/>
          </p:cNvGrpSpPr>
          <p:nvPr/>
        </p:nvGrpSpPr>
        <p:grpSpPr bwMode="auto">
          <a:xfrm>
            <a:off x="9355138" y="4581525"/>
            <a:ext cx="739775" cy="182563"/>
            <a:chOff x="5893" y="2886"/>
            <a:chExt cx="466" cy="115"/>
          </a:xfrm>
        </p:grpSpPr>
        <p:sp>
          <p:nvSpPr>
            <p:cNvPr id="1081" name="矩形 34"/>
            <p:cNvSpPr>
              <a:spLocks noChangeArrowheads="1"/>
            </p:cNvSpPr>
            <p:nvPr userDrawn="1"/>
          </p:nvSpPr>
          <p:spPr bwMode="auto">
            <a:xfrm flipV="1">
              <a:off x="6010" y="2886"/>
              <a:ext cx="116" cy="115"/>
            </a:xfrm>
            <a:prstGeom prst="rect">
              <a:avLst/>
            </a:prstGeom>
            <a:solidFill>
              <a:srgbClr val="FF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82" name="矩形 35"/>
            <p:cNvSpPr>
              <a:spLocks noChangeArrowheads="1"/>
            </p:cNvSpPr>
            <p:nvPr userDrawn="1"/>
          </p:nvSpPr>
          <p:spPr bwMode="auto">
            <a:xfrm flipV="1">
              <a:off x="6126" y="2886"/>
              <a:ext cx="116" cy="115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83" name="矩形 36"/>
            <p:cNvSpPr>
              <a:spLocks noChangeArrowheads="1"/>
            </p:cNvSpPr>
            <p:nvPr userDrawn="1"/>
          </p:nvSpPr>
          <p:spPr bwMode="auto">
            <a:xfrm flipV="1">
              <a:off x="6242" y="2886"/>
              <a:ext cx="117" cy="115"/>
            </a:xfrm>
            <a:prstGeom prst="rect">
              <a:avLst/>
            </a:prstGeom>
            <a:solidFill>
              <a:srgbClr val="FFCC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84" name="矩形 37"/>
            <p:cNvSpPr>
              <a:spLocks noChangeArrowheads="1"/>
            </p:cNvSpPr>
            <p:nvPr userDrawn="1"/>
          </p:nvSpPr>
          <p:spPr bwMode="auto">
            <a:xfrm flipV="1">
              <a:off x="5893" y="2886"/>
              <a:ext cx="117" cy="115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041" name="组合 38"/>
          <p:cNvGrpSpPr>
            <a:grpSpLocks/>
          </p:cNvGrpSpPr>
          <p:nvPr/>
        </p:nvGrpSpPr>
        <p:grpSpPr bwMode="auto">
          <a:xfrm>
            <a:off x="9355138" y="4797425"/>
            <a:ext cx="739775" cy="182563"/>
            <a:chOff x="5893" y="3022"/>
            <a:chExt cx="466" cy="115"/>
          </a:xfrm>
        </p:grpSpPr>
        <p:sp>
          <p:nvSpPr>
            <p:cNvPr id="1077" name="矩形 39"/>
            <p:cNvSpPr>
              <a:spLocks noChangeArrowheads="1"/>
            </p:cNvSpPr>
            <p:nvPr userDrawn="1"/>
          </p:nvSpPr>
          <p:spPr bwMode="auto">
            <a:xfrm flipV="1">
              <a:off x="6010" y="3022"/>
              <a:ext cx="116" cy="115"/>
            </a:xfrm>
            <a:prstGeom prst="rect">
              <a:avLst/>
            </a:prstGeom>
            <a:solidFill>
              <a:srgbClr val="0066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8" name="矩形 40"/>
            <p:cNvSpPr>
              <a:spLocks noChangeArrowheads="1"/>
            </p:cNvSpPr>
            <p:nvPr userDrawn="1"/>
          </p:nvSpPr>
          <p:spPr bwMode="auto">
            <a:xfrm flipV="1">
              <a:off x="6126" y="3022"/>
              <a:ext cx="116" cy="115"/>
            </a:xfrm>
            <a:prstGeom prst="rect">
              <a:avLst/>
            </a:prstGeom>
            <a:solidFill>
              <a:srgbClr val="99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9" name="矩形 41"/>
            <p:cNvSpPr>
              <a:spLocks noChangeArrowheads="1"/>
            </p:cNvSpPr>
            <p:nvPr userDrawn="1"/>
          </p:nvSpPr>
          <p:spPr bwMode="auto">
            <a:xfrm flipV="1">
              <a:off x="6242" y="3022"/>
              <a:ext cx="117" cy="115"/>
            </a:xfrm>
            <a:prstGeom prst="rect">
              <a:avLst/>
            </a:prstGeom>
            <a:solidFill>
              <a:srgbClr val="CC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80" name="矩形 42"/>
            <p:cNvSpPr>
              <a:spLocks noChangeArrowheads="1"/>
            </p:cNvSpPr>
            <p:nvPr userDrawn="1"/>
          </p:nvSpPr>
          <p:spPr bwMode="auto">
            <a:xfrm flipV="1">
              <a:off x="5893" y="3022"/>
              <a:ext cx="117" cy="115"/>
            </a:xfrm>
            <a:prstGeom prst="rect">
              <a:avLst/>
            </a:prstGeom>
            <a:solidFill>
              <a:srgbClr val="99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042" name="组合 43"/>
          <p:cNvGrpSpPr>
            <a:grpSpLocks/>
          </p:cNvGrpSpPr>
          <p:nvPr/>
        </p:nvGrpSpPr>
        <p:grpSpPr bwMode="auto">
          <a:xfrm>
            <a:off x="9355138" y="5013325"/>
            <a:ext cx="739775" cy="182563"/>
            <a:chOff x="5893" y="3158"/>
            <a:chExt cx="466" cy="115"/>
          </a:xfrm>
        </p:grpSpPr>
        <p:sp>
          <p:nvSpPr>
            <p:cNvPr id="1073" name="矩形 44"/>
            <p:cNvSpPr>
              <a:spLocks noChangeArrowheads="1"/>
            </p:cNvSpPr>
            <p:nvPr userDrawn="1"/>
          </p:nvSpPr>
          <p:spPr bwMode="auto">
            <a:xfrm flipV="1">
              <a:off x="6010" y="3158"/>
              <a:ext cx="116" cy="115"/>
            </a:xfrm>
            <a:prstGeom prst="rect">
              <a:avLst/>
            </a:pr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4" name="矩形 45"/>
            <p:cNvSpPr>
              <a:spLocks noChangeArrowheads="1"/>
            </p:cNvSpPr>
            <p:nvPr userDrawn="1"/>
          </p:nvSpPr>
          <p:spPr bwMode="auto">
            <a:xfrm flipV="1">
              <a:off x="6126" y="3158"/>
              <a:ext cx="116" cy="115"/>
            </a:xfrm>
            <a:prstGeom prst="rect">
              <a:avLst/>
            </a:prstGeom>
            <a:solidFill>
              <a:srgbClr val="CC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5" name="矩形 46"/>
            <p:cNvSpPr>
              <a:spLocks noChangeArrowheads="1"/>
            </p:cNvSpPr>
            <p:nvPr userDrawn="1"/>
          </p:nvSpPr>
          <p:spPr bwMode="auto">
            <a:xfrm flipV="1">
              <a:off x="6242" y="3158"/>
              <a:ext cx="117" cy="115"/>
            </a:xfrm>
            <a:prstGeom prst="rect">
              <a:avLst/>
            </a:prstGeom>
            <a:solidFill>
              <a:srgbClr val="99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6" name="矩形 47"/>
            <p:cNvSpPr>
              <a:spLocks noChangeArrowheads="1"/>
            </p:cNvSpPr>
            <p:nvPr userDrawn="1"/>
          </p:nvSpPr>
          <p:spPr bwMode="auto">
            <a:xfrm flipV="1">
              <a:off x="5893" y="3158"/>
              <a:ext cx="117" cy="115"/>
            </a:xfrm>
            <a:prstGeom prst="rect">
              <a:avLst/>
            </a:prstGeom>
            <a:solidFill>
              <a:srgbClr val="99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043" name="组合 48"/>
          <p:cNvGrpSpPr>
            <a:grpSpLocks/>
          </p:cNvGrpSpPr>
          <p:nvPr/>
        </p:nvGrpSpPr>
        <p:grpSpPr bwMode="auto">
          <a:xfrm>
            <a:off x="9355138" y="5373688"/>
            <a:ext cx="739775" cy="182562"/>
            <a:chOff x="5893" y="3385"/>
            <a:chExt cx="466" cy="115"/>
          </a:xfrm>
        </p:grpSpPr>
        <p:sp>
          <p:nvSpPr>
            <p:cNvPr id="1069" name="矩形 49"/>
            <p:cNvSpPr>
              <a:spLocks noChangeArrowheads="1"/>
            </p:cNvSpPr>
            <p:nvPr userDrawn="1"/>
          </p:nvSpPr>
          <p:spPr bwMode="auto">
            <a:xfrm flipV="1">
              <a:off x="6010" y="3385"/>
              <a:ext cx="116" cy="115"/>
            </a:xfrm>
            <a:prstGeom prst="rect">
              <a:avLst/>
            </a:prstGeom>
            <a:solidFill>
              <a:srgbClr val="FF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0" name="矩形 50"/>
            <p:cNvSpPr>
              <a:spLocks noChangeArrowheads="1"/>
            </p:cNvSpPr>
            <p:nvPr userDrawn="1"/>
          </p:nvSpPr>
          <p:spPr bwMode="auto">
            <a:xfrm flipV="1">
              <a:off x="6126" y="3385"/>
              <a:ext cx="116" cy="115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1" name="矩形 51"/>
            <p:cNvSpPr>
              <a:spLocks noChangeArrowheads="1"/>
            </p:cNvSpPr>
            <p:nvPr userDrawn="1"/>
          </p:nvSpPr>
          <p:spPr bwMode="auto">
            <a:xfrm flipV="1">
              <a:off x="6242" y="3385"/>
              <a:ext cx="117" cy="115"/>
            </a:xfrm>
            <a:prstGeom prst="rect">
              <a:avLst/>
            </a:prstGeom>
            <a:solidFill>
              <a:srgbClr val="FFCC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2" name="矩形 52"/>
            <p:cNvSpPr>
              <a:spLocks noChangeArrowheads="1"/>
            </p:cNvSpPr>
            <p:nvPr userDrawn="1"/>
          </p:nvSpPr>
          <p:spPr bwMode="auto">
            <a:xfrm flipV="1">
              <a:off x="5893" y="3385"/>
              <a:ext cx="117" cy="115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044" name="组合 53"/>
          <p:cNvGrpSpPr>
            <a:grpSpLocks/>
          </p:cNvGrpSpPr>
          <p:nvPr/>
        </p:nvGrpSpPr>
        <p:grpSpPr bwMode="auto">
          <a:xfrm>
            <a:off x="9355138" y="5589588"/>
            <a:ext cx="739775" cy="182562"/>
            <a:chOff x="5893" y="3521"/>
            <a:chExt cx="466" cy="115"/>
          </a:xfrm>
        </p:grpSpPr>
        <p:sp>
          <p:nvSpPr>
            <p:cNvPr id="1065" name="矩形 54"/>
            <p:cNvSpPr>
              <a:spLocks noChangeArrowheads="1"/>
            </p:cNvSpPr>
            <p:nvPr userDrawn="1"/>
          </p:nvSpPr>
          <p:spPr bwMode="auto">
            <a:xfrm flipV="1">
              <a:off x="6010" y="3521"/>
              <a:ext cx="116" cy="115"/>
            </a:xfrm>
            <a:prstGeom prst="rect">
              <a:avLst/>
            </a:prstGeom>
            <a:solidFill>
              <a:srgbClr val="0066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66" name="矩形 55"/>
            <p:cNvSpPr>
              <a:spLocks noChangeArrowheads="1"/>
            </p:cNvSpPr>
            <p:nvPr userDrawn="1"/>
          </p:nvSpPr>
          <p:spPr bwMode="auto">
            <a:xfrm flipV="1">
              <a:off x="6126" y="3521"/>
              <a:ext cx="116" cy="115"/>
            </a:xfrm>
            <a:prstGeom prst="rect">
              <a:avLst/>
            </a:prstGeom>
            <a:solidFill>
              <a:srgbClr val="99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67" name="矩形 56"/>
            <p:cNvSpPr>
              <a:spLocks noChangeArrowheads="1"/>
            </p:cNvSpPr>
            <p:nvPr userDrawn="1"/>
          </p:nvSpPr>
          <p:spPr bwMode="auto">
            <a:xfrm flipV="1">
              <a:off x="6242" y="3521"/>
              <a:ext cx="117" cy="115"/>
            </a:xfrm>
            <a:prstGeom prst="rect">
              <a:avLst/>
            </a:prstGeom>
            <a:solidFill>
              <a:srgbClr val="CC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68" name="矩形 57"/>
            <p:cNvSpPr>
              <a:spLocks noChangeArrowheads="1"/>
            </p:cNvSpPr>
            <p:nvPr userDrawn="1"/>
          </p:nvSpPr>
          <p:spPr bwMode="auto">
            <a:xfrm flipV="1">
              <a:off x="5893" y="3521"/>
              <a:ext cx="117" cy="115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045" name="组合 58"/>
          <p:cNvGrpSpPr>
            <a:grpSpLocks/>
          </p:cNvGrpSpPr>
          <p:nvPr/>
        </p:nvGrpSpPr>
        <p:grpSpPr bwMode="auto">
          <a:xfrm>
            <a:off x="9355138" y="5805488"/>
            <a:ext cx="739775" cy="182562"/>
            <a:chOff x="5893" y="3657"/>
            <a:chExt cx="466" cy="115"/>
          </a:xfrm>
        </p:grpSpPr>
        <p:sp>
          <p:nvSpPr>
            <p:cNvPr id="1061" name="矩形 59"/>
            <p:cNvSpPr>
              <a:spLocks noChangeArrowheads="1"/>
            </p:cNvSpPr>
            <p:nvPr userDrawn="1"/>
          </p:nvSpPr>
          <p:spPr bwMode="auto">
            <a:xfrm flipV="1">
              <a:off x="6010" y="3657"/>
              <a:ext cx="116" cy="115"/>
            </a:xfrm>
            <a:prstGeom prst="rect">
              <a:avLst/>
            </a:pr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62" name="矩形 60"/>
            <p:cNvSpPr>
              <a:spLocks noChangeArrowheads="1"/>
            </p:cNvSpPr>
            <p:nvPr userDrawn="1"/>
          </p:nvSpPr>
          <p:spPr bwMode="auto">
            <a:xfrm flipV="1">
              <a:off x="6126" y="3657"/>
              <a:ext cx="116" cy="115"/>
            </a:xfrm>
            <a:prstGeom prst="rect">
              <a:avLst/>
            </a:prstGeom>
            <a:solidFill>
              <a:srgbClr val="CC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63" name="矩形 61"/>
            <p:cNvSpPr>
              <a:spLocks noChangeArrowheads="1"/>
            </p:cNvSpPr>
            <p:nvPr userDrawn="1"/>
          </p:nvSpPr>
          <p:spPr bwMode="auto">
            <a:xfrm flipV="1">
              <a:off x="6242" y="3657"/>
              <a:ext cx="117" cy="115"/>
            </a:xfrm>
            <a:prstGeom prst="rect">
              <a:avLst/>
            </a:prstGeom>
            <a:solidFill>
              <a:srgbClr val="99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64" name="矩形 62"/>
            <p:cNvSpPr>
              <a:spLocks noChangeArrowheads="1"/>
            </p:cNvSpPr>
            <p:nvPr userDrawn="1"/>
          </p:nvSpPr>
          <p:spPr bwMode="auto">
            <a:xfrm flipV="1">
              <a:off x="5893" y="3657"/>
              <a:ext cx="117" cy="115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046" name="组合 63"/>
          <p:cNvGrpSpPr>
            <a:grpSpLocks/>
          </p:cNvGrpSpPr>
          <p:nvPr/>
        </p:nvGrpSpPr>
        <p:grpSpPr bwMode="auto">
          <a:xfrm>
            <a:off x="9355138" y="6165850"/>
            <a:ext cx="739775" cy="182563"/>
            <a:chOff x="5893" y="3884"/>
            <a:chExt cx="466" cy="115"/>
          </a:xfrm>
        </p:grpSpPr>
        <p:sp>
          <p:nvSpPr>
            <p:cNvPr id="1057" name="矩形 64"/>
            <p:cNvSpPr>
              <a:spLocks noChangeArrowheads="1"/>
            </p:cNvSpPr>
            <p:nvPr userDrawn="1"/>
          </p:nvSpPr>
          <p:spPr bwMode="auto">
            <a:xfrm flipV="1">
              <a:off x="6010" y="3884"/>
              <a:ext cx="116" cy="115"/>
            </a:xfrm>
            <a:prstGeom prst="rect">
              <a:avLst/>
            </a:prstGeom>
            <a:solidFill>
              <a:srgbClr val="FF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58" name="矩形 65"/>
            <p:cNvSpPr>
              <a:spLocks noChangeArrowheads="1"/>
            </p:cNvSpPr>
            <p:nvPr userDrawn="1"/>
          </p:nvSpPr>
          <p:spPr bwMode="auto">
            <a:xfrm flipV="1">
              <a:off x="6126" y="3884"/>
              <a:ext cx="116" cy="115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59" name="矩形 66"/>
            <p:cNvSpPr>
              <a:spLocks noChangeArrowheads="1"/>
            </p:cNvSpPr>
            <p:nvPr userDrawn="1"/>
          </p:nvSpPr>
          <p:spPr bwMode="auto">
            <a:xfrm flipV="1">
              <a:off x="6242" y="3884"/>
              <a:ext cx="117" cy="115"/>
            </a:xfrm>
            <a:prstGeom prst="rect">
              <a:avLst/>
            </a:prstGeom>
            <a:solidFill>
              <a:srgbClr val="FFCC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60" name="矩形 67"/>
            <p:cNvSpPr>
              <a:spLocks noChangeArrowheads="1"/>
            </p:cNvSpPr>
            <p:nvPr userDrawn="1"/>
          </p:nvSpPr>
          <p:spPr bwMode="auto">
            <a:xfrm flipV="1">
              <a:off x="5893" y="3884"/>
              <a:ext cx="117" cy="115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047" name="组合 68"/>
          <p:cNvGrpSpPr>
            <a:grpSpLocks/>
          </p:cNvGrpSpPr>
          <p:nvPr/>
        </p:nvGrpSpPr>
        <p:grpSpPr bwMode="auto">
          <a:xfrm>
            <a:off x="9355138" y="6391275"/>
            <a:ext cx="739775" cy="182563"/>
            <a:chOff x="5893" y="4026"/>
            <a:chExt cx="466" cy="115"/>
          </a:xfrm>
        </p:grpSpPr>
        <p:sp>
          <p:nvSpPr>
            <p:cNvPr id="1053" name="矩形 69"/>
            <p:cNvSpPr>
              <a:spLocks noChangeArrowheads="1"/>
            </p:cNvSpPr>
            <p:nvPr userDrawn="1"/>
          </p:nvSpPr>
          <p:spPr bwMode="auto">
            <a:xfrm flipV="1">
              <a:off x="6010" y="4026"/>
              <a:ext cx="116" cy="115"/>
            </a:xfrm>
            <a:prstGeom prst="rect">
              <a:avLst/>
            </a:prstGeom>
            <a:solidFill>
              <a:srgbClr val="0066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54" name="矩形 70"/>
            <p:cNvSpPr>
              <a:spLocks noChangeArrowheads="1"/>
            </p:cNvSpPr>
            <p:nvPr userDrawn="1"/>
          </p:nvSpPr>
          <p:spPr bwMode="auto">
            <a:xfrm flipV="1">
              <a:off x="6126" y="4026"/>
              <a:ext cx="116" cy="115"/>
            </a:xfrm>
            <a:prstGeom prst="rect">
              <a:avLst/>
            </a:prstGeom>
            <a:solidFill>
              <a:srgbClr val="99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55" name="矩形 71"/>
            <p:cNvSpPr>
              <a:spLocks noChangeArrowheads="1"/>
            </p:cNvSpPr>
            <p:nvPr userDrawn="1"/>
          </p:nvSpPr>
          <p:spPr bwMode="auto">
            <a:xfrm flipV="1">
              <a:off x="6242" y="4026"/>
              <a:ext cx="117" cy="115"/>
            </a:xfrm>
            <a:prstGeom prst="rect">
              <a:avLst/>
            </a:prstGeom>
            <a:solidFill>
              <a:srgbClr val="CC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56" name="矩形 72"/>
            <p:cNvSpPr>
              <a:spLocks noChangeArrowheads="1"/>
            </p:cNvSpPr>
            <p:nvPr userDrawn="1"/>
          </p:nvSpPr>
          <p:spPr bwMode="auto">
            <a:xfrm flipV="1">
              <a:off x="5893" y="4026"/>
              <a:ext cx="117" cy="115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048" name="组合 73"/>
          <p:cNvGrpSpPr>
            <a:grpSpLocks/>
          </p:cNvGrpSpPr>
          <p:nvPr/>
        </p:nvGrpSpPr>
        <p:grpSpPr bwMode="auto">
          <a:xfrm>
            <a:off x="9355138" y="6615113"/>
            <a:ext cx="739775" cy="182562"/>
            <a:chOff x="5893" y="4167"/>
            <a:chExt cx="466" cy="115"/>
          </a:xfrm>
        </p:grpSpPr>
        <p:sp>
          <p:nvSpPr>
            <p:cNvPr id="1049" name="矩形 74"/>
            <p:cNvSpPr>
              <a:spLocks noChangeArrowheads="1"/>
            </p:cNvSpPr>
            <p:nvPr userDrawn="1"/>
          </p:nvSpPr>
          <p:spPr bwMode="auto">
            <a:xfrm flipV="1">
              <a:off x="6010" y="4167"/>
              <a:ext cx="116" cy="115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50" name="矩形 75"/>
            <p:cNvSpPr>
              <a:spLocks noChangeArrowheads="1"/>
            </p:cNvSpPr>
            <p:nvPr userDrawn="1"/>
          </p:nvSpPr>
          <p:spPr bwMode="auto">
            <a:xfrm flipV="1">
              <a:off x="6126" y="4167"/>
              <a:ext cx="116" cy="11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51" name="矩形 76"/>
            <p:cNvSpPr>
              <a:spLocks noChangeArrowheads="1"/>
            </p:cNvSpPr>
            <p:nvPr userDrawn="1"/>
          </p:nvSpPr>
          <p:spPr bwMode="auto">
            <a:xfrm flipV="1">
              <a:off x="6242" y="4167"/>
              <a:ext cx="117" cy="11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52" name="矩形 77"/>
            <p:cNvSpPr>
              <a:spLocks noChangeArrowheads="1"/>
            </p:cNvSpPr>
            <p:nvPr userDrawn="1"/>
          </p:nvSpPr>
          <p:spPr bwMode="auto">
            <a:xfrm flipV="1">
              <a:off x="5893" y="4167"/>
              <a:ext cx="117" cy="115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22" r:id="rId1"/>
  </p:sldLayoutIdLst>
  <p:transition spd="slow" advClick="0"/>
  <p:timing>
    <p:tnLst>
      <p:par>
        <p:cTn id="1" dur="indefinite" restart="never" nodeType="tmRoot"/>
      </p:par>
    </p:tnLst>
  </p:timing>
  <p:hf sldNum="0" hdr="0" ftr="0"/>
  <p:txStyles>
    <p:titleStyle>
      <a:lvl1pPr algn="l" defTabSz="801688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990000"/>
          </a:solidFill>
          <a:latin typeface="+mj-lt"/>
          <a:ea typeface="+mj-ea"/>
          <a:cs typeface="+mj-cs"/>
        </a:defRPr>
      </a:lvl1pPr>
      <a:lvl2pPr algn="l" defTabSz="801688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990000"/>
          </a:solidFill>
          <a:latin typeface="FrutigerNext LT Bold" pitchFamily="1" charset="0"/>
          <a:ea typeface="黑体" pitchFamily="49" charset="-122"/>
        </a:defRPr>
      </a:lvl2pPr>
      <a:lvl3pPr algn="l" defTabSz="801688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990000"/>
          </a:solidFill>
          <a:latin typeface="FrutigerNext LT Bold" pitchFamily="1" charset="0"/>
          <a:ea typeface="黑体" pitchFamily="49" charset="-122"/>
        </a:defRPr>
      </a:lvl3pPr>
      <a:lvl4pPr algn="l" defTabSz="801688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990000"/>
          </a:solidFill>
          <a:latin typeface="FrutigerNext LT Bold" pitchFamily="1" charset="0"/>
          <a:ea typeface="黑体" pitchFamily="49" charset="-122"/>
        </a:defRPr>
      </a:lvl4pPr>
      <a:lvl5pPr algn="l" defTabSz="801688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990000"/>
          </a:solidFill>
          <a:latin typeface="FrutigerNext LT Bold" pitchFamily="1" charset="0"/>
          <a:ea typeface="黑体" pitchFamily="49" charset="-122"/>
        </a:defRPr>
      </a:lvl5pPr>
      <a:lvl6pPr marL="457200" algn="l" defTabSz="801688" rtl="0" fontAlgn="base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990000"/>
          </a:solidFill>
          <a:latin typeface="FrutigerNext LT Bold" pitchFamily="1" charset="0"/>
          <a:ea typeface="黑体" pitchFamily="49" charset="-122"/>
        </a:defRPr>
      </a:lvl6pPr>
      <a:lvl7pPr marL="914400" algn="l" defTabSz="801688" rtl="0" fontAlgn="base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990000"/>
          </a:solidFill>
          <a:latin typeface="FrutigerNext LT Bold" pitchFamily="1" charset="0"/>
          <a:ea typeface="黑体" pitchFamily="49" charset="-122"/>
        </a:defRPr>
      </a:lvl7pPr>
      <a:lvl8pPr marL="1371600" algn="l" defTabSz="801688" rtl="0" fontAlgn="base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990000"/>
          </a:solidFill>
          <a:latin typeface="FrutigerNext LT Bold" pitchFamily="1" charset="0"/>
          <a:ea typeface="黑体" pitchFamily="49" charset="-122"/>
        </a:defRPr>
      </a:lvl8pPr>
      <a:lvl9pPr marL="1828800" algn="l" defTabSz="801688" rtl="0" fontAlgn="base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990000"/>
          </a:solidFill>
          <a:latin typeface="FrutigerNext LT Bold" pitchFamily="1" charset="0"/>
          <a:ea typeface="黑体" pitchFamily="49" charset="-122"/>
        </a:defRPr>
      </a:lvl9pPr>
    </p:titleStyle>
    <p:bodyStyle>
      <a:lvl1pPr marL="300038" indent="-300038" algn="l" defTabSz="801688" rtl="0" eaLnBrk="0" fontAlgn="base" hangingPunct="0">
        <a:lnSpc>
          <a:spcPct val="140000"/>
        </a:lnSpc>
        <a:spcBef>
          <a:spcPct val="0"/>
        </a:spcBef>
        <a:spcAft>
          <a:spcPct val="0"/>
        </a:spcAft>
        <a:buClr>
          <a:schemeClr val="bg2"/>
        </a:buClr>
        <a:buSzPct val="60000"/>
        <a:buFont typeface="Wingdings" pitchFamily="2" charset="2"/>
        <a:buChar char="l"/>
        <a:defRPr sz="2000" b="1">
          <a:solidFill>
            <a:schemeClr val="tx1"/>
          </a:solidFill>
          <a:latin typeface="+mn-lt"/>
          <a:ea typeface="+mn-ea"/>
          <a:cs typeface="+mn-cs"/>
        </a:defRPr>
      </a:lvl1pPr>
      <a:lvl2pPr marL="652463" indent="-250825" algn="l" defTabSz="801688" rtl="0" eaLnBrk="0" fontAlgn="base" hangingPunct="0">
        <a:lnSpc>
          <a:spcPct val="140000"/>
        </a:lnSpc>
        <a:spcBef>
          <a:spcPct val="0"/>
        </a:spcBef>
        <a:spcAft>
          <a:spcPct val="0"/>
        </a:spcAft>
        <a:buClr>
          <a:schemeClr val="tx1"/>
        </a:buClr>
        <a:buSzPct val="50000"/>
        <a:buFont typeface="Wingdings" pitchFamily="2" charset="2"/>
        <a:buChar char="p"/>
        <a:defRPr>
          <a:solidFill>
            <a:schemeClr val="tx1"/>
          </a:solidFill>
          <a:latin typeface="+mn-lt"/>
          <a:ea typeface="+mn-ea"/>
        </a:defRPr>
      </a:lvl2pPr>
      <a:lvl3pPr marL="1003300" indent="-201613" algn="l" defTabSz="801688" rtl="0" eaLnBrk="0" fontAlgn="base" hangingPunct="0">
        <a:lnSpc>
          <a:spcPct val="140000"/>
        </a:lnSpc>
        <a:spcBef>
          <a:spcPct val="0"/>
        </a:spcBef>
        <a:spcAft>
          <a:spcPct val="0"/>
        </a:spcAft>
        <a:buSzPct val="50000"/>
        <a:buFont typeface="Wingdings" panose="05000000000000000000" pitchFamily="2" charset="2"/>
        <a:buChar char="n"/>
        <a:defRPr sz="1600">
          <a:solidFill>
            <a:schemeClr val="tx1"/>
          </a:solidFill>
          <a:latin typeface="FrutigerNext LT Light" pitchFamily="34" charset="0"/>
          <a:ea typeface="+mn-ea"/>
        </a:defRPr>
      </a:lvl3pPr>
      <a:lvl4pPr marL="1401763" indent="-200025" algn="l" defTabSz="801688" rtl="0" eaLnBrk="0" fontAlgn="base" hangingPunct="0">
        <a:lnSpc>
          <a:spcPct val="140000"/>
        </a:lnSpc>
        <a:spcBef>
          <a:spcPct val="0"/>
        </a:spcBef>
        <a:spcAft>
          <a:spcPct val="0"/>
        </a:spcAft>
        <a:buChar char="–"/>
        <a:defRPr sz="1400">
          <a:solidFill>
            <a:schemeClr val="tx1"/>
          </a:solidFill>
          <a:latin typeface="FrutigerNext LT Medium" pitchFamily="34" charset="0"/>
          <a:ea typeface="+mn-ea"/>
        </a:defRPr>
      </a:lvl4pPr>
      <a:lvl5pPr marL="1803400" indent="-201613" algn="l" defTabSz="801688" rtl="0" eaLnBrk="0" fontAlgn="base" hangingPunct="0">
        <a:lnSpc>
          <a:spcPct val="140000"/>
        </a:lnSpc>
        <a:spcBef>
          <a:spcPct val="0"/>
        </a:spcBef>
        <a:spcAft>
          <a:spcPct val="0"/>
        </a:spcAft>
        <a:buFont typeface="FrutigerNext LT Medium" panose="020B0603040504020204" pitchFamily="34" charset="0"/>
        <a:buChar char="~"/>
        <a:defRPr sz="1200">
          <a:solidFill>
            <a:schemeClr val="tx1"/>
          </a:solidFill>
          <a:latin typeface="FrutigerNext LT Medium" pitchFamily="34" charset="0"/>
          <a:ea typeface="+mn-ea"/>
        </a:defRPr>
      </a:lvl5pPr>
      <a:lvl6pPr marL="2260600" indent="-201613" algn="l" defTabSz="801688" rtl="0" fontAlgn="base">
        <a:lnSpc>
          <a:spcPct val="140000"/>
        </a:lnSpc>
        <a:spcBef>
          <a:spcPct val="0"/>
        </a:spcBef>
        <a:spcAft>
          <a:spcPct val="0"/>
        </a:spcAft>
        <a:buFont typeface="FrutigerNext LT Medium" pitchFamily="34" charset="0"/>
        <a:buChar char="~"/>
        <a:defRPr sz="1200">
          <a:solidFill>
            <a:schemeClr val="tx1"/>
          </a:solidFill>
          <a:latin typeface="FrutigerNext LT Medium" pitchFamily="34" charset="0"/>
          <a:ea typeface="+mn-ea"/>
        </a:defRPr>
      </a:lvl6pPr>
      <a:lvl7pPr marL="2717800" indent="-201613" algn="l" defTabSz="801688" rtl="0" fontAlgn="base">
        <a:lnSpc>
          <a:spcPct val="140000"/>
        </a:lnSpc>
        <a:spcBef>
          <a:spcPct val="0"/>
        </a:spcBef>
        <a:spcAft>
          <a:spcPct val="0"/>
        </a:spcAft>
        <a:buFont typeface="FrutigerNext LT Medium" pitchFamily="34" charset="0"/>
        <a:buChar char="~"/>
        <a:defRPr sz="1200">
          <a:solidFill>
            <a:schemeClr val="tx1"/>
          </a:solidFill>
          <a:latin typeface="FrutigerNext LT Medium" pitchFamily="34" charset="0"/>
          <a:ea typeface="+mn-ea"/>
        </a:defRPr>
      </a:lvl7pPr>
      <a:lvl8pPr marL="3175000" indent="-201613" algn="l" defTabSz="801688" rtl="0" fontAlgn="base">
        <a:lnSpc>
          <a:spcPct val="140000"/>
        </a:lnSpc>
        <a:spcBef>
          <a:spcPct val="0"/>
        </a:spcBef>
        <a:spcAft>
          <a:spcPct val="0"/>
        </a:spcAft>
        <a:buFont typeface="FrutigerNext LT Medium" pitchFamily="34" charset="0"/>
        <a:buChar char="~"/>
        <a:defRPr sz="1200">
          <a:solidFill>
            <a:schemeClr val="tx1"/>
          </a:solidFill>
          <a:latin typeface="FrutigerNext LT Medium" pitchFamily="34" charset="0"/>
          <a:ea typeface="+mn-ea"/>
        </a:defRPr>
      </a:lvl8pPr>
      <a:lvl9pPr marL="3632200" indent="-201613" algn="l" defTabSz="801688" rtl="0" fontAlgn="base">
        <a:lnSpc>
          <a:spcPct val="140000"/>
        </a:lnSpc>
        <a:spcBef>
          <a:spcPct val="0"/>
        </a:spcBef>
        <a:spcAft>
          <a:spcPct val="0"/>
        </a:spcAft>
        <a:buFont typeface="FrutigerNext LT Medium" pitchFamily="34" charset="0"/>
        <a:buChar char="~"/>
        <a:defRPr sz="1200">
          <a:solidFill>
            <a:schemeClr val="tx1"/>
          </a:solidFill>
          <a:latin typeface="FrutigerNext LT Medium" pitchFamily="34" charset="0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08725"/>
            <a:ext cx="9144000" cy="55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 descr="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8875" y="6399213"/>
            <a:ext cx="1311275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2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641350" y="358775"/>
            <a:ext cx="7731125" cy="86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0114" tIns="40058" rIns="80114" bIns="4005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2053" name="Rectangle 6"/>
          <p:cNvSpPr>
            <a:spLocks noChangeArrowheads="1"/>
          </p:cNvSpPr>
          <p:nvPr/>
        </p:nvSpPr>
        <p:spPr bwMode="auto">
          <a:xfrm>
            <a:off x="655638" y="6451600"/>
            <a:ext cx="5016500" cy="265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0101" tIns="40052" rIns="80101" bIns="40052">
            <a:spAutoFit/>
          </a:bodyPr>
          <a:lstStyle>
            <a:lvl1pPr algn="ctr" defTabSz="801688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algn="ctr" defTabSz="801688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algn="ctr" defTabSz="801688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algn="ctr" defTabSz="801688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algn="ctr" defTabSz="801688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algn="ctr" defTabSz="8016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algn="ctr" defTabSz="8016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algn="ctr" defTabSz="8016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algn="ctr" defTabSz="8016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l"/>
            <a:r>
              <a:rPr lang="en-US" altLang="zh-CN" sz="1200">
                <a:latin typeface="FrutigerNext LT Bold" panose="020B0803040504020204" pitchFamily="34" charset="0"/>
                <a:ea typeface="宋体" panose="02010600030101010101" pitchFamily="2" charset="-122"/>
              </a:rPr>
              <a:t>Copyright © 2016 Huawei Technologies Co., Ltd. All rights reserved. </a:t>
            </a:r>
          </a:p>
        </p:txBody>
      </p:sp>
      <p:sp>
        <p:nvSpPr>
          <p:cNvPr id="420940" name="Rectangle 7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096000" y="6524625"/>
            <a:ext cx="1519238" cy="3333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85000"/>
              </a:lnSpc>
              <a:defRPr sz="1200" smtClean="0">
                <a:latin typeface="FrutigerNext LT Bold" panose="020B0803040504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r>
              <a:rPr lang="en-US" altLang="zh-CN"/>
              <a:t>Page </a:t>
            </a:r>
            <a:fld id="{C4D3C801-9DF9-495D-920B-D38CA3A4DD68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2055" name="Rectangle 3"/>
          <p:cNvSpPr txBox="1">
            <a:spLocks noChangeArrowheads="1"/>
          </p:cNvSpPr>
          <p:nvPr userDrawn="1"/>
        </p:nvSpPr>
        <p:spPr bwMode="auto">
          <a:xfrm>
            <a:off x="387350" y="1393825"/>
            <a:ext cx="7929563" cy="419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01625" indent="-301625" algn="ctr" defTabSz="801688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algn="ctr" defTabSz="801688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algn="ctr" defTabSz="801688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algn="ctr" defTabSz="801688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algn="ctr" defTabSz="801688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algn="ctr" defTabSz="8016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algn="ctr" defTabSz="8016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algn="ctr" defTabSz="8016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algn="ctr" defTabSz="8016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l" eaLnBrk="1" hangingPunct="1">
              <a:lnSpc>
                <a:spcPct val="140000"/>
              </a:lnSpc>
              <a:spcBef>
                <a:spcPct val="30000"/>
              </a:spcBef>
              <a:buClr>
                <a:srgbClr val="808080"/>
              </a:buClr>
              <a:buSzPct val="60000"/>
              <a:buFont typeface="Wingdings" panose="05000000000000000000" pitchFamily="2" charset="2"/>
              <a:buNone/>
            </a:pPr>
            <a:endParaRPr lang="zh-CN" altLang="en-US" sz="2200">
              <a:ea typeface="华文细黑" panose="02010600040101010101" pitchFamily="2" charset="-122"/>
              <a:cs typeface="Arial" panose="020B0604020202020204" pitchFamily="34" charset="0"/>
            </a:endParaRPr>
          </a:p>
          <a:p>
            <a:pPr algn="l" eaLnBrk="1" hangingPunct="1">
              <a:lnSpc>
                <a:spcPct val="140000"/>
              </a:lnSpc>
              <a:spcBef>
                <a:spcPct val="30000"/>
              </a:spcBef>
              <a:buClr>
                <a:srgbClr val="808080"/>
              </a:buClr>
              <a:buSzPct val="60000"/>
              <a:buFont typeface="Wingdings" panose="05000000000000000000" pitchFamily="2" charset="2"/>
              <a:buChar char="l"/>
            </a:pPr>
            <a:endParaRPr lang="zh-CN" altLang="en-US" sz="2200">
              <a:ea typeface="华文细黑" panose="02010600040101010101" pitchFamily="2" charset="-122"/>
              <a:cs typeface="Arial" panose="020B0604020202020204" pitchFamily="34" charset="0"/>
            </a:endParaRPr>
          </a:p>
          <a:p>
            <a:pPr algn="l" eaLnBrk="1" hangingPunct="1">
              <a:lnSpc>
                <a:spcPct val="140000"/>
              </a:lnSpc>
              <a:spcBef>
                <a:spcPct val="30000"/>
              </a:spcBef>
              <a:buClr>
                <a:srgbClr val="808080"/>
              </a:buClr>
              <a:buSzPct val="60000"/>
              <a:buFont typeface="Wingdings" panose="05000000000000000000" pitchFamily="2" charset="2"/>
              <a:buChar char="l"/>
            </a:pPr>
            <a:endParaRPr lang="zh-CN" altLang="en-US" sz="2200">
              <a:ea typeface="华文细黑" panose="02010600040101010101" pitchFamily="2" charset="-122"/>
              <a:cs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16" r:id="rId1"/>
    <p:sldLayoutId id="2147484317" r:id="rId2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801688" rtl="0" eaLnBrk="0" fontAlgn="base" hangingPunct="0">
        <a:spcBef>
          <a:spcPct val="0"/>
        </a:spcBef>
        <a:spcAft>
          <a:spcPct val="0"/>
        </a:spcAft>
        <a:defRPr sz="2600">
          <a:solidFill>
            <a:srgbClr val="990000"/>
          </a:solidFill>
          <a:latin typeface="Arial" pitchFamily="34" charset="0"/>
          <a:ea typeface="+mj-ea"/>
          <a:cs typeface="Arial" pitchFamily="34" charset="0"/>
        </a:defRPr>
      </a:lvl1pPr>
      <a:lvl2pPr algn="l" defTabSz="801688" rtl="0" eaLnBrk="0" fontAlgn="base" hangingPunct="0">
        <a:spcBef>
          <a:spcPct val="0"/>
        </a:spcBef>
        <a:spcAft>
          <a:spcPct val="0"/>
        </a:spcAft>
        <a:defRPr sz="2600">
          <a:solidFill>
            <a:srgbClr val="990000"/>
          </a:solidFill>
          <a:latin typeface="Arial" pitchFamily="34" charset="0"/>
          <a:ea typeface="黑体" pitchFamily="2" charset="-122"/>
          <a:cs typeface="Arial" pitchFamily="34" charset="0"/>
        </a:defRPr>
      </a:lvl2pPr>
      <a:lvl3pPr algn="l" defTabSz="801688" rtl="0" eaLnBrk="0" fontAlgn="base" hangingPunct="0">
        <a:spcBef>
          <a:spcPct val="0"/>
        </a:spcBef>
        <a:spcAft>
          <a:spcPct val="0"/>
        </a:spcAft>
        <a:defRPr sz="2600">
          <a:solidFill>
            <a:srgbClr val="990000"/>
          </a:solidFill>
          <a:latin typeface="Arial" pitchFamily="34" charset="0"/>
          <a:ea typeface="黑体" pitchFamily="2" charset="-122"/>
          <a:cs typeface="Arial" pitchFamily="34" charset="0"/>
        </a:defRPr>
      </a:lvl3pPr>
      <a:lvl4pPr algn="l" defTabSz="801688" rtl="0" eaLnBrk="0" fontAlgn="base" hangingPunct="0">
        <a:spcBef>
          <a:spcPct val="0"/>
        </a:spcBef>
        <a:spcAft>
          <a:spcPct val="0"/>
        </a:spcAft>
        <a:defRPr sz="2600">
          <a:solidFill>
            <a:srgbClr val="990000"/>
          </a:solidFill>
          <a:latin typeface="Arial" pitchFamily="34" charset="0"/>
          <a:ea typeface="黑体" pitchFamily="2" charset="-122"/>
          <a:cs typeface="Arial" pitchFamily="34" charset="0"/>
        </a:defRPr>
      </a:lvl4pPr>
      <a:lvl5pPr algn="l" defTabSz="801688" rtl="0" eaLnBrk="0" fontAlgn="base" hangingPunct="0">
        <a:spcBef>
          <a:spcPct val="0"/>
        </a:spcBef>
        <a:spcAft>
          <a:spcPct val="0"/>
        </a:spcAft>
        <a:defRPr sz="2600">
          <a:solidFill>
            <a:srgbClr val="990000"/>
          </a:solidFill>
          <a:latin typeface="Arial" pitchFamily="34" charset="0"/>
          <a:ea typeface="黑体" pitchFamily="2" charset="-122"/>
          <a:cs typeface="Arial" pitchFamily="34" charset="0"/>
        </a:defRPr>
      </a:lvl5pPr>
      <a:lvl6pPr marL="457200" algn="l" defTabSz="801688" rtl="0" fontAlgn="base">
        <a:spcBef>
          <a:spcPct val="0"/>
        </a:spcBef>
        <a:spcAft>
          <a:spcPct val="0"/>
        </a:spcAft>
        <a:defRPr sz="3500">
          <a:solidFill>
            <a:srgbClr val="990000"/>
          </a:solidFill>
          <a:latin typeface="FrutigerNext LT Medium" pitchFamily="34" charset="0"/>
          <a:ea typeface="黑体" pitchFamily="2" charset="-122"/>
          <a:cs typeface="宋体" pitchFamily="2" charset="-122"/>
        </a:defRPr>
      </a:lvl6pPr>
      <a:lvl7pPr marL="914400" algn="l" defTabSz="801688" rtl="0" fontAlgn="base">
        <a:spcBef>
          <a:spcPct val="0"/>
        </a:spcBef>
        <a:spcAft>
          <a:spcPct val="0"/>
        </a:spcAft>
        <a:defRPr sz="3500">
          <a:solidFill>
            <a:srgbClr val="990000"/>
          </a:solidFill>
          <a:latin typeface="FrutigerNext LT Medium" pitchFamily="34" charset="0"/>
          <a:ea typeface="黑体" pitchFamily="2" charset="-122"/>
          <a:cs typeface="宋体" pitchFamily="2" charset="-122"/>
        </a:defRPr>
      </a:lvl7pPr>
      <a:lvl8pPr marL="1371600" algn="l" defTabSz="801688" rtl="0" fontAlgn="base">
        <a:spcBef>
          <a:spcPct val="0"/>
        </a:spcBef>
        <a:spcAft>
          <a:spcPct val="0"/>
        </a:spcAft>
        <a:defRPr sz="3500">
          <a:solidFill>
            <a:srgbClr val="990000"/>
          </a:solidFill>
          <a:latin typeface="FrutigerNext LT Medium" pitchFamily="34" charset="0"/>
          <a:ea typeface="黑体" pitchFamily="2" charset="-122"/>
          <a:cs typeface="宋体" pitchFamily="2" charset="-122"/>
        </a:defRPr>
      </a:lvl8pPr>
      <a:lvl9pPr marL="1828800" algn="l" defTabSz="801688" rtl="0" fontAlgn="base">
        <a:spcBef>
          <a:spcPct val="0"/>
        </a:spcBef>
        <a:spcAft>
          <a:spcPct val="0"/>
        </a:spcAft>
        <a:defRPr sz="3500">
          <a:solidFill>
            <a:srgbClr val="990000"/>
          </a:solidFill>
          <a:latin typeface="FrutigerNext LT Medium" pitchFamily="34" charset="0"/>
          <a:ea typeface="黑体" pitchFamily="2" charset="-122"/>
          <a:cs typeface="宋体" pitchFamily="2" charset="-122"/>
        </a:defRPr>
      </a:lvl9pPr>
    </p:titleStyle>
    <p:bodyStyle>
      <a:lvl1pPr marL="301625" indent="-301625" algn="l" defTabSz="801688" rtl="0" eaLnBrk="0" fontAlgn="base" hangingPunct="0">
        <a:lnSpc>
          <a:spcPct val="140000"/>
        </a:lnSpc>
        <a:spcBef>
          <a:spcPct val="30000"/>
        </a:spcBef>
        <a:spcAft>
          <a:spcPct val="0"/>
        </a:spcAft>
        <a:buClr>
          <a:srgbClr val="808080"/>
        </a:buClr>
        <a:buSzPct val="60000"/>
        <a:buFont typeface="Wingdings" pitchFamily="2" charset="2"/>
        <a:buChar char="l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654050" indent="-252413" algn="l" defTabSz="801688" rtl="0" eaLnBrk="0" fontAlgn="base" hangingPunct="0">
        <a:lnSpc>
          <a:spcPct val="140000"/>
        </a:lnSpc>
        <a:spcBef>
          <a:spcPct val="30000"/>
        </a:spcBef>
        <a:spcAft>
          <a:spcPct val="0"/>
        </a:spcAft>
        <a:buClr>
          <a:srgbClr val="080808"/>
        </a:buClr>
        <a:buSzPct val="50000"/>
        <a:buFont typeface="Wingdings" pitchFamily="2" charset="2"/>
        <a:buChar char="p"/>
        <a:defRPr sz="2000">
          <a:solidFill>
            <a:schemeClr val="tx1"/>
          </a:solidFill>
          <a:latin typeface="+mn-lt"/>
          <a:ea typeface="+mn-ea"/>
          <a:cs typeface="+mn-cs"/>
        </a:defRPr>
      </a:lvl2pPr>
      <a:lvl3pPr marL="1003300" indent="-201613" algn="l" defTabSz="801688" rtl="0" eaLnBrk="0" fontAlgn="base" hangingPunct="0">
        <a:lnSpc>
          <a:spcPct val="140000"/>
        </a:lnSpc>
        <a:spcBef>
          <a:spcPct val="30000"/>
        </a:spcBef>
        <a:spcAft>
          <a:spcPct val="0"/>
        </a:spcAft>
        <a:buSzPct val="50000"/>
        <a:buFont typeface="Wingdings" panose="05000000000000000000" pitchFamily="2" charset="2"/>
        <a:buChar char="n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400175" indent="-198438" algn="l" defTabSz="801688" rtl="0" eaLnBrk="0" fontAlgn="base" hangingPunct="0">
        <a:lnSpc>
          <a:spcPct val="140000"/>
        </a:lnSpc>
        <a:spcBef>
          <a:spcPct val="30000"/>
        </a:spcBef>
        <a:spcAft>
          <a:spcPct val="0"/>
        </a:spcAft>
        <a:buChar char="–"/>
        <a:defRPr sz="1600">
          <a:solidFill>
            <a:schemeClr val="tx1"/>
          </a:solidFill>
          <a:latin typeface="+mj-lt"/>
          <a:ea typeface="+mn-ea"/>
          <a:cs typeface="+mn-cs"/>
        </a:defRPr>
      </a:lvl4pPr>
      <a:lvl5pPr marL="1800225" indent="-200025" algn="l" defTabSz="801688" rtl="0" eaLnBrk="0" fontAlgn="base" hangingPunct="0">
        <a:lnSpc>
          <a:spcPct val="140000"/>
        </a:lnSpc>
        <a:spcBef>
          <a:spcPct val="30000"/>
        </a:spcBef>
        <a:spcAft>
          <a:spcPct val="0"/>
        </a:spcAft>
        <a:buFont typeface="FrutigerNext LT Medium" panose="020B0603040504020204" pitchFamily="34" charset="0"/>
        <a:buChar char="~"/>
        <a:defRPr sz="1600">
          <a:solidFill>
            <a:schemeClr val="tx1"/>
          </a:solidFill>
          <a:latin typeface="+mj-lt"/>
          <a:ea typeface="+mn-ea"/>
          <a:cs typeface="+mn-cs"/>
        </a:defRPr>
      </a:lvl5pPr>
      <a:lvl6pPr marL="2257425" indent="-200025" algn="l" defTabSz="801688" rtl="0" fontAlgn="base">
        <a:lnSpc>
          <a:spcPct val="140000"/>
        </a:lnSpc>
        <a:spcBef>
          <a:spcPct val="30000"/>
        </a:spcBef>
        <a:spcAft>
          <a:spcPct val="0"/>
        </a:spcAft>
        <a:buFont typeface="FrutigerNext LT Medium" pitchFamily="34" charset="0"/>
        <a:buChar char="~"/>
        <a:defRPr sz="1600">
          <a:solidFill>
            <a:schemeClr val="tx1"/>
          </a:solidFill>
          <a:latin typeface="+mj-lt"/>
          <a:ea typeface="+mn-ea"/>
          <a:cs typeface="+mn-cs"/>
        </a:defRPr>
      </a:lvl6pPr>
      <a:lvl7pPr marL="2714625" indent="-200025" algn="l" defTabSz="801688" rtl="0" fontAlgn="base">
        <a:lnSpc>
          <a:spcPct val="140000"/>
        </a:lnSpc>
        <a:spcBef>
          <a:spcPct val="30000"/>
        </a:spcBef>
        <a:spcAft>
          <a:spcPct val="0"/>
        </a:spcAft>
        <a:buFont typeface="FrutigerNext LT Medium" pitchFamily="34" charset="0"/>
        <a:buChar char="~"/>
        <a:defRPr sz="1600">
          <a:solidFill>
            <a:schemeClr val="tx1"/>
          </a:solidFill>
          <a:latin typeface="+mj-lt"/>
          <a:ea typeface="+mn-ea"/>
          <a:cs typeface="+mn-cs"/>
        </a:defRPr>
      </a:lvl7pPr>
      <a:lvl8pPr marL="3171825" indent="-200025" algn="l" defTabSz="801688" rtl="0" fontAlgn="base">
        <a:lnSpc>
          <a:spcPct val="140000"/>
        </a:lnSpc>
        <a:spcBef>
          <a:spcPct val="30000"/>
        </a:spcBef>
        <a:spcAft>
          <a:spcPct val="0"/>
        </a:spcAft>
        <a:buFont typeface="FrutigerNext LT Medium" pitchFamily="34" charset="0"/>
        <a:buChar char="~"/>
        <a:defRPr sz="1600">
          <a:solidFill>
            <a:schemeClr val="tx1"/>
          </a:solidFill>
          <a:latin typeface="+mj-lt"/>
          <a:ea typeface="+mn-ea"/>
          <a:cs typeface="+mn-cs"/>
        </a:defRPr>
      </a:lvl8pPr>
      <a:lvl9pPr marL="3629025" indent="-200025" algn="l" defTabSz="801688" rtl="0" fontAlgn="base">
        <a:lnSpc>
          <a:spcPct val="140000"/>
        </a:lnSpc>
        <a:spcBef>
          <a:spcPct val="30000"/>
        </a:spcBef>
        <a:spcAft>
          <a:spcPct val="0"/>
        </a:spcAft>
        <a:buFont typeface="FrutigerNext LT Medium" pitchFamily="34" charset="0"/>
        <a:buChar char="~"/>
        <a:defRPr sz="1600">
          <a:solidFill>
            <a:schemeClr val="tx1"/>
          </a:solidFill>
          <a:latin typeface="+mj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76" descr="PPT胶片内页元素-4比3-封底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6" name="Text Box 7"/>
          <p:cNvSpPr txBox="1">
            <a:spLocks noChangeArrowheads="1"/>
          </p:cNvSpPr>
          <p:nvPr userDrawn="1"/>
        </p:nvSpPr>
        <p:spPr bwMode="auto">
          <a:xfrm>
            <a:off x="3924300" y="2668588"/>
            <a:ext cx="1296988" cy="762000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83448" tIns="41724" rIns="83448" bIns="41724">
            <a:spAutoFit/>
          </a:bodyPr>
          <a:lstStyle>
            <a:lvl1pPr defTabSz="835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835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835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835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835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835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835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835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835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>
              <a:defRPr/>
            </a:pPr>
            <a:r>
              <a:rPr lang="zh-CN" altLang="en-US" sz="4400" dirty="0" smtClean="0">
                <a:solidFill>
                  <a:srgbClr val="990000"/>
                </a:solidFill>
                <a:latin typeface="+mn-ea"/>
                <a:ea typeface="+mn-ea"/>
              </a:rPr>
              <a:t>谢谢</a:t>
            </a:r>
            <a:endParaRPr lang="en-US" altLang="zh-CN" sz="4400" dirty="0" smtClean="0">
              <a:solidFill>
                <a:srgbClr val="990000"/>
              </a:solidFill>
              <a:latin typeface="+mn-ea"/>
              <a:ea typeface="+mn-ea"/>
            </a:endParaRPr>
          </a:p>
        </p:txBody>
      </p:sp>
      <p:sp>
        <p:nvSpPr>
          <p:cNvPr id="3076" name="Text Box 8"/>
          <p:cNvSpPr txBox="1">
            <a:spLocks noChangeArrowheads="1"/>
          </p:cNvSpPr>
          <p:nvPr userDrawn="1"/>
        </p:nvSpPr>
        <p:spPr bwMode="auto">
          <a:xfrm>
            <a:off x="3200400" y="3429000"/>
            <a:ext cx="2744788" cy="48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3448" tIns="41724" rIns="83448" bIns="41724">
            <a:spAutoFit/>
          </a:bodyPr>
          <a:lstStyle>
            <a:lvl1pPr algn="ctr" defTabSz="835025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algn="ctr" defTabSz="835025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algn="ctr" defTabSz="835025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algn="ctr" defTabSz="835025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algn="ctr" defTabSz="835025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algn="ctr" defTabSz="83502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algn="ctr" defTabSz="83502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algn="ctr" defTabSz="83502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algn="ctr" defTabSz="83502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zh-CN" sz="2600">
                <a:solidFill>
                  <a:srgbClr val="666666"/>
                </a:solidFill>
                <a:ea typeface="宋体" panose="02010600030101010101" pitchFamily="2" charset="-122"/>
              </a:rPr>
              <a:t>www.huawei.com</a:t>
            </a:r>
            <a:endParaRPr lang="en-US" altLang="zh-CN" sz="2600">
              <a:solidFill>
                <a:srgbClr val="990000"/>
              </a:solidFill>
              <a:ea typeface="宋体" panose="02010600030101010101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18" r:id="rId1"/>
  </p:sldLayoutIdLst>
  <p:transition advClick="0" advTm="8000">
    <p:fade thruBlk="1"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990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990000"/>
          </a:solidFill>
          <a:latin typeface="FrutigerNext LT Medium" pitchFamily="34" charset="0"/>
          <a:ea typeface="华文细黑" pitchFamily="2" charset="-122"/>
          <a:cs typeface="宋体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990000"/>
          </a:solidFill>
          <a:latin typeface="FrutigerNext LT Medium" pitchFamily="34" charset="0"/>
          <a:ea typeface="华文细黑" pitchFamily="2" charset="-122"/>
          <a:cs typeface="宋体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990000"/>
          </a:solidFill>
          <a:latin typeface="FrutigerNext LT Medium" pitchFamily="34" charset="0"/>
          <a:ea typeface="华文细黑" pitchFamily="2" charset="-122"/>
          <a:cs typeface="宋体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990000"/>
          </a:solidFill>
          <a:latin typeface="FrutigerNext LT Medium" pitchFamily="34" charset="0"/>
          <a:ea typeface="华文细黑" pitchFamily="2" charset="-122"/>
          <a:cs typeface="宋体" charset="-122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990000"/>
          </a:solidFill>
          <a:latin typeface="FrutigerNext LT Medium" pitchFamily="34" charset="0"/>
          <a:ea typeface="华文细黑" pitchFamily="2" charset="-122"/>
          <a:cs typeface="宋体" charset="-122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990000"/>
          </a:solidFill>
          <a:latin typeface="FrutigerNext LT Medium" pitchFamily="34" charset="0"/>
          <a:ea typeface="华文细黑" pitchFamily="2" charset="-122"/>
          <a:cs typeface="宋体" charset="-122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990000"/>
          </a:solidFill>
          <a:latin typeface="FrutigerNext LT Medium" pitchFamily="34" charset="0"/>
          <a:ea typeface="华文细黑" pitchFamily="2" charset="-122"/>
          <a:cs typeface="宋体" charset="-122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990000"/>
          </a:solidFill>
          <a:latin typeface="FrutigerNext LT Medium" pitchFamily="34" charset="0"/>
          <a:ea typeface="华文细黑" pitchFamily="2" charset="-122"/>
          <a:cs typeface="宋体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990000"/>
        </a:buClr>
        <a:buChar char="•"/>
        <a:defRPr sz="24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›"/>
        <a:defRPr sz="20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FrutigerNext LT Medium" panose="020B0603040504020204" pitchFamily="34" charset="0"/>
        <a:buChar char="»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~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~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~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~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~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76" descr="PPT胶片内页元素-4比3-封底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6" name="Text Box 7"/>
          <p:cNvSpPr txBox="1">
            <a:spLocks noChangeArrowheads="1"/>
          </p:cNvSpPr>
          <p:nvPr userDrawn="1"/>
        </p:nvSpPr>
        <p:spPr bwMode="auto">
          <a:xfrm>
            <a:off x="3084513" y="2668588"/>
            <a:ext cx="2976562" cy="762000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83448" tIns="41724" rIns="83448" bIns="41724">
            <a:spAutoFit/>
          </a:bodyPr>
          <a:lstStyle>
            <a:lvl1pPr defTabSz="835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835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835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835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835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835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835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835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835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>
              <a:defRPr/>
            </a:pPr>
            <a:r>
              <a:rPr lang="en-US" altLang="zh-CN" sz="4400" dirty="0" smtClean="0">
                <a:solidFill>
                  <a:srgbClr val="990000"/>
                </a:solidFill>
                <a:latin typeface="FrutigerNext LT Medium"/>
                <a:ea typeface="+mn-ea"/>
              </a:rPr>
              <a:t>Thank you</a:t>
            </a:r>
          </a:p>
        </p:txBody>
      </p:sp>
      <p:sp>
        <p:nvSpPr>
          <p:cNvPr id="4100" name="Text Box 8"/>
          <p:cNvSpPr txBox="1">
            <a:spLocks noChangeArrowheads="1"/>
          </p:cNvSpPr>
          <p:nvPr userDrawn="1"/>
        </p:nvSpPr>
        <p:spPr bwMode="auto">
          <a:xfrm>
            <a:off x="3200400" y="3429000"/>
            <a:ext cx="2744788" cy="48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3448" tIns="41724" rIns="83448" bIns="41724">
            <a:spAutoFit/>
          </a:bodyPr>
          <a:lstStyle>
            <a:lvl1pPr algn="ctr" defTabSz="835025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algn="ctr" defTabSz="835025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algn="ctr" defTabSz="835025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algn="ctr" defTabSz="835025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algn="ctr" defTabSz="835025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algn="ctr" defTabSz="83502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algn="ctr" defTabSz="83502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algn="ctr" defTabSz="83502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algn="ctr" defTabSz="83502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zh-CN" sz="2600">
                <a:solidFill>
                  <a:srgbClr val="666666"/>
                </a:solidFill>
                <a:ea typeface="宋体" panose="02010600030101010101" pitchFamily="2" charset="-122"/>
              </a:rPr>
              <a:t>www.huawei.com</a:t>
            </a:r>
            <a:endParaRPr lang="en-US" altLang="zh-CN" sz="2600">
              <a:solidFill>
                <a:srgbClr val="990000"/>
              </a:solidFill>
              <a:ea typeface="宋体" panose="02010600030101010101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19" r:id="rId1"/>
  </p:sldLayoutIdLst>
  <p:transition advClick="0" advTm="8000">
    <p:fade thruBlk="1"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990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990000"/>
          </a:solidFill>
          <a:latin typeface="FrutigerNext LT Medium" pitchFamily="34" charset="0"/>
          <a:ea typeface="华文细黑" pitchFamily="2" charset="-122"/>
          <a:cs typeface="宋体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990000"/>
          </a:solidFill>
          <a:latin typeface="FrutigerNext LT Medium" pitchFamily="34" charset="0"/>
          <a:ea typeface="华文细黑" pitchFamily="2" charset="-122"/>
          <a:cs typeface="宋体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990000"/>
          </a:solidFill>
          <a:latin typeface="FrutigerNext LT Medium" pitchFamily="34" charset="0"/>
          <a:ea typeface="华文细黑" pitchFamily="2" charset="-122"/>
          <a:cs typeface="宋体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990000"/>
          </a:solidFill>
          <a:latin typeface="FrutigerNext LT Medium" pitchFamily="34" charset="0"/>
          <a:ea typeface="华文细黑" pitchFamily="2" charset="-122"/>
          <a:cs typeface="宋体" charset="-122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990000"/>
          </a:solidFill>
          <a:latin typeface="FrutigerNext LT Medium" pitchFamily="34" charset="0"/>
          <a:ea typeface="华文细黑" pitchFamily="2" charset="-122"/>
          <a:cs typeface="宋体" charset="-122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990000"/>
          </a:solidFill>
          <a:latin typeface="FrutigerNext LT Medium" pitchFamily="34" charset="0"/>
          <a:ea typeface="华文细黑" pitchFamily="2" charset="-122"/>
          <a:cs typeface="宋体" charset="-122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990000"/>
          </a:solidFill>
          <a:latin typeface="FrutigerNext LT Medium" pitchFamily="34" charset="0"/>
          <a:ea typeface="华文细黑" pitchFamily="2" charset="-122"/>
          <a:cs typeface="宋体" charset="-122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990000"/>
          </a:solidFill>
          <a:latin typeface="FrutigerNext LT Medium" pitchFamily="34" charset="0"/>
          <a:ea typeface="华文细黑" pitchFamily="2" charset="-122"/>
          <a:cs typeface="宋体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990000"/>
        </a:buClr>
        <a:buChar char="•"/>
        <a:defRPr sz="24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›"/>
        <a:defRPr sz="20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FrutigerNext LT Medium" panose="020B0603040504020204" pitchFamily="34" charset="0"/>
        <a:buChar char="»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~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~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~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~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~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08725"/>
            <a:ext cx="9144000" cy="55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 descr="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8875" y="6399213"/>
            <a:ext cx="1311275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641350" y="358775"/>
            <a:ext cx="7731125" cy="86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0114" tIns="40058" rIns="80114" bIns="4005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5125" name="Rectangle 6"/>
          <p:cNvSpPr>
            <a:spLocks noChangeArrowheads="1"/>
          </p:cNvSpPr>
          <p:nvPr/>
        </p:nvSpPr>
        <p:spPr bwMode="auto">
          <a:xfrm>
            <a:off x="655638" y="6451600"/>
            <a:ext cx="5016500" cy="265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0101" tIns="40052" rIns="80101" bIns="40052">
            <a:spAutoFit/>
          </a:bodyPr>
          <a:lstStyle>
            <a:lvl1pPr algn="ctr" defTabSz="801688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algn="ctr" defTabSz="801688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algn="ctr" defTabSz="801688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algn="ctr" defTabSz="801688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algn="ctr" defTabSz="801688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algn="ctr" defTabSz="8016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algn="ctr" defTabSz="8016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algn="ctr" defTabSz="8016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algn="ctr" defTabSz="8016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l"/>
            <a:r>
              <a:rPr lang="en-US" altLang="zh-CN" sz="1200">
                <a:solidFill>
                  <a:srgbClr val="000000"/>
                </a:solidFill>
                <a:latin typeface="FrutigerNext LT Bold" panose="020B0803040504020204" pitchFamily="34" charset="0"/>
                <a:ea typeface="宋体" panose="02010600030101010101" pitchFamily="2" charset="-122"/>
              </a:rPr>
              <a:t>Copyright © 2016 Huawei Technologies Co., Ltd. All rights reserved. </a:t>
            </a:r>
          </a:p>
        </p:txBody>
      </p:sp>
      <p:sp>
        <p:nvSpPr>
          <p:cNvPr id="420940" name="Rectangle 7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096000" y="6524625"/>
            <a:ext cx="1519238" cy="3333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85000"/>
              </a:lnSpc>
              <a:defRPr sz="1200" smtClean="0">
                <a:solidFill>
                  <a:srgbClr val="000000"/>
                </a:solidFill>
                <a:latin typeface="FrutigerNext LT Bold" panose="020B0803040504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r>
              <a:rPr lang="en-US" altLang="zh-CN"/>
              <a:t>Page </a:t>
            </a:r>
            <a:fld id="{FD489248-385B-4B6B-B745-C908BE773A43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5127" name="Rectangle 3"/>
          <p:cNvSpPr txBox="1">
            <a:spLocks noChangeArrowheads="1"/>
          </p:cNvSpPr>
          <p:nvPr userDrawn="1"/>
        </p:nvSpPr>
        <p:spPr bwMode="auto">
          <a:xfrm>
            <a:off x="387350" y="1393825"/>
            <a:ext cx="7929563" cy="419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01625" indent="-301625" algn="ctr" defTabSz="801688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algn="ctr" defTabSz="801688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algn="ctr" defTabSz="801688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algn="ctr" defTabSz="801688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algn="ctr" defTabSz="801688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algn="ctr" defTabSz="8016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algn="ctr" defTabSz="8016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algn="ctr" defTabSz="8016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algn="ctr" defTabSz="8016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l" eaLnBrk="1" hangingPunct="1">
              <a:lnSpc>
                <a:spcPct val="140000"/>
              </a:lnSpc>
              <a:spcBef>
                <a:spcPct val="30000"/>
              </a:spcBef>
              <a:buClr>
                <a:srgbClr val="808080"/>
              </a:buClr>
              <a:buSzPct val="60000"/>
              <a:buFont typeface="Wingdings" panose="05000000000000000000" pitchFamily="2" charset="2"/>
              <a:buNone/>
            </a:pPr>
            <a:endParaRPr lang="zh-CN" altLang="en-US" sz="2200">
              <a:solidFill>
                <a:srgbClr val="000000"/>
              </a:solidFill>
              <a:ea typeface="华文细黑" panose="02010600040101010101" pitchFamily="2" charset="-122"/>
              <a:cs typeface="Arial" panose="020B0604020202020204" pitchFamily="34" charset="0"/>
            </a:endParaRPr>
          </a:p>
          <a:p>
            <a:pPr algn="l" eaLnBrk="1" hangingPunct="1">
              <a:lnSpc>
                <a:spcPct val="140000"/>
              </a:lnSpc>
              <a:spcBef>
                <a:spcPct val="30000"/>
              </a:spcBef>
              <a:buClr>
                <a:srgbClr val="808080"/>
              </a:buClr>
              <a:buSzPct val="60000"/>
              <a:buFont typeface="Wingdings" panose="05000000000000000000" pitchFamily="2" charset="2"/>
              <a:buChar char="l"/>
            </a:pPr>
            <a:endParaRPr lang="zh-CN" altLang="en-US" sz="2200">
              <a:solidFill>
                <a:srgbClr val="000000"/>
              </a:solidFill>
              <a:ea typeface="华文细黑" panose="02010600040101010101" pitchFamily="2" charset="-122"/>
              <a:cs typeface="Arial" panose="020B0604020202020204" pitchFamily="34" charset="0"/>
            </a:endParaRPr>
          </a:p>
          <a:p>
            <a:pPr algn="l" eaLnBrk="1" hangingPunct="1">
              <a:lnSpc>
                <a:spcPct val="140000"/>
              </a:lnSpc>
              <a:spcBef>
                <a:spcPct val="30000"/>
              </a:spcBef>
              <a:buClr>
                <a:srgbClr val="808080"/>
              </a:buClr>
              <a:buSzPct val="60000"/>
              <a:buFont typeface="Wingdings" panose="05000000000000000000" pitchFamily="2" charset="2"/>
              <a:buChar char="l"/>
            </a:pPr>
            <a:endParaRPr lang="zh-CN" altLang="en-US" sz="2200">
              <a:solidFill>
                <a:srgbClr val="000000"/>
              </a:solidFill>
              <a:ea typeface="华文细黑" panose="02010600040101010101" pitchFamily="2" charset="-122"/>
              <a:cs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20" r:id="rId1"/>
    <p:sldLayoutId id="2147484321" r:id="rId2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801688" rtl="0" eaLnBrk="0" fontAlgn="base" hangingPunct="0">
        <a:spcBef>
          <a:spcPct val="0"/>
        </a:spcBef>
        <a:spcAft>
          <a:spcPct val="0"/>
        </a:spcAft>
        <a:defRPr sz="2600">
          <a:solidFill>
            <a:srgbClr val="990000"/>
          </a:solidFill>
          <a:latin typeface="Arial" pitchFamily="34" charset="0"/>
          <a:ea typeface="+mj-ea"/>
          <a:cs typeface="Arial" pitchFamily="34" charset="0"/>
        </a:defRPr>
      </a:lvl1pPr>
      <a:lvl2pPr algn="l" defTabSz="801688" rtl="0" eaLnBrk="0" fontAlgn="base" hangingPunct="0">
        <a:spcBef>
          <a:spcPct val="0"/>
        </a:spcBef>
        <a:spcAft>
          <a:spcPct val="0"/>
        </a:spcAft>
        <a:defRPr sz="2600">
          <a:solidFill>
            <a:srgbClr val="990000"/>
          </a:solidFill>
          <a:latin typeface="Arial" pitchFamily="34" charset="0"/>
          <a:ea typeface="黑体" pitchFamily="2" charset="-122"/>
          <a:cs typeface="Arial" pitchFamily="34" charset="0"/>
        </a:defRPr>
      </a:lvl2pPr>
      <a:lvl3pPr algn="l" defTabSz="801688" rtl="0" eaLnBrk="0" fontAlgn="base" hangingPunct="0">
        <a:spcBef>
          <a:spcPct val="0"/>
        </a:spcBef>
        <a:spcAft>
          <a:spcPct val="0"/>
        </a:spcAft>
        <a:defRPr sz="2600">
          <a:solidFill>
            <a:srgbClr val="990000"/>
          </a:solidFill>
          <a:latin typeface="Arial" pitchFamily="34" charset="0"/>
          <a:ea typeface="黑体" pitchFamily="2" charset="-122"/>
          <a:cs typeface="Arial" pitchFamily="34" charset="0"/>
        </a:defRPr>
      </a:lvl3pPr>
      <a:lvl4pPr algn="l" defTabSz="801688" rtl="0" eaLnBrk="0" fontAlgn="base" hangingPunct="0">
        <a:spcBef>
          <a:spcPct val="0"/>
        </a:spcBef>
        <a:spcAft>
          <a:spcPct val="0"/>
        </a:spcAft>
        <a:defRPr sz="2600">
          <a:solidFill>
            <a:srgbClr val="990000"/>
          </a:solidFill>
          <a:latin typeface="Arial" pitchFamily="34" charset="0"/>
          <a:ea typeface="黑体" pitchFamily="2" charset="-122"/>
          <a:cs typeface="Arial" pitchFamily="34" charset="0"/>
        </a:defRPr>
      </a:lvl4pPr>
      <a:lvl5pPr algn="l" defTabSz="801688" rtl="0" eaLnBrk="0" fontAlgn="base" hangingPunct="0">
        <a:spcBef>
          <a:spcPct val="0"/>
        </a:spcBef>
        <a:spcAft>
          <a:spcPct val="0"/>
        </a:spcAft>
        <a:defRPr sz="2600">
          <a:solidFill>
            <a:srgbClr val="990000"/>
          </a:solidFill>
          <a:latin typeface="Arial" pitchFamily="34" charset="0"/>
          <a:ea typeface="黑体" pitchFamily="2" charset="-122"/>
          <a:cs typeface="Arial" pitchFamily="34" charset="0"/>
        </a:defRPr>
      </a:lvl5pPr>
      <a:lvl6pPr marL="457200" algn="l" defTabSz="801688" rtl="0" fontAlgn="base">
        <a:spcBef>
          <a:spcPct val="0"/>
        </a:spcBef>
        <a:spcAft>
          <a:spcPct val="0"/>
        </a:spcAft>
        <a:defRPr sz="3500">
          <a:solidFill>
            <a:srgbClr val="990000"/>
          </a:solidFill>
          <a:latin typeface="FrutigerNext LT Medium" pitchFamily="34" charset="0"/>
          <a:ea typeface="黑体" pitchFamily="2" charset="-122"/>
          <a:cs typeface="宋体" pitchFamily="2" charset="-122"/>
        </a:defRPr>
      </a:lvl6pPr>
      <a:lvl7pPr marL="914400" algn="l" defTabSz="801688" rtl="0" fontAlgn="base">
        <a:spcBef>
          <a:spcPct val="0"/>
        </a:spcBef>
        <a:spcAft>
          <a:spcPct val="0"/>
        </a:spcAft>
        <a:defRPr sz="3500">
          <a:solidFill>
            <a:srgbClr val="990000"/>
          </a:solidFill>
          <a:latin typeface="FrutigerNext LT Medium" pitchFamily="34" charset="0"/>
          <a:ea typeface="黑体" pitchFamily="2" charset="-122"/>
          <a:cs typeface="宋体" pitchFamily="2" charset="-122"/>
        </a:defRPr>
      </a:lvl7pPr>
      <a:lvl8pPr marL="1371600" algn="l" defTabSz="801688" rtl="0" fontAlgn="base">
        <a:spcBef>
          <a:spcPct val="0"/>
        </a:spcBef>
        <a:spcAft>
          <a:spcPct val="0"/>
        </a:spcAft>
        <a:defRPr sz="3500">
          <a:solidFill>
            <a:srgbClr val="990000"/>
          </a:solidFill>
          <a:latin typeface="FrutigerNext LT Medium" pitchFamily="34" charset="0"/>
          <a:ea typeface="黑体" pitchFamily="2" charset="-122"/>
          <a:cs typeface="宋体" pitchFamily="2" charset="-122"/>
        </a:defRPr>
      </a:lvl8pPr>
      <a:lvl9pPr marL="1828800" algn="l" defTabSz="801688" rtl="0" fontAlgn="base">
        <a:spcBef>
          <a:spcPct val="0"/>
        </a:spcBef>
        <a:spcAft>
          <a:spcPct val="0"/>
        </a:spcAft>
        <a:defRPr sz="3500">
          <a:solidFill>
            <a:srgbClr val="990000"/>
          </a:solidFill>
          <a:latin typeface="FrutigerNext LT Medium" pitchFamily="34" charset="0"/>
          <a:ea typeface="黑体" pitchFamily="2" charset="-122"/>
          <a:cs typeface="宋体" pitchFamily="2" charset="-122"/>
        </a:defRPr>
      </a:lvl9pPr>
    </p:titleStyle>
    <p:bodyStyle>
      <a:lvl1pPr marL="301625" indent="-301625" algn="l" defTabSz="801688" rtl="0" eaLnBrk="0" fontAlgn="base" hangingPunct="0">
        <a:lnSpc>
          <a:spcPct val="140000"/>
        </a:lnSpc>
        <a:spcBef>
          <a:spcPct val="30000"/>
        </a:spcBef>
        <a:spcAft>
          <a:spcPct val="0"/>
        </a:spcAft>
        <a:buClr>
          <a:srgbClr val="808080"/>
        </a:buClr>
        <a:buSzPct val="60000"/>
        <a:buFont typeface="Wingdings" pitchFamily="2" charset="2"/>
        <a:buChar char="l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654050" indent="-252413" algn="l" defTabSz="801688" rtl="0" eaLnBrk="0" fontAlgn="base" hangingPunct="0">
        <a:lnSpc>
          <a:spcPct val="140000"/>
        </a:lnSpc>
        <a:spcBef>
          <a:spcPct val="30000"/>
        </a:spcBef>
        <a:spcAft>
          <a:spcPct val="0"/>
        </a:spcAft>
        <a:buClr>
          <a:srgbClr val="080808"/>
        </a:buClr>
        <a:buSzPct val="50000"/>
        <a:buFont typeface="Wingdings" pitchFamily="2" charset="2"/>
        <a:buChar char="p"/>
        <a:defRPr sz="2000">
          <a:solidFill>
            <a:schemeClr val="tx1"/>
          </a:solidFill>
          <a:latin typeface="+mn-lt"/>
          <a:ea typeface="+mn-ea"/>
          <a:cs typeface="+mn-cs"/>
        </a:defRPr>
      </a:lvl2pPr>
      <a:lvl3pPr marL="1003300" indent="-201613" algn="l" defTabSz="801688" rtl="0" eaLnBrk="0" fontAlgn="base" hangingPunct="0">
        <a:lnSpc>
          <a:spcPct val="140000"/>
        </a:lnSpc>
        <a:spcBef>
          <a:spcPct val="30000"/>
        </a:spcBef>
        <a:spcAft>
          <a:spcPct val="0"/>
        </a:spcAft>
        <a:buSzPct val="50000"/>
        <a:buFont typeface="Wingdings" panose="05000000000000000000" pitchFamily="2" charset="2"/>
        <a:buChar char="n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400175" indent="-198438" algn="l" defTabSz="801688" rtl="0" eaLnBrk="0" fontAlgn="base" hangingPunct="0">
        <a:lnSpc>
          <a:spcPct val="140000"/>
        </a:lnSpc>
        <a:spcBef>
          <a:spcPct val="30000"/>
        </a:spcBef>
        <a:spcAft>
          <a:spcPct val="0"/>
        </a:spcAft>
        <a:buChar char="–"/>
        <a:defRPr sz="1600">
          <a:solidFill>
            <a:schemeClr val="tx1"/>
          </a:solidFill>
          <a:latin typeface="+mj-lt"/>
          <a:ea typeface="+mn-ea"/>
          <a:cs typeface="+mn-cs"/>
        </a:defRPr>
      </a:lvl4pPr>
      <a:lvl5pPr marL="1800225" indent="-200025" algn="l" defTabSz="801688" rtl="0" eaLnBrk="0" fontAlgn="base" hangingPunct="0">
        <a:lnSpc>
          <a:spcPct val="140000"/>
        </a:lnSpc>
        <a:spcBef>
          <a:spcPct val="30000"/>
        </a:spcBef>
        <a:spcAft>
          <a:spcPct val="0"/>
        </a:spcAft>
        <a:buFont typeface="FrutigerNext LT Medium" panose="020B0603040504020204" pitchFamily="34" charset="0"/>
        <a:buChar char="~"/>
        <a:defRPr sz="1600">
          <a:solidFill>
            <a:schemeClr val="tx1"/>
          </a:solidFill>
          <a:latin typeface="+mj-lt"/>
          <a:ea typeface="+mn-ea"/>
          <a:cs typeface="+mn-cs"/>
        </a:defRPr>
      </a:lvl5pPr>
      <a:lvl6pPr marL="2257425" indent="-200025" algn="l" defTabSz="801688" rtl="0" fontAlgn="base">
        <a:lnSpc>
          <a:spcPct val="140000"/>
        </a:lnSpc>
        <a:spcBef>
          <a:spcPct val="30000"/>
        </a:spcBef>
        <a:spcAft>
          <a:spcPct val="0"/>
        </a:spcAft>
        <a:buFont typeface="FrutigerNext LT Medium" pitchFamily="34" charset="0"/>
        <a:buChar char="~"/>
        <a:defRPr sz="1600">
          <a:solidFill>
            <a:schemeClr val="tx1"/>
          </a:solidFill>
          <a:latin typeface="+mj-lt"/>
          <a:ea typeface="+mn-ea"/>
          <a:cs typeface="+mn-cs"/>
        </a:defRPr>
      </a:lvl6pPr>
      <a:lvl7pPr marL="2714625" indent="-200025" algn="l" defTabSz="801688" rtl="0" fontAlgn="base">
        <a:lnSpc>
          <a:spcPct val="140000"/>
        </a:lnSpc>
        <a:spcBef>
          <a:spcPct val="30000"/>
        </a:spcBef>
        <a:spcAft>
          <a:spcPct val="0"/>
        </a:spcAft>
        <a:buFont typeface="FrutigerNext LT Medium" pitchFamily="34" charset="0"/>
        <a:buChar char="~"/>
        <a:defRPr sz="1600">
          <a:solidFill>
            <a:schemeClr val="tx1"/>
          </a:solidFill>
          <a:latin typeface="+mj-lt"/>
          <a:ea typeface="+mn-ea"/>
          <a:cs typeface="+mn-cs"/>
        </a:defRPr>
      </a:lvl7pPr>
      <a:lvl8pPr marL="3171825" indent="-200025" algn="l" defTabSz="801688" rtl="0" fontAlgn="base">
        <a:lnSpc>
          <a:spcPct val="140000"/>
        </a:lnSpc>
        <a:spcBef>
          <a:spcPct val="30000"/>
        </a:spcBef>
        <a:spcAft>
          <a:spcPct val="0"/>
        </a:spcAft>
        <a:buFont typeface="FrutigerNext LT Medium" pitchFamily="34" charset="0"/>
        <a:buChar char="~"/>
        <a:defRPr sz="1600">
          <a:solidFill>
            <a:schemeClr val="tx1"/>
          </a:solidFill>
          <a:latin typeface="+mj-lt"/>
          <a:ea typeface="+mn-ea"/>
          <a:cs typeface="+mn-cs"/>
        </a:defRPr>
      </a:lvl8pPr>
      <a:lvl9pPr marL="3629025" indent="-200025" algn="l" defTabSz="801688" rtl="0" fontAlgn="base">
        <a:lnSpc>
          <a:spcPct val="140000"/>
        </a:lnSpc>
        <a:spcBef>
          <a:spcPct val="30000"/>
        </a:spcBef>
        <a:spcAft>
          <a:spcPct val="0"/>
        </a:spcAft>
        <a:buFont typeface="FrutigerNext LT Medium" pitchFamily="34" charset="0"/>
        <a:buChar char="~"/>
        <a:defRPr sz="1600">
          <a:solidFill>
            <a:schemeClr val="tx1"/>
          </a:solidFill>
          <a:latin typeface="+mj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标题 1"/>
          <p:cNvSpPr>
            <a:spLocks noGrp="1"/>
          </p:cNvSpPr>
          <p:nvPr>
            <p:ph type="title"/>
          </p:nvPr>
        </p:nvSpPr>
        <p:spPr>
          <a:xfrm>
            <a:off x="755650" y="2263775"/>
            <a:ext cx="5111750" cy="387350"/>
          </a:xfrm>
        </p:spPr>
        <p:txBody>
          <a:bodyPr/>
          <a:lstStyle/>
          <a:p>
            <a:r>
              <a:rPr lang="zh-CN" altLang="en-US" smtClean="0">
                <a:solidFill>
                  <a:schemeClr val="bg1"/>
                </a:solidFill>
              </a:rPr>
              <a:t>传输介质简介</a:t>
            </a:r>
          </a:p>
        </p:txBody>
      </p:sp>
    </p:spTree>
  </p:cSld>
  <p:clrMapOvr>
    <a:masterClrMapping/>
  </p:clrMapOvr>
  <p:transition advClick="0" advTm="8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 defTabSz="877888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algn="ctr" defTabSz="877888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algn="ctr" defTabSz="877888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algn="ctr" defTabSz="877888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algn="ctr" defTabSz="877888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algn="ctr" defTabSz="8778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algn="ctr" defTabSz="8778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algn="ctr" defTabSz="8778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algn="ctr" defTabSz="8778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l"/>
            <a:r>
              <a:rPr lang="en-US" altLang="zh-CN" sz="1200">
                <a:solidFill>
                  <a:srgbClr val="000000"/>
                </a:solidFill>
                <a:latin typeface="FrutigerNext LT Bold" panose="020B0803040504020204" pitchFamily="34" charset="0"/>
                <a:ea typeface="宋体" panose="02010600030101010101" pitchFamily="2" charset="-122"/>
              </a:rPr>
              <a:t>Page </a:t>
            </a:r>
            <a:fld id="{2AEF38C8-70EF-41D7-A7CC-ACFAC2972036}" type="slidenum">
              <a:rPr lang="en-US" altLang="zh-CN" sz="1200">
                <a:solidFill>
                  <a:srgbClr val="000000"/>
                </a:solidFill>
                <a:latin typeface="FrutigerNext LT Bold" panose="020B0803040504020204" pitchFamily="34" charset="0"/>
                <a:ea typeface="宋体" panose="02010600030101010101" pitchFamily="2" charset="-122"/>
              </a:rPr>
              <a:pPr algn="l"/>
              <a:t>2</a:t>
            </a:fld>
            <a:endParaRPr lang="en-US" altLang="zh-CN" sz="1200">
              <a:solidFill>
                <a:srgbClr val="000000"/>
              </a:solidFill>
              <a:latin typeface="FrutigerNext LT Bold" panose="020B0803040504020204" pitchFamily="34" charset="0"/>
              <a:ea typeface="宋体" panose="02010600030101010101" pitchFamily="2" charset="-122"/>
            </a:endParaRPr>
          </a:p>
        </p:txBody>
      </p:sp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>
          <a:xfrm>
            <a:off x="1282700" y="358775"/>
            <a:ext cx="7089775" cy="868363"/>
          </a:xfrm>
        </p:spPr>
        <p:txBody>
          <a:bodyPr/>
          <a:lstStyle/>
          <a:p>
            <a:pPr eaLnBrk="1" hangingPunct="1"/>
            <a:r>
              <a:rPr lang="zh-CN" altLang="en-US" smtClean="0"/>
              <a:t>前言</a:t>
            </a:r>
          </a:p>
        </p:txBody>
      </p:sp>
      <p:sp>
        <p:nvSpPr>
          <p:cNvPr id="10244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387350" y="1341438"/>
            <a:ext cx="7929563" cy="4195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lnSpc>
                <a:spcPct val="150000"/>
              </a:lnSpc>
              <a:buFont typeface="Wingdings" pitchFamily="2" charset="2"/>
              <a:buNone/>
            </a:pPr>
            <a:r>
              <a:rPr lang="zh-CN" altLang="en-US" sz="1800" smtClean="0">
                <a:latin typeface="Arial" panose="020B0604020202020204" pitchFamily="34" charset="0"/>
                <a:cs typeface="Arial" panose="020B0604020202020204" pitchFamily="34" charset="0"/>
              </a:rPr>
              <a:t>     通信网络除了包含通信设备本身之外，还包含连接这些设备的传输介质，如同轴电缆、双绞线和光纤等。不同的传输介质具有不同的特性，这些特性直接影响到通信的诸多方面，如线路编码方式、传输速度和传输距离等。</a:t>
            </a:r>
            <a:endParaRPr lang="zh-CN" altLang="en-US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45" name="Picture 12" descr="前言 copy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325" y="477838"/>
            <a:ext cx="615950" cy="617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 defTabSz="877888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algn="ctr" defTabSz="877888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algn="ctr" defTabSz="877888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algn="ctr" defTabSz="877888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algn="ctr" defTabSz="877888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algn="ctr" defTabSz="8778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algn="ctr" defTabSz="8778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algn="ctr" defTabSz="8778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algn="ctr" defTabSz="8778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l"/>
            <a:r>
              <a:rPr lang="en-US" altLang="zh-CN" sz="1200">
                <a:solidFill>
                  <a:srgbClr val="000000"/>
                </a:solidFill>
                <a:latin typeface="FrutigerNext LT Bold" panose="020B0803040504020204" pitchFamily="34" charset="0"/>
                <a:ea typeface="宋体" panose="02010600030101010101" pitchFamily="2" charset="-122"/>
              </a:rPr>
              <a:t>Page </a:t>
            </a:r>
            <a:fld id="{25EF7B21-B5DB-484B-AD98-66744B44560A}" type="slidenum">
              <a:rPr lang="en-US" altLang="zh-CN" sz="1200">
                <a:solidFill>
                  <a:srgbClr val="000000"/>
                </a:solidFill>
                <a:latin typeface="FrutigerNext LT Bold" panose="020B0803040504020204" pitchFamily="34" charset="0"/>
                <a:ea typeface="宋体" panose="02010600030101010101" pitchFamily="2" charset="-122"/>
              </a:rPr>
              <a:pPr algn="l"/>
              <a:t>3</a:t>
            </a:fld>
            <a:endParaRPr lang="en-US" altLang="zh-CN" sz="1200">
              <a:solidFill>
                <a:srgbClr val="000000"/>
              </a:solidFill>
              <a:latin typeface="FrutigerNext LT Bold" panose="020B0803040504020204" pitchFamily="34" charset="0"/>
              <a:ea typeface="宋体" panose="02010600030101010101" pitchFamily="2" charset="-122"/>
            </a:endParaRPr>
          </a:p>
        </p:txBody>
      </p:sp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>
          <a:xfrm>
            <a:off x="1317625" y="339725"/>
            <a:ext cx="7054850" cy="868363"/>
          </a:xfrm>
        </p:spPr>
        <p:txBody>
          <a:bodyPr/>
          <a:lstStyle/>
          <a:p>
            <a:pPr eaLnBrk="1" hangingPunct="1"/>
            <a:r>
              <a:rPr lang="zh-CN" altLang="en-US" smtClean="0"/>
              <a:t>学习目标</a:t>
            </a:r>
          </a:p>
        </p:txBody>
      </p:sp>
      <p:sp>
        <p:nvSpPr>
          <p:cNvPr id="9220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387350" y="1341438"/>
            <a:ext cx="7929563" cy="4195762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150000"/>
              </a:lnSpc>
              <a:buFont typeface="Wingdings" pitchFamily="2" charset="2"/>
              <a:buNone/>
              <a:defRPr/>
            </a:pPr>
            <a:r>
              <a:rPr lang="en-US" altLang="zh-CN" sz="2000" dirty="0" smtClean="0">
                <a:latin typeface="+mn-ea"/>
              </a:rPr>
              <a:t>	 </a:t>
            </a:r>
            <a:r>
              <a:rPr lang="zh-CN" altLang="en-US" sz="2000" dirty="0" smtClean="0">
                <a:latin typeface="+mn-ea"/>
              </a:rPr>
              <a:t>学完本课程后，您应该能：</a:t>
            </a:r>
            <a:endParaRPr lang="en-US" altLang="zh-CN" sz="2000" dirty="0" smtClean="0">
              <a:latin typeface="+mn-ea"/>
            </a:endParaRPr>
          </a:p>
          <a:p>
            <a:pPr marL="650875" lvl="2" indent="-301625" eaLnBrk="1" hangingPunct="1">
              <a:lnSpc>
                <a:spcPct val="150000"/>
              </a:lnSpc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/>
            </a:pPr>
            <a:r>
              <a:rPr lang="zh-CN" altLang="en-US" dirty="0" smtClean="0">
                <a:latin typeface="+mn-ea"/>
              </a:rPr>
              <a:t>了解一些常见的传输介质</a:t>
            </a:r>
            <a:endParaRPr lang="en-US" altLang="zh-CN" dirty="0" smtClean="0">
              <a:latin typeface="+mn-ea"/>
            </a:endParaRPr>
          </a:p>
          <a:p>
            <a:pPr marL="650875" lvl="2" indent="-301625" eaLnBrk="1" hangingPunct="1">
              <a:lnSpc>
                <a:spcPct val="150000"/>
              </a:lnSpc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/>
            </a:pPr>
            <a:r>
              <a:rPr lang="zh-CN" altLang="en-US" dirty="0" smtClean="0">
                <a:latin typeface="+mn-ea"/>
              </a:rPr>
              <a:t>理解冲突域和双工模式的基本概念</a:t>
            </a:r>
            <a:endParaRPr lang="en-US" altLang="zh-CN" dirty="0" smtClean="0">
              <a:latin typeface="+mn-ea"/>
            </a:endParaRPr>
          </a:p>
          <a:p>
            <a:pPr marL="1047750" lvl="3" indent="-301625" eaLnBrk="1" hangingPunct="1">
              <a:lnSpc>
                <a:spcPct val="150000"/>
              </a:lnSpc>
              <a:buClr>
                <a:schemeClr val="tx1"/>
              </a:buClr>
              <a:buSzPct val="80000"/>
              <a:buFontTx/>
              <a:buNone/>
              <a:defRPr/>
            </a:pPr>
            <a:endParaRPr lang="en-US" altLang="zh-CN" dirty="0" smtClean="0"/>
          </a:p>
        </p:txBody>
      </p:sp>
      <p:pic>
        <p:nvPicPr>
          <p:cNvPr id="12293" name="Picture 11" descr="目标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500" y="465138"/>
            <a:ext cx="622300" cy="62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简单网络</a:t>
            </a:r>
          </a:p>
        </p:txBody>
      </p:sp>
      <p:sp>
        <p:nvSpPr>
          <p:cNvPr id="14339" name="灯片编号占位符 4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l"/>
            <a:r>
              <a:rPr lang="en-US" altLang="zh-CN" sz="1200">
                <a:latin typeface="FrutigerNext LT Bold" panose="020B0803040504020204" pitchFamily="34" charset="0"/>
                <a:ea typeface="宋体" panose="02010600030101010101" pitchFamily="2" charset="-122"/>
              </a:rPr>
              <a:t>Page </a:t>
            </a:r>
            <a:fld id="{BE5BE485-6E16-4AF1-A331-37CE276EFF46}" type="slidenum">
              <a:rPr lang="en-US" altLang="zh-CN" sz="1200">
                <a:latin typeface="FrutigerNext LT Bold" panose="020B0803040504020204" pitchFamily="34" charset="0"/>
                <a:ea typeface="宋体" panose="02010600030101010101" pitchFamily="2" charset="-122"/>
              </a:rPr>
              <a:pPr algn="l"/>
              <a:t>4</a:t>
            </a:fld>
            <a:endParaRPr lang="en-US" altLang="zh-CN" sz="1200">
              <a:latin typeface="FrutigerNext LT Bold" panose="020B0803040504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14340" name="Group 9"/>
          <p:cNvGrpSpPr>
            <a:grpSpLocks/>
          </p:cNvGrpSpPr>
          <p:nvPr/>
        </p:nvGrpSpPr>
        <p:grpSpPr bwMode="auto">
          <a:xfrm>
            <a:off x="1928813" y="2349500"/>
            <a:ext cx="5106987" cy="1263650"/>
            <a:chOff x="1692275" y="2071688"/>
            <a:chExt cx="5106988" cy="1263960"/>
          </a:xfrm>
        </p:grpSpPr>
        <p:pic>
          <p:nvPicPr>
            <p:cNvPr id="14342" name="Picture 2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84438" y="2852738"/>
              <a:ext cx="3609975" cy="120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343" name="Picture 1950" descr="图片69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92275" y="2420938"/>
              <a:ext cx="931863" cy="908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344" name="Picture 1950" descr="图片69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67400" y="2349500"/>
              <a:ext cx="931863" cy="908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345" name="TextBox 8"/>
            <p:cNvSpPr txBox="1">
              <a:spLocks noChangeArrowheads="1"/>
            </p:cNvSpPr>
            <p:nvPr/>
          </p:nvSpPr>
          <p:spPr bwMode="auto">
            <a:xfrm>
              <a:off x="1904596" y="2071688"/>
              <a:ext cx="595036" cy="2770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zh-CN" altLang="en-US" sz="1200">
                  <a:latin typeface="华文细黑" panose="02010600040101010101" pitchFamily="2" charset="-122"/>
                  <a:ea typeface="华文细黑" panose="02010600040101010101" pitchFamily="2" charset="-122"/>
                </a:rPr>
                <a:t>主机</a:t>
              </a:r>
              <a:r>
                <a:rPr lang="en-US" altLang="zh-CN" sz="1200">
                  <a:ea typeface="华文细黑" panose="02010600040101010101" pitchFamily="2" charset="-122"/>
                </a:rPr>
                <a:t>A</a:t>
              </a:r>
              <a:endParaRPr lang="zh-CN" altLang="en-US" sz="1200">
                <a:ea typeface="华文细黑" panose="02010600040101010101" pitchFamily="2" charset="-122"/>
              </a:endParaRPr>
            </a:p>
          </p:txBody>
        </p:sp>
        <p:sp>
          <p:nvSpPr>
            <p:cNvPr id="14346" name="TextBox 9"/>
            <p:cNvSpPr txBox="1">
              <a:spLocks noChangeArrowheads="1"/>
            </p:cNvSpPr>
            <p:nvPr/>
          </p:nvSpPr>
          <p:spPr bwMode="auto">
            <a:xfrm>
              <a:off x="6069944" y="2071688"/>
              <a:ext cx="595036" cy="2770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zh-CN" altLang="en-US" sz="1200">
                  <a:latin typeface="华文细黑" panose="02010600040101010101" pitchFamily="2" charset="-122"/>
                  <a:ea typeface="华文细黑" panose="02010600040101010101" pitchFamily="2" charset="-122"/>
                </a:rPr>
                <a:t>主机</a:t>
              </a:r>
              <a:r>
                <a:rPr lang="en-US" altLang="zh-CN" sz="1200">
                  <a:ea typeface="华文细黑" panose="02010600040101010101" pitchFamily="2" charset="-122"/>
                </a:rPr>
                <a:t>B</a:t>
              </a:r>
              <a:endParaRPr lang="zh-CN" altLang="en-US" sz="1200">
                <a:ea typeface="华文细黑" panose="02010600040101010101" pitchFamily="2" charset="-122"/>
              </a:endParaRPr>
            </a:p>
          </p:txBody>
        </p:sp>
        <p:sp>
          <p:nvSpPr>
            <p:cNvPr id="11275" name="TextBox 10"/>
            <p:cNvSpPr txBox="1">
              <a:spLocks noChangeArrowheads="1"/>
            </p:cNvSpPr>
            <p:nvPr/>
          </p:nvSpPr>
          <p:spPr bwMode="auto">
            <a:xfrm>
              <a:off x="3738562" y="2997428"/>
              <a:ext cx="1004888" cy="338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zh-CN" altLang="en-US" sz="1600" kern="0" dirty="0">
                  <a:latin typeface="Arial" charset="0"/>
                  <a:ea typeface="+mn-ea"/>
                  <a:cs typeface="Arial" charset="0"/>
                </a:rPr>
                <a:t>物理介质</a:t>
              </a:r>
            </a:p>
          </p:txBody>
        </p:sp>
      </p:grpSp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760413" y="5445125"/>
            <a:ext cx="7627937" cy="8636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196850" indent="-252413" defTabSz="801688" eaLnBrk="1" hangingPunct="1">
              <a:lnSpc>
                <a:spcPct val="140000"/>
              </a:lnSpc>
              <a:spcBef>
                <a:spcPct val="30000"/>
              </a:spcBef>
              <a:buSzPct val="80000"/>
              <a:buFont typeface="Wingdings" pitchFamily="2" charset="2"/>
              <a:buChar char="l"/>
              <a:defRPr/>
            </a:pPr>
            <a:r>
              <a:rPr lang="zh-CN" altLang="en-US" sz="1800" kern="0" dirty="0">
                <a:latin typeface="Arial" charset="0"/>
                <a:ea typeface="+mn-ea"/>
                <a:cs typeface="Arial" charset="0"/>
              </a:rPr>
              <a:t>两个终端，用一条能承载数据传输的物理介质（也称为传输介质）连接起来，就组成了一个最简单的网络。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灯片编号占位符 4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l"/>
            <a:r>
              <a:rPr lang="en-US" altLang="zh-CN" sz="1200">
                <a:latin typeface="FrutigerNext LT Bold" panose="020B0803040504020204" pitchFamily="34" charset="0"/>
                <a:ea typeface="宋体" panose="02010600030101010101" pitchFamily="2" charset="-122"/>
              </a:rPr>
              <a:t>Page </a:t>
            </a:r>
            <a:fld id="{9F4BFE6F-1E1A-4A7D-B088-E104FED54722}" type="slidenum">
              <a:rPr lang="en-US" altLang="zh-CN" sz="1200">
                <a:latin typeface="FrutigerNext LT Bold" panose="020B0803040504020204" pitchFamily="34" charset="0"/>
                <a:ea typeface="宋体" panose="02010600030101010101" pitchFamily="2" charset="-122"/>
              </a:rPr>
              <a:pPr algn="l"/>
              <a:t>5</a:t>
            </a:fld>
            <a:endParaRPr lang="en-US" altLang="zh-CN" sz="1200">
              <a:latin typeface="FrutigerNext LT Bold" panose="020B0803040504020204" pitchFamily="34" charset="0"/>
              <a:ea typeface="宋体" panose="02010600030101010101" pitchFamily="2" charset="-122"/>
            </a:endParaRPr>
          </a:p>
        </p:txBody>
      </p:sp>
      <p:sp>
        <p:nvSpPr>
          <p:cNvPr id="16387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介质</a:t>
            </a:r>
            <a:r>
              <a:rPr lang="en-US" altLang="zh-CN" smtClean="0"/>
              <a:t>-</a:t>
            </a:r>
            <a:r>
              <a:rPr lang="zh-CN" altLang="en-US" smtClean="0"/>
              <a:t>同轴电缆</a:t>
            </a:r>
          </a:p>
        </p:txBody>
      </p:sp>
      <p:graphicFrame>
        <p:nvGraphicFramePr>
          <p:cNvPr id="8" name="表格 7"/>
          <p:cNvGraphicFramePr>
            <a:graphicFrameLocks noGrp="1"/>
          </p:cNvGraphicFramePr>
          <p:nvPr/>
        </p:nvGraphicFramePr>
        <p:xfrm>
          <a:off x="1042988" y="3933825"/>
          <a:ext cx="7042150" cy="1317625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1857025"/>
                <a:gridCol w="2376515"/>
                <a:gridCol w="2808609"/>
              </a:tblGrid>
              <a:tr h="335239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b="0" dirty="0" smtClean="0">
                          <a:latin typeface="Arial" pitchFamily="34" charset="0"/>
                          <a:cs typeface="Arial" pitchFamily="34" charset="0"/>
                        </a:rPr>
                        <a:t>以太网标准</a:t>
                      </a:r>
                      <a:endParaRPr lang="zh-CN" altLang="en-US" sz="16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51" marR="91451" marT="45706" marB="45706" anchor="ctr" anchorCtr="1">
                    <a:lnL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9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b="0" dirty="0" smtClean="0">
                          <a:latin typeface="Arial" pitchFamily="34" charset="0"/>
                          <a:cs typeface="Arial" pitchFamily="34" charset="0"/>
                        </a:rPr>
                        <a:t>电缆类别</a:t>
                      </a:r>
                    </a:p>
                  </a:txBody>
                  <a:tcPr marL="91451" marR="91451" marT="45706" marB="45706" anchor="ctr" anchorCtr="1">
                    <a:lnL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9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b="0" dirty="0" smtClean="0">
                          <a:latin typeface="Arial" pitchFamily="34" charset="0"/>
                          <a:cs typeface="Arial" pitchFamily="34" charset="0"/>
                        </a:rPr>
                        <a:t>最长有效传输距离</a:t>
                      </a:r>
                      <a:endParaRPr lang="zh-CN" altLang="en-US" sz="16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51" marR="91451" marT="45706" marB="45706" anchor="ctr" anchorCtr="1">
                    <a:lnL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9CC"/>
                    </a:solidFill>
                  </a:tcPr>
                </a:tc>
              </a:tr>
              <a:tr h="491193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600" dirty="0" smtClean="0">
                          <a:latin typeface="Arial" pitchFamily="34" charset="0"/>
                          <a:cs typeface="Arial" pitchFamily="34" charset="0"/>
                        </a:rPr>
                        <a:t>10BASE5</a:t>
                      </a:r>
                      <a:endParaRPr lang="zh-CN" altLang="en-US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51" marR="91451" marT="45706" marB="45706" anchor="ctr" anchorCtr="1">
                    <a:lnL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600" dirty="0" smtClean="0">
                          <a:latin typeface="Arial" pitchFamily="34" charset="0"/>
                          <a:cs typeface="Arial" pitchFamily="34" charset="0"/>
                        </a:rPr>
                        <a:t>粗同轴电缆</a:t>
                      </a:r>
                      <a:endParaRPr lang="zh-CN" altLang="en-US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51" marR="91451" marT="45706" marB="45706" anchor="ctr" anchorCtr="1">
                    <a:lnL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600" dirty="0" smtClean="0">
                          <a:latin typeface="Arial" pitchFamily="34" charset="0"/>
                          <a:cs typeface="Arial" pitchFamily="34" charset="0"/>
                        </a:rPr>
                        <a:t>500</a:t>
                      </a:r>
                      <a:r>
                        <a:rPr lang="zh-CN" altLang="en-US" sz="1600" dirty="0" smtClean="0">
                          <a:latin typeface="Arial" pitchFamily="34" charset="0"/>
                          <a:cs typeface="Arial" pitchFamily="34" charset="0"/>
                        </a:rPr>
                        <a:t>米</a:t>
                      </a:r>
                      <a:endParaRPr lang="zh-CN" altLang="en-US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51" marR="91451" marT="45706" marB="45706" anchor="ctr" anchorCtr="1">
                    <a:lnL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91193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600" dirty="0" smtClean="0">
                          <a:latin typeface="Arial" pitchFamily="34" charset="0"/>
                          <a:cs typeface="Arial" pitchFamily="34" charset="0"/>
                        </a:rPr>
                        <a:t>10BASE2</a:t>
                      </a:r>
                      <a:endParaRPr lang="zh-CN" altLang="en-US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51" marR="91451" marT="45706" marB="45706" anchor="ctr" anchorCtr="1">
                    <a:lnL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600" dirty="0" smtClean="0">
                          <a:latin typeface="Arial" pitchFamily="34" charset="0"/>
                          <a:cs typeface="Arial" pitchFamily="34" charset="0"/>
                        </a:rPr>
                        <a:t>细同轴电缆</a:t>
                      </a:r>
                      <a:endParaRPr lang="zh-CN" altLang="en-US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51" marR="91451" marT="45706" marB="45706" anchor="ctr" anchorCtr="1">
                    <a:lnL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dirty="0" smtClean="0">
                          <a:latin typeface="Arial" pitchFamily="34" charset="0"/>
                          <a:cs typeface="Arial" pitchFamily="34" charset="0"/>
                        </a:rPr>
                        <a:t>185</a:t>
                      </a:r>
                      <a:r>
                        <a:rPr lang="zh-CN" altLang="en-US" sz="1600" dirty="0" smtClean="0">
                          <a:latin typeface="Arial" pitchFamily="34" charset="0"/>
                          <a:cs typeface="Arial" pitchFamily="34" charset="0"/>
                        </a:rPr>
                        <a:t>米</a:t>
                      </a:r>
                      <a:endParaRPr lang="en-US" altLang="zh-CN" sz="160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51" marR="91451" marT="45706" marB="45706" anchor="ctr" anchorCtr="1">
                    <a:lnL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16406" name="Picture 23" descr="C:\Users\z00206179\Desktop\捕获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42318">
            <a:off x="5219700" y="1773238"/>
            <a:ext cx="1828800" cy="1519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407" name="Picture 25" descr="C:\Users\z00206179\Desktop\捕获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713" y="1584325"/>
            <a:ext cx="2520950" cy="1890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灯片编号占位符 4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l"/>
            <a:r>
              <a:rPr lang="en-US" altLang="zh-CN" sz="1200">
                <a:latin typeface="FrutigerNext LT Bold" panose="020B0803040504020204" pitchFamily="34" charset="0"/>
                <a:ea typeface="宋体" panose="02010600030101010101" pitchFamily="2" charset="-122"/>
              </a:rPr>
              <a:t>Page </a:t>
            </a:r>
            <a:fld id="{46DFACF6-D359-4C87-93FD-54962FADFA5F}" type="slidenum">
              <a:rPr lang="en-US" altLang="zh-CN" sz="1200">
                <a:latin typeface="FrutigerNext LT Bold" panose="020B0803040504020204" pitchFamily="34" charset="0"/>
                <a:ea typeface="宋体" panose="02010600030101010101" pitchFamily="2" charset="-122"/>
              </a:rPr>
              <a:pPr algn="l"/>
              <a:t>6</a:t>
            </a:fld>
            <a:endParaRPr lang="en-US" altLang="zh-CN" sz="1200">
              <a:latin typeface="FrutigerNext LT Bold" panose="020B0803040504020204" pitchFamily="34" charset="0"/>
              <a:ea typeface="宋体" panose="02010600030101010101" pitchFamily="2" charset="-122"/>
            </a:endParaRPr>
          </a:p>
        </p:txBody>
      </p:sp>
      <p:sp>
        <p:nvSpPr>
          <p:cNvPr id="18435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介质</a:t>
            </a:r>
            <a:r>
              <a:rPr lang="en-US" altLang="zh-CN" smtClean="0"/>
              <a:t>-</a:t>
            </a:r>
            <a:r>
              <a:rPr lang="zh-CN" altLang="en-US" smtClean="0"/>
              <a:t>双绞线</a:t>
            </a:r>
          </a:p>
        </p:txBody>
      </p:sp>
      <p:graphicFrame>
        <p:nvGraphicFramePr>
          <p:cNvPr id="6" name="表格 5"/>
          <p:cNvGraphicFramePr>
            <a:graphicFrameLocks noGrp="1"/>
          </p:cNvGraphicFramePr>
          <p:nvPr/>
        </p:nvGraphicFramePr>
        <p:xfrm>
          <a:off x="868363" y="3851275"/>
          <a:ext cx="7304087" cy="1731963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047453"/>
                <a:gridCol w="2592288"/>
                <a:gridCol w="2664346"/>
              </a:tblGrid>
              <a:tr h="359541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1600" b="0" kern="120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以太网标准</a:t>
                      </a:r>
                      <a:endParaRPr lang="zh-CN" altLang="en-US" sz="16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1438" marR="91438" marT="45713" marB="45713" anchor="ctr">
                    <a:lnL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9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b="0" kern="120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线缆类别</a:t>
                      </a:r>
                    </a:p>
                  </a:txBody>
                  <a:tcPr marL="91438" marR="91438" marT="45713" marB="45713" anchor="ctr">
                    <a:lnL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9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1600" b="0" kern="120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最长有效传输距离</a:t>
                      </a:r>
                      <a:endParaRPr lang="zh-CN" altLang="en-US" sz="16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1438" marR="91438" marT="45713" marB="45713" anchor="ctr">
                    <a:lnL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9CC"/>
                    </a:solidFill>
                  </a:tcPr>
                </a:tc>
              </a:tr>
              <a:tr h="457474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latin typeface="Arial" pitchFamily="34" charset="0"/>
                          <a:cs typeface="Arial" pitchFamily="34" charset="0"/>
                        </a:rPr>
                        <a:t>10BASE-T</a:t>
                      </a:r>
                      <a:endParaRPr lang="zh-CN" altLang="en-US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8" marR="91438" marT="45713" marB="45713" anchor="ctr">
                    <a:lnL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两对</a:t>
                      </a:r>
                      <a:r>
                        <a:rPr lang="en-US" altLang="zh-CN" sz="16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3/4/5</a:t>
                      </a:r>
                      <a:r>
                        <a:rPr lang="zh-CN" altLang="en-US" sz="16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类双绞线</a:t>
                      </a:r>
                      <a:endParaRPr lang="zh-CN" altLang="zh-CN" sz="1600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1438" marR="91438" marT="45713" marB="45713" anchor="ctr">
                    <a:lnL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latin typeface="Arial" pitchFamily="34" charset="0"/>
                          <a:cs typeface="Arial" pitchFamily="34" charset="0"/>
                        </a:rPr>
                        <a:t>100</a:t>
                      </a:r>
                      <a:r>
                        <a:rPr lang="zh-CN" altLang="en-US" sz="1600" dirty="0" smtClean="0">
                          <a:latin typeface="Arial" pitchFamily="34" charset="0"/>
                          <a:cs typeface="Arial" pitchFamily="34" charset="0"/>
                        </a:rPr>
                        <a:t>米</a:t>
                      </a:r>
                      <a:endParaRPr lang="en-US" altLang="zh-CN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8" marR="91438" marT="45713" marB="45713" anchor="ctr">
                    <a:lnL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57474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latin typeface="Arial" pitchFamily="34" charset="0"/>
                          <a:cs typeface="Arial" pitchFamily="34" charset="0"/>
                        </a:rPr>
                        <a:t>100BASE-TX</a:t>
                      </a:r>
                      <a:endParaRPr lang="en-US" altLang="zh-CN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8" marR="91438" marT="45713" marB="45713" anchor="ctr">
                    <a:lnL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两对</a:t>
                      </a:r>
                      <a:r>
                        <a:rPr lang="en-US" altLang="zh-CN" sz="16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</a:t>
                      </a:r>
                      <a:r>
                        <a:rPr lang="zh-CN" altLang="en-US" sz="16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类双绞线</a:t>
                      </a:r>
                      <a:endParaRPr lang="zh-CN" altLang="zh-CN" sz="1600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1438" marR="91438" marT="45713" marB="45713" anchor="ctr">
                    <a:lnL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latin typeface="Arial" pitchFamily="34" charset="0"/>
                          <a:cs typeface="Arial" pitchFamily="34" charset="0"/>
                        </a:rPr>
                        <a:t>100</a:t>
                      </a:r>
                      <a:r>
                        <a:rPr lang="zh-CN" altLang="en-US" sz="1600" dirty="0" smtClean="0">
                          <a:latin typeface="Arial" pitchFamily="34" charset="0"/>
                          <a:cs typeface="Arial" pitchFamily="34" charset="0"/>
                        </a:rPr>
                        <a:t>米</a:t>
                      </a:r>
                      <a:endParaRPr lang="zh-CN" altLang="en-US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8" marR="91438" marT="45713" marB="45713" anchor="ctr">
                    <a:lnL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5747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dirty="0" smtClean="0">
                          <a:latin typeface="Arial" pitchFamily="34" charset="0"/>
                          <a:cs typeface="Arial" pitchFamily="34" charset="0"/>
                        </a:rPr>
                        <a:t>1000BASE-T</a:t>
                      </a:r>
                      <a:endParaRPr lang="zh-CN" altLang="en-US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8" marR="91438" marT="45713" marB="45713" anchor="ctr">
                    <a:lnL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dirty="0" smtClean="0">
                          <a:latin typeface="Arial" pitchFamily="34" charset="0"/>
                          <a:cs typeface="Arial" pitchFamily="34" charset="0"/>
                        </a:rPr>
                        <a:t>四对</a:t>
                      </a:r>
                      <a:r>
                        <a:rPr lang="en-US" altLang="zh-CN" sz="1600" dirty="0" smtClean="0">
                          <a:latin typeface="Arial" pitchFamily="34" charset="0"/>
                          <a:cs typeface="Arial" pitchFamily="34" charset="0"/>
                        </a:rPr>
                        <a:t>5e</a:t>
                      </a:r>
                      <a:r>
                        <a:rPr lang="zh-CN" altLang="en-US" sz="1600" dirty="0" smtClean="0">
                          <a:latin typeface="Arial" pitchFamily="34" charset="0"/>
                          <a:cs typeface="Arial" pitchFamily="34" charset="0"/>
                        </a:rPr>
                        <a:t>类双绞线</a:t>
                      </a:r>
                      <a:endParaRPr lang="zh-CN" altLang="en-US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8" marR="91438" marT="45713" marB="45713" anchor="ctr">
                    <a:lnL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latin typeface="Arial" pitchFamily="34" charset="0"/>
                          <a:cs typeface="Arial" pitchFamily="34" charset="0"/>
                        </a:rPr>
                        <a:t>100</a:t>
                      </a:r>
                      <a:r>
                        <a:rPr lang="zh-CN" altLang="en-US" sz="1600" dirty="0" smtClean="0">
                          <a:latin typeface="Arial" pitchFamily="34" charset="0"/>
                          <a:cs typeface="Arial" pitchFamily="34" charset="0"/>
                        </a:rPr>
                        <a:t>米</a:t>
                      </a:r>
                      <a:endParaRPr lang="zh-CN" altLang="en-US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8" marR="91438" marT="45713" marB="45713" anchor="ctr">
                    <a:lnL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18458" name="Picture 28" descr="\\info-server\10_PhotoLib\01-Network\03-Enterprise Network\03-S77&amp;S97\Huawei S77&amp;S97 Other Modules Photos (2012-12-04)\01-Cable\03-Network cable &amp; unshielded RJ 45 connector\02-Processed images\03-Unshielded RJ 45 connector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163" y="2033588"/>
            <a:ext cx="2087562" cy="125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59" name="Picture 31" descr="C:\Users\z00206179\Desktop\捕获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1557338"/>
            <a:ext cx="3525837" cy="1887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灯片编号占位符 4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l"/>
            <a:r>
              <a:rPr lang="en-US" altLang="zh-CN" sz="1200">
                <a:latin typeface="FrutigerNext LT Bold" panose="020B0803040504020204" pitchFamily="34" charset="0"/>
                <a:ea typeface="宋体" panose="02010600030101010101" pitchFamily="2" charset="-122"/>
              </a:rPr>
              <a:t>Page </a:t>
            </a:r>
            <a:fld id="{B3B0EA1B-7791-42C7-84FF-970BBD85D64D}" type="slidenum">
              <a:rPr lang="en-US" altLang="zh-CN" sz="1200">
                <a:latin typeface="FrutigerNext LT Bold" panose="020B0803040504020204" pitchFamily="34" charset="0"/>
                <a:ea typeface="宋体" panose="02010600030101010101" pitchFamily="2" charset="-122"/>
              </a:rPr>
              <a:pPr algn="l"/>
              <a:t>7</a:t>
            </a:fld>
            <a:endParaRPr lang="en-US" altLang="zh-CN" sz="1200">
              <a:latin typeface="FrutigerNext LT Bold" panose="020B0803040504020204" pitchFamily="34" charset="0"/>
              <a:ea typeface="宋体" panose="02010600030101010101" pitchFamily="2" charset="-122"/>
            </a:endParaRPr>
          </a:p>
        </p:txBody>
      </p:sp>
      <p:sp>
        <p:nvSpPr>
          <p:cNvPr id="20483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介质</a:t>
            </a:r>
            <a:r>
              <a:rPr lang="en-US" altLang="zh-CN" smtClean="0"/>
              <a:t>-</a:t>
            </a:r>
            <a:r>
              <a:rPr lang="zh-CN" altLang="en-US" smtClean="0"/>
              <a:t>光纤</a:t>
            </a:r>
          </a:p>
        </p:txBody>
      </p:sp>
      <p:graphicFrame>
        <p:nvGraphicFramePr>
          <p:cNvPr id="9" name="表格 8"/>
          <p:cNvGraphicFramePr>
            <a:graphicFrameLocks noGrp="1"/>
          </p:cNvGraphicFramePr>
          <p:nvPr/>
        </p:nvGraphicFramePr>
        <p:xfrm>
          <a:off x="827088" y="4265613"/>
          <a:ext cx="7345362" cy="1971675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088728"/>
                <a:gridCol w="2736304"/>
                <a:gridCol w="2520330"/>
              </a:tblGrid>
              <a:tr h="335352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1600" b="0" kern="120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以太网标准</a:t>
                      </a:r>
                      <a:endParaRPr lang="zh-CN" altLang="en-US" sz="16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1447" marR="91447" marT="45730" marB="4573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9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b="0" kern="120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线缆类别</a:t>
                      </a:r>
                    </a:p>
                  </a:txBody>
                  <a:tcPr marL="91447" marR="91447" marT="45730" marB="4573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9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1600" b="0" kern="120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最长有效传输距离</a:t>
                      </a:r>
                      <a:endParaRPr lang="zh-CN" altLang="en-US" sz="16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1447" marR="91447" marT="45730" marB="4573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9CC"/>
                    </a:solidFill>
                  </a:tcPr>
                </a:tc>
              </a:tr>
              <a:tr h="394037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2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altLang="zh-CN" sz="1600" b="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10BASE-F</a:t>
                      </a:r>
                      <a:endParaRPr lang="zh-CN" altLang="zh-CN" sz="1600" b="0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1447" marR="91447" marT="45730" marB="4573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2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altLang="en-US" sz="1600" b="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单模</a:t>
                      </a:r>
                      <a:r>
                        <a:rPr lang="en-US" altLang="zh-CN" sz="1600" b="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/</a:t>
                      </a:r>
                      <a:r>
                        <a:rPr lang="zh-CN" altLang="en-US" sz="1600" b="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多模光纤</a:t>
                      </a:r>
                      <a:endParaRPr lang="zh-CN" altLang="zh-CN" sz="1600" b="0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1447" marR="91447" marT="45730" marB="4573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2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altLang="zh-CN" sz="1600" b="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2000 </a:t>
                      </a:r>
                      <a:r>
                        <a:rPr lang="zh-CN" altLang="en-US" sz="1600" b="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米</a:t>
                      </a:r>
                      <a:endParaRPr lang="zh-CN" altLang="zh-CN" sz="1600" b="0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1447" marR="91447" marT="45730" marB="4573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11193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2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altLang="zh-CN" sz="1600" b="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100BASE-FX</a:t>
                      </a:r>
                      <a:endParaRPr lang="zh-CN" altLang="zh-CN" sz="1600" b="0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1447" marR="91447" marT="45730" marB="4573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2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altLang="en-US" sz="1600" b="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单模</a:t>
                      </a:r>
                      <a:r>
                        <a:rPr lang="en-US" altLang="zh-CN" sz="1600" b="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/</a:t>
                      </a:r>
                      <a:r>
                        <a:rPr lang="zh-CN" altLang="en-US" sz="1600" b="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多模光纤</a:t>
                      </a:r>
                      <a:endParaRPr lang="zh-CN" altLang="zh-CN" sz="1600" b="0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1447" marR="91447" marT="45730" marB="4573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2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altLang="zh-CN" sz="1600" b="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2000 </a:t>
                      </a:r>
                      <a:r>
                        <a:rPr lang="zh-CN" altLang="en-US" sz="1600" b="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米</a:t>
                      </a:r>
                      <a:endParaRPr lang="zh-CN" altLang="zh-CN" sz="1600" b="0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1447" marR="91447" marT="45730" marB="4573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47915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2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altLang="zh-CN" sz="1600" b="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1000BASE-LX</a:t>
                      </a:r>
                      <a:endParaRPr lang="zh-CN" altLang="zh-CN" sz="1600" b="0" kern="1200" dirty="0" smtClean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1447" marR="91447" marT="45730" marB="4573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2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altLang="en-US" sz="1600" b="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单模</a:t>
                      </a:r>
                      <a:r>
                        <a:rPr lang="en-US" altLang="zh-CN" sz="1600" b="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/</a:t>
                      </a:r>
                      <a:r>
                        <a:rPr lang="zh-CN" altLang="en-US" sz="1600" b="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多模光纤</a:t>
                      </a:r>
                      <a:endParaRPr lang="zh-CN" altLang="zh-CN" sz="1600" b="0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1447" marR="91447" marT="45730" marB="4573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2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altLang="zh-CN" sz="1600" b="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316 </a:t>
                      </a:r>
                      <a:r>
                        <a:rPr lang="zh-CN" altLang="en-US" sz="1600" b="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米</a:t>
                      </a:r>
                      <a:endParaRPr lang="zh-CN" altLang="zh-CN" sz="1600" b="0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1447" marR="91447" marT="45730" marB="4573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8317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b="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1000BASE-SX</a:t>
                      </a:r>
                      <a:endParaRPr lang="zh-CN" altLang="zh-CN" sz="1600" b="0" kern="1200" dirty="0" smtClean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1447" marR="91447" marT="45730" marB="4573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b="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多模光纤</a:t>
                      </a:r>
                      <a:endParaRPr lang="zh-CN" altLang="zh-CN" sz="1600" b="0" kern="1200" dirty="0" smtClean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1447" marR="91447" marT="45730" marB="4573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b="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316 </a:t>
                      </a:r>
                      <a:r>
                        <a:rPr lang="zh-CN" altLang="en-US" sz="1600" b="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米</a:t>
                      </a:r>
                      <a:endParaRPr lang="zh-CN" altLang="zh-CN" sz="1600" b="0" kern="1200" dirty="0" smtClean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1447" marR="91447" marT="45730" marB="4573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20510" name="Picture 31" descr="\\info-server\10_PhotoLib\01-Network\03-Enterprise Network\01-S17&amp;S27&amp;S37&amp;S57&amp;S67\Huawei S17&amp;S27&amp;S37&amp;S57&amp;S67 Other Modules Photos (2012-11-16)\01-Cable\02-Fiber\02-Processed images\Multi-mode fibe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75" y="1916113"/>
            <a:ext cx="1679575" cy="158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1" name="Picture 33" descr="C:\Users\z00206179\Desktop\捕获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3550" y="1441450"/>
            <a:ext cx="3887788" cy="267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2" name="图片 6" descr="光纤跳线（SC-SC单模双芯）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2133600"/>
            <a:ext cx="1728788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灯片编号占位符 4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l"/>
            <a:r>
              <a:rPr lang="en-US" altLang="zh-CN" sz="1200">
                <a:latin typeface="FrutigerNext LT Bold" panose="020B0803040504020204" pitchFamily="34" charset="0"/>
                <a:ea typeface="宋体" panose="02010600030101010101" pitchFamily="2" charset="-122"/>
              </a:rPr>
              <a:t>Page </a:t>
            </a:r>
            <a:fld id="{DC44FBD7-98E3-4F99-8DCE-FCFFA9C058FD}" type="slidenum">
              <a:rPr lang="en-US" altLang="zh-CN" sz="1200">
                <a:latin typeface="FrutigerNext LT Bold" panose="020B0803040504020204" pitchFamily="34" charset="0"/>
                <a:ea typeface="宋体" panose="02010600030101010101" pitchFamily="2" charset="-122"/>
              </a:rPr>
              <a:pPr algn="l"/>
              <a:t>8</a:t>
            </a:fld>
            <a:endParaRPr lang="en-US" altLang="zh-CN" sz="1200">
              <a:latin typeface="FrutigerNext LT Bold" panose="020B0803040504020204" pitchFamily="34" charset="0"/>
              <a:ea typeface="宋体" panose="02010600030101010101" pitchFamily="2" charset="-122"/>
            </a:endParaRPr>
          </a:p>
        </p:txBody>
      </p:sp>
      <p:sp>
        <p:nvSpPr>
          <p:cNvPr id="22531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介质</a:t>
            </a:r>
            <a:r>
              <a:rPr lang="en-US" altLang="zh-CN" smtClean="0"/>
              <a:t>-</a:t>
            </a:r>
            <a:r>
              <a:rPr lang="zh-CN" altLang="en-US" smtClean="0"/>
              <a:t>串口电缆</a:t>
            </a:r>
          </a:p>
        </p:txBody>
      </p:sp>
      <p:pic>
        <p:nvPicPr>
          <p:cNvPr id="22532" name="Picture 22" descr="\\info-server\10_PhotoLib\01-Network\03-Enterprise Network\05-AR\Other Modules Photos\02-Cable\05-V 24 DTE cable\02-Processed images\V 24 DTE cabl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1603375"/>
            <a:ext cx="3097212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表格 5"/>
          <p:cNvGraphicFramePr>
            <a:graphicFrameLocks noGrp="1"/>
          </p:cNvGraphicFramePr>
          <p:nvPr/>
        </p:nvGraphicFramePr>
        <p:xfrm>
          <a:off x="900113" y="4365625"/>
          <a:ext cx="7345362" cy="1246188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1943695"/>
                <a:gridCol w="5401667"/>
              </a:tblGrid>
              <a:tr h="36016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b="0" kern="120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线缆类别</a:t>
                      </a:r>
                    </a:p>
                  </a:txBody>
                  <a:tcPr marL="91447" marR="91447" marT="45736" marB="45736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9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b="0" dirty="0" smtClean="0">
                          <a:latin typeface="Arial" pitchFamily="34" charset="0"/>
                          <a:cs typeface="Arial" pitchFamily="34" charset="0"/>
                        </a:rPr>
                        <a:t>速率</a:t>
                      </a:r>
                    </a:p>
                  </a:txBody>
                  <a:tcPr marL="91447" marR="91447" marT="45736" marB="45736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9CC"/>
                    </a:solidFill>
                  </a:tcPr>
                </a:tc>
              </a:tr>
              <a:tr h="47265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altLang="zh-CN" sz="1600" kern="100" dirty="0" smtClean="0">
                          <a:latin typeface="Arial" pitchFamily="34" charset="0"/>
                          <a:ea typeface="宋体"/>
                          <a:cs typeface="Arial" pitchFamily="34" charset="0"/>
                        </a:rPr>
                        <a:t>V.24</a:t>
                      </a:r>
                      <a:endParaRPr lang="zh-CN" altLang="zh-CN" sz="1600" kern="100" dirty="0">
                        <a:latin typeface="Arial" pitchFamily="34" charset="0"/>
                        <a:ea typeface="宋体"/>
                        <a:cs typeface="Arial" pitchFamily="34" charset="0"/>
                      </a:endParaRPr>
                    </a:p>
                  </a:txBody>
                  <a:tcPr marL="91447" marR="91447" marT="45736" marB="45736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2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altLang="zh-CN" sz="1600" kern="1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宋体"/>
                          <a:cs typeface="Arial" pitchFamily="34" charset="0"/>
                        </a:rPr>
                        <a:t>1.2Kbit/s ~ 64Kbit/s</a:t>
                      </a:r>
                      <a:endParaRPr lang="zh-CN" altLang="zh-CN" sz="1600" kern="100" dirty="0">
                        <a:solidFill>
                          <a:schemeClr val="dk1"/>
                        </a:solidFill>
                        <a:latin typeface="Arial" pitchFamily="34" charset="0"/>
                        <a:ea typeface="宋体"/>
                        <a:cs typeface="Arial" pitchFamily="34" charset="0"/>
                      </a:endParaRPr>
                    </a:p>
                  </a:txBody>
                  <a:tcPr marL="91447" marR="91447" marT="45736" marB="45736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13369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altLang="zh-CN" sz="1600" kern="100" dirty="0" smtClean="0">
                          <a:latin typeface="Arial" pitchFamily="34" charset="0"/>
                          <a:ea typeface="宋体"/>
                          <a:cs typeface="Arial" pitchFamily="34" charset="0"/>
                        </a:rPr>
                        <a:t>V.35</a:t>
                      </a:r>
                      <a:endParaRPr lang="zh-CN" altLang="zh-CN" sz="1600" kern="100" dirty="0">
                        <a:latin typeface="Arial" pitchFamily="34" charset="0"/>
                        <a:ea typeface="宋体"/>
                        <a:cs typeface="Arial" pitchFamily="34" charset="0"/>
                      </a:endParaRPr>
                    </a:p>
                  </a:txBody>
                  <a:tcPr marL="91447" marR="91447" marT="45736" marB="45736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2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altLang="zh-CN" sz="1600" kern="1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宋体"/>
                          <a:cs typeface="Arial" pitchFamily="34" charset="0"/>
                        </a:rPr>
                        <a:t>1.2Kbit/s</a:t>
                      </a:r>
                      <a:r>
                        <a:rPr lang="zh-CN" altLang="en-US" sz="1600" kern="1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宋体"/>
                          <a:cs typeface="Arial" pitchFamily="34" charset="0"/>
                        </a:rPr>
                        <a:t> </a:t>
                      </a:r>
                      <a:r>
                        <a:rPr lang="en-US" altLang="zh-CN" sz="1600" kern="1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宋体"/>
                          <a:cs typeface="Arial" pitchFamily="34" charset="0"/>
                        </a:rPr>
                        <a:t>~ </a:t>
                      </a:r>
                      <a:r>
                        <a:rPr lang="en-US" altLang="zh-CN" sz="1600" kern="1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宋体"/>
                          <a:cs typeface="Arial" pitchFamily="34" charset="0"/>
                        </a:rPr>
                        <a:t>2.048Mbit/s</a:t>
                      </a:r>
                      <a:endParaRPr lang="zh-CN" altLang="zh-CN" sz="1600" kern="100" dirty="0">
                        <a:solidFill>
                          <a:schemeClr val="dk1"/>
                        </a:solidFill>
                        <a:latin typeface="Arial" pitchFamily="34" charset="0"/>
                        <a:ea typeface="宋体"/>
                        <a:cs typeface="Arial" pitchFamily="34" charset="0"/>
                      </a:endParaRPr>
                    </a:p>
                  </a:txBody>
                  <a:tcPr marL="91447" marR="91447" marT="45736" marB="45736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22547" name="Picture 7" descr="fig_dc_ar_hw_02013303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4850" y="1557338"/>
            <a:ext cx="3657600" cy="215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矩形 6"/>
          <p:cNvSpPr/>
          <p:nvPr/>
        </p:nvSpPr>
        <p:spPr>
          <a:xfrm>
            <a:off x="2441575" y="3573463"/>
            <a:ext cx="587375" cy="2540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1200"/>
              </a:lnSpc>
              <a:spcBef>
                <a:spcPts val="400"/>
              </a:spcBef>
              <a:spcAft>
                <a:spcPts val="400"/>
              </a:spcAft>
              <a:defRPr/>
            </a:pPr>
            <a:r>
              <a:rPr lang="en-US" altLang="zh-CN" sz="1600" kern="100" dirty="0">
                <a:ea typeface="宋体"/>
                <a:cs typeface="Arial" pitchFamily="34" charset="0"/>
              </a:rPr>
              <a:t>V.24</a:t>
            </a:r>
            <a:endParaRPr lang="zh-CN" altLang="zh-CN" sz="1600" kern="100" dirty="0">
              <a:ea typeface="宋体"/>
              <a:cs typeface="Arial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867400" y="3573463"/>
            <a:ext cx="587375" cy="2540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1200"/>
              </a:lnSpc>
              <a:spcBef>
                <a:spcPts val="400"/>
              </a:spcBef>
              <a:spcAft>
                <a:spcPts val="400"/>
              </a:spcAft>
              <a:defRPr/>
            </a:pPr>
            <a:r>
              <a:rPr lang="en-US" altLang="zh-CN" sz="1600" kern="100" dirty="0">
                <a:ea typeface="宋体"/>
                <a:cs typeface="Arial" pitchFamily="34" charset="0"/>
              </a:rPr>
              <a:t>V.35</a:t>
            </a:r>
            <a:endParaRPr lang="zh-CN" altLang="zh-CN" sz="1600" kern="100" dirty="0">
              <a:ea typeface="宋体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灯片编号占位符 4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l"/>
            <a:r>
              <a:rPr lang="en-US" altLang="zh-CN" sz="1200">
                <a:latin typeface="FrutigerNext LT Bold" panose="020B0803040504020204" pitchFamily="34" charset="0"/>
                <a:ea typeface="宋体" panose="02010600030101010101" pitchFamily="2" charset="-122"/>
              </a:rPr>
              <a:t>Page </a:t>
            </a:r>
            <a:fld id="{0D83D9A1-0184-4184-9BA6-A68E863F69C0}" type="slidenum">
              <a:rPr lang="en-US" altLang="zh-CN" sz="1200">
                <a:latin typeface="FrutigerNext LT Bold" panose="020B0803040504020204" pitchFamily="34" charset="0"/>
                <a:ea typeface="宋体" panose="02010600030101010101" pitchFamily="2" charset="-122"/>
              </a:rPr>
              <a:pPr algn="l"/>
              <a:t>9</a:t>
            </a:fld>
            <a:endParaRPr lang="en-US" altLang="zh-CN" sz="1200">
              <a:latin typeface="FrutigerNext LT Bold" panose="020B0803040504020204" pitchFamily="34" charset="0"/>
              <a:ea typeface="宋体" panose="02010600030101010101" pitchFamily="2" charset="-122"/>
            </a:endParaRPr>
          </a:p>
        </p:txBody>
      </p:sp>
      <p:sp>
        <p:nvSpPr>
          <p:cNvPr id="24579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冲突域</a:t>
            </a:r>
          </a:p>
        </p:txBody>
      </p:sp>
      <p:grpSp>
        <p:nvGrpSpPr>
          <p:cNvPr id="24580" name="Group 22"/>
          <p:cNvGrpSpPr>
            <a:grpSpLocks/>
          </p:cNvGrpSpPr>
          <p:nvPr/>
        </p:nvGrpSpPr>
        <p:grpSpPr bwMode="auto">
          <a:xfrm>
            <a:off x="962025" y="1801813"/>
            <a:ext cx="7210425" cy="3184525"/>
            <a:chOff x="962025" y="2171327"/>
            <a:chExt cx="7210425" cy="3184898"/>
          </a:xfrm>
        </p:grpSpPr>
        <p:pic>
          <p:nvPicPr>
            <p:cNvPr id="24587" name="Picture 2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98875" y="3798888"/>
              <a:ext cx="120650" cy="10906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588" name="Picture 2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3200" y="2719388"/>
              <a:ext cx="120650" cy="10906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589" name="Picture 2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38963" y="3798888"/>
              <a:ext cx="120650" cy="10906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590" name="Picture 2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70088" y="2708275"/>
              <a:ext cx="120650" cy="1090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591" name="Picture 2"/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2025" y="3615317"/>
              <a:ext cx="7210425" cy="3024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592" name="Picture 1950" descr="图片693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09725" y="2171327"/>
              <a:ext cx="931863" cy="908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593" name="Picture 1950" descr="图片693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51400" y="2242765"/>
              <a:ext cx="931863" cy="908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594" name="Picture 1950" descr="图片693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67075" y="4375150"/>
              <a:ext cx="931863" cy="908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595" name="Picture 1950" descr="图片693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07163" y="4448175"/>
              <a:ext cx="931862" cy="908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24596" name="直接箭头连接符 20"/>
            <p:cNvCxnSpPr>
              <a:cxnSpLocks noChangeShapeType="1"/>
            </p:cNvCxnSpPr>
            <p:nvPr/>
          </p:nvCxnSpPr>
          <p:spPr bwMode="auto">
            <a:xfrm>
              <a:off x="2339752" y="3150815"/>
              <a:ext cx="1800200" cy="504056"/>
            </a:xfrm>
            <a:prstGeom prst="bentConnector3">
              <a:avLst>
                <a:gd name="adj1" fmla="val 14"/>
              </a:avLst>
            </a:prstGeom>
            <a:noFill/>
            <a:ln w="28575" algn="ctr">
              <a:solidFill>
                <a:srgbClr val="C0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597" name="直接箭头连接符 29"/>
            <p:cNvCxnSpPr>
              <a:cxnSpLocks noChangeShapeType="1"/>
            </p:cNvCxnSpPr>
            <p:nvPr/>
          </p:nvCxnSpPr>
          <p:spPr bwMode="auto">
            <a:xfrm>
              <a:off x="3635376" y="3648149"/>
              <a:ext cx="520" cy="654794"/>
            </a:xfrm>
            <a:prstGeom prst="straightConnector1">
              <a:avLst/>
            </a:prstGeom>
            <a:noFill/>
            <a:ln w="28575" algn="ctr">
              <a:solidFill>
                <a:srgbClr val="C0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598" name="直接箭头连接符 20"/>
            <p:cNvCxnSpPr>
              <a:cxnSpLocks noChangeShapeType="1"/>
            </p:cNvCxnSpPr>
            <p:nvPr/>
          </p:nvCxnSpPr>
          <p:spPr bwMode="auto">
            <a:xfrm rot="10800000">
              <a:off x="4851400" y="4010099"/>
              <a:ext cx="1943100" cy="431800"/>
            </a:xfrm>
            <a:prstGeom prst="bentConnector3">
              <a:avLst>
                <a:gd name="adj1" fmla="val 537"/>
              </a:avLst>
            </a:prstGeom>
            <a:noFill/>
            <a:ln w="28575" algn="ctr">
              <a:solidFill>
                <a:srgbClr val="C0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599" name="直接箭头连接符 35"/>
            <p:cNvCxnSpPr>
              <a:cxnSpLocks noChangeShapeType="1"/>
            </p:cNvCxnSpPr>
            <p:nvPr/>
          </p:nvCxnSpPr>
          <p:spPr bwMode="auto">
            <a:xfrm flipV="1">
              <a:off x="5435600" y="3150815"/>
              <a:ext cx="496" cy="854522"/>
            </a:xfrm>
            <a:prstGeom prst="straightConnector1">
              <a:avLst/>
            </a:prstGeom>
            <a:noFill/>
            <a:ln w="28575" algn="ctr">
              <a:solidFill>
                <a:srgbClr val="C0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24600" name="组合 48"/>
            <p:cNvGrpSpPr>
              <a:grpSpLocks/>
            </p:cNvGrpSpPr>
            <p:nvPr/>
          </p:nvGrpSpPr>
          <p:grpSpPr bwMode="auto">
            <a:xfrm rot="-5015272">
              <a:off x="4222750" y="3489325"/>
              <a:ext cx="760413" cy="576263"/>
              <a:chOff x="-3533372" y="1700808"/>
              <a:chExt cx="1193690" cy="951870"/>
            </a:xfrm>
          </p:grpSpPr>
          <p:pic>
            <p:nvPicPr>
              <p:cNvPr id="24601" name="Picture 23" descr="D:\2012\美化PPT\分层\美化30\红色块.png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V="1">
                <a:off x="-2973074" y="2148622"/>
                <a:ext cx="633392" cy="5040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02" name="Picture 23" descr="D:\2012\美化PPT\分层\美化30\红色块.png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V="1">
                <a:off x="-3533372" y="2148622"/>
                <a:ext cx="633392" cy="5040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03" name="Picture 23" descr="D:\2012\美化PPT\分层\美化30\红色块.png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V="1">
                <a:off x="-3276872" y="1700808"/>
                <a:ext cx="653045" cy="5196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2" name="Rectangle 3"/>
          <p:cNvSpPr txBox="1">
            <a:spLocks noChangeArrowheads="1"/>
          </p:cNvSpPr>
          <p:nvPr/>
        </p:nvSpPr>
        <p:spPr bwMode="auto">
          <a:xfrm>
            <a:off x="760413" y="5805488"/>
            <a:ext cx="7627937" cy="50323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196850" indent="-252413" defTabSz="801688" eaLnBrk="1" hangingPunct="1">
              <a:lnSpc>
                <a:spcPct val="140000"/>
              </a:lnSpc>
              <a:spcBef>
                <a:spcPct val="30000"/>
              </a:spcBef>
              <a:buSzPct val="80000"/>
              <a:buFont typeface="Wingdings" pitchFamily="2" charset="2"/>
              <a:buChar char="l"/>
              <a:defRPr/>
            </a:pPr>
            <a:r>
              <a:rPr lang="zh-CN" altLang="en-US" sz="1800" kern="0" dirty="0">
                <a:latin typeface="Arial" charset="0"/>
                <a:ea typeface="+mn-ea"/>
                <a:cs typeface="Arial" charset="0"/>
              </a:rPr>
              <a:t>共享式网络中可能会出现信号冲突现象。</a:t>
            </a:r>
          </a:p>
        </p:txBody>
      </p:sp>
      <p:sp>
        <p:nvSpPr>
          <p:cNvPr id="24582" name="TextBox 8"/>
          <p:cNvSpPr txBox="1">
            <a:spLocks noChangeArrowheads="1"/>
          </p:cNvSpPr>
          <p:nvPr/>
        </p:nvSpPr>
        <p:spPr bwMode="auto">
          <a:xfrm>
            <a:off x="1785938" y="1557338"/>
            <a:ext cx="5937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zh-CN" altLang="en-US" sz="1200">
                <a:latin typeface="华文细黑" panose="02010600040101010101" pitchFamily="2" charset="-122"/>
                <a:ea typeface="华文细黑" panose="02010600040101010101" pitchFamily="2" charset="-122"/>
              </a:rPr>
              <a:t>主机</a:t>
            </a:r>
            <a:r>
              <a:rPr lang="en-US" altLang="zh-CN" sz="1200">
                <a:ea typeface="华文细黑" panose="02010600040101010101" pitchFamily="2" charset="-122"/>
              </a:rPr>
              <a:t>A</a:t>
            </a:r>
            <a:endParaRPr lang="zh-CN" altLang="en-US" sz="1200">
              <a:ea typeface="华文细黑" panose="02010600040101010101" pitchFamily="2" charset="-122"/>
            </a:endParaRPr>
          </a:p>
        </p:txBody>
      </p:sp>
      <p:sp>
        <p:nvSpPr>
          <p:cNvPr id="24583" name="TextBox 8"/>
          <p:cNvSpPr txBox="1">
            <a:spLocks noChangeArrowheads="1"/>
          </p:cNvSpPr>
          <p:nvPr/>
        </p:nvSpPr>
        <p:spPr bwMode="auto">
          <a:xfrm>
            <a:off x="5097463" y="1557338"/>
            <a:ext cx="5953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zh-CN" altLang="en-US" sz="1200">
                <a:latin typeface="华文细黑" panose="02010600040101010101" pitchFamily="2" charset="-122"/>
                <a:ea typeface="华文细黑" panose="02010600040101010101" pitchFamily="2" charset="-122"/>
              </a:rPr>
              <a:t>主机</a:t>
            </a:r>
            <a:r>
              <a:rPr lang="en-US" altLang="zh-CN" sz="1200">
                <a:ea typeface="华文细黑" panose="02010600040101010101" pitchFamily="2" charset="-122"/>
              </a:rPr>
              <a:t>B</a:t>
            </a:r>
            <a:endParaRPr lang="zh-CN" altLang="en-US" sz="1200">
              <a:ea typeface="华文细黑" panose="02010600040101010101" pitchFamily="2" charset="-122"/>
            </a:endParaRPr>
          </a:p>
        </p:txBody>
      </p:sp>
      <p:sp>
        <p:nvSpPr>
          <p:cNvPr id="24584" name="TextBox 8"/>
          <p:cNvSpPr txBox="1">
            <a:spLocks noChangeArrowheads="1"/>
          </p:cNvSpPr>
          <p:nvPr/>
        </p:nvSpPr>
        <p:spPr bwMode="auto">
          <a:xfrm>
            <a:off x="3370263" y="4941888"/>
            <a:ext cx="60166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zh-CN" altLang="en-US" sz="1200">
                <a:latin typeface="华文细黑" panose="02010600040101010101" pitchFamily="2" charset="-122"/>
                <a:ea typeface="华文细黑" panose="02010600040101010101" pitchFamily="2" charset="-122"/>
              </a:rPr>
              <a:t>主机</a:t>
            </a:r>
            <a:r>
              <a:rPr lang="en-US" altLang="zh-CN" sz="1200">
                <a:ea typeface="华文细黑" panose="02010600040101010101" pitchFamily="2" charset="-122"/>
              </a:rPr>
              <a:t>C</a:t>
            </a:r>
            <a:endParaRPr lang="zh-CN" altLang="en-US" sz="1200">
              <a:ea typeface="华文细黑" panose="02010600040101010101" pitchFamily="2" charset="-122"/>
            </a:endParaRPr>
          </a:p>
        </p:txBody>
      </p:sp>
      <p:sp>
        <p:nvSpPr>
          <p:cNvPr id="24585" name="TextBox 8"/>
          <p:cNvSpPr txBox="1">
            <a:spLocks noChangeArrowheads="1"/>
          </p:cNvSpPr>
          <p:nvPr/>
        </p:nvSpPr>
        <p:spPr bwMode="auto">
          <a:xfrm>
            <a:off x="6753225" y="5013325"/>
            <a:ext cx="6032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zh-CN" altLang="en-US" sz="1200">
                <a:latin typeface="华文细黑" panose="02010600040101010101" pitchFamily="2" charset="-122"/>
                <a:ea typeface="华文细黑" panose="02010600040101010101" pitchFamily="2" charset="-122"/>
              </a:rPr>
              <a:t>主机</a:t>
            </a:r>
            <a:r>
              <a:rPr lang="en-US" altLang="zh-CN" sz="1200">
                <a:ea typeface="华文细黑" panose="02010600040101010101" pitchFamily="2" charset="-122"/>
              </a:rPr>
              <a:t>D</a:t>
            </a:r>
            <a:endParaRPr lang="zh-CN" altLang="en-US" sz="1200">
              <a:ea typeface="华文细黑" panose="02010600040101010101" pitchFamily="2" charset="-122"/>
            </a:endParaRPr>
          </a:p>
        </p:txBody>
      </p:sp>
      <p:sp>
        <p:nvSpPr>
          <p:cNvPr id="15370" name="TextBox 8"/>
          <p:cNvSpPr txBox="1">
            <a:spLocks noChangeArrowheads="1"/>
          </p:cNvSpPr>
          <p:nvPr/>
        </p:nvSpPr>
        <p:spPr bwMode="auto">
          <a:xfrm>
            <a:off x="7092950" y="2924175"/>
            <a:ext cx="9017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defRPr/>
            </a:pPr>
            <a:r>
              <a:rPr lang="zh-CN" altLang="en-US" sz="1400" dirty="0" smtClean="0">
                <a:latin typeface="+mn-ea"/>
                <a:ea typeface="+mn-ea"/>
              </a:rPr>
              <a:t>同轴电缆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626" name="直接连接符 18"/>
          <p:cNvCxnSpPr>
            <a:cxnSpLocks noChangeShapeType="1"/>
          </p:cNvCxnSpPr>
          <p:nvPr/>
        </p:nvCxnSpPr>
        <p:spPr bwMode="auto">
          <a:xfrm flipH="1">
            <a:off x="3203575" y="4365625"/>
            <a:ext cx="3816350" cy="0"/>
          </a:xfrm>
          <a:prstGeom prst="line">
            <a:avLst/>
          </a:prstGeom>
          <a:noFill/>
          <a:ln w="28575" algn="ctr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6627" name="直接连接符 18"/>
          <p:cNvCxnSpPr>
            <a:cxnSpLocks noChangeShapeType="1"/>
          </p:cNvCxnSpPr>
          <p:nvPr/>
        </p:nvCxnSpPr>
        <p:spPr bwMode="auto">
          <a:xfrm flipH="1">
            <a:off x="3132138" y="2349500"/>
            <a:ext cx="3816350" cy="0"/>
          </a:xfrm>
          <a:prstGeom prst="line">
            <a:avLst/>
          </a:prstGeom>
          <a:noFill/>
          <a:ln w="28575" algn="ctr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6628" name="灯片编号占位符 4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l"/>
            <a:r>
              <a:rPr lang="en-US" altLang="zh-CN" sz="1200">
                <a:latin typeface="FrutigerNext LT Bold" panose="020B0803040504020204" pitchFamily="34" charset="0"/>
                <a:ea typeface="宋体" panose="02010600030101010101" pitchFamily="2" charset="-122"/>
              </a:rPr>
              <a:t>Page </a:t>
            </a:r>
            <a:fld id="{8207F52A-CAC3-4BB1-B6E3-368BAE271110}" type="slidenum">
              <a:rPr lang="en-US" altLang="zh-CN" sz="1200">
                <a:latin typeface="FrutigerNext LT Bold" panose="020B0803040504020204" pitchFamily="34" charset="0"/>
                <a:ea typeface="宋体" panose="02010600030101010101" pitchFamily="2" charset="-122"/>
              </a:rPr>
              <a:pPr algn="l"/>
              <a:t>10</a:t>
            </a:fld>
            <a:endParaRPr lang="en-US" altLang="zh-CN" sz="1200">
              <a:latin typeface="FrutigerNext LT Bold" panose="020B0803040504020204" pitchFamily="34" charset="0"/>
              <a:ea typeface="宋体" panose="02010600030101010101" pitchFamily="2" charset="-122"/>
            </a:endParaRPr>
          </a:p>
        </p:txBody>
      </p:sp>
      <p:sp>
        <p:nvSpPr>
          <p:cNvPr id="26629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双工模式</a:t>
            </a:r>
          </a:p>
        </p:txBody>
      </p:sp>
      <p:grpSp>
        <p:nvGrpSpPr>
          <p:cNvPr id="26630" name="Group 15"/>
          <p:cNvGrpSpPr>
            <a:grpSpLocks/>
          </p:cNvGrpSpPr>
          <p:nvPr/>
        </p:nvGrpSpPr>
        <p:grpSpPr bwMode="auto">
          <a:xfrm>
            <a:off x="1187450" y="1841500"/>
            <a:ext cx="6403975" cy="2882900"/>
            <a:chOff x="1187665" y="1628800"/>
            <a:chExt cx="6403865" cy="2882701"/>
          </a:xfrm>
        </p:grpSpPr>
        <p:pic>
          <p:nvPicPr>
            <p:cNvPr id="26636" name="Picture 1950" descr="图片69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57438" y="1700238"/>
              <a:ext cx="931862" cy="908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6637" name="Picture 1950" descr="图片69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88231" y="1628800"/>
              <a:ext cx="931862" cy="908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6638" name="Picture 1950" descr="图片69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57438" y="3603451"/>
              <a:ext cx="931862" cy="908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6639" name="Picture 1950" descr="图片69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59667" y="3532014"/>
              <a:ext cx="931863" cy="908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26640" name="直接箭头连接符 18"/>
            <p:cNvCxnSpPr>
              <a:cxnSpLocks noChangeShapeType="1"/>
            </p:cNvCxnSpPr>
            <p:nvPr/>
          </p:nvCxnSpPr>
          <p:spPr bwMode="auto">
            <a:xfrm>
              <a:off x="3721100" y="2451125"/>
              <a:ext cx="2665413" cy="0"/>
            </a:xfrm>
            <a:prstGeom prst="straightConnector1">
              <a:avLst/>
            </a:prstGeom>
            <a:noFill/>
            <a:ln w="28575" algn="ctr">
              <a:solidFill>
                <a:srgbClr val="C00000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641" name="直接箭头连接符 19"/>
            <p:cNvCxnSpPr>
              <a:cxnSpLocks noChangeShapeType="1"/>
            </p:cNvCxnSpPr>
            <p:nvPr/>
          </p:nvCxnSpPr>
          <p:spPr bwMode="auto">
            <a:xfrm>
              <a:off x="3725863" y="3892376"/>
              <a:ext cx="2663825" cy="0"/>
            </a:xfrm>
            <a:prstGeom prst="straightConnector1">
              <a:avLst/>
            </a:prstGeom>
            <a:noFill/>
            <a:ln w="28575" algn="ctr">
              <a:solidFill>
                <a:srgbClr val="C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8446" name="TextBox 29"/>
            <p:cNvSpPr txBox="1">
              <a:spLocks noChangeArrowheads="1"/>
            </p:cNvSpPr>
            <p:nvPr/>
          </p:nvSpPr>
          <p:spPr bwMode="auto">
            <a:xfrm>
              <a:off x="1187665" y="1992313"/>
              <a:ext cx="954072" cy="4000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zh-CN" altLang="en-US" sz="2000" kern="0" dirty="0">
                  <a:latin typeface="Arial" charset="0"/>
                  <a:ea typeface="+mn-ea"/>
                  <a:cs typeface="Arial" charset="0"/>
                </a:rPr>
                <a:t>半双工</a:t>
              </a:r>
            </a:p>
          </p:txBody>
        </p:sp>
        <p:sp>
          <p:nvSpPr>
            <p:cNvPr id="18447" name="TextBox 30"/>
            <p:cNvSpPr txBox="1">
              <a:spLocks noChangeArrowheads="1"/>
            </p:cNvSpPr>
            <p:nvPr/>
          </p:nvSpPr>
          <p:spPr bwMode="auto">
            <a:xfrm>
              <a:off x="1187665" y="3792414"/>
              <a:ext cx="954072" cy="4000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zh-CN" altLang="en-US" sz="2000" kern="0" dirty="0">
                  <a:latin typeface="Arial" charset="0"/>
                  <a:ea typeface="+mn-ea"/>
                  <a:cs typeface="Arial" charset="0"/>
                </a:rPr>
                <a:t>全双工</a:t>
              </a:r>
            </a:p>
          </p:txBody>
        </p:sp>
        <p:cxnSp>
          <p:nvCxnSpPr>
            <p:cNvPr id="26644" name="直接箭头连接符 18"/>
            <p:cNvCxnSpPr>
              <a:cxnSpLocks noChangeShapeType="1"/>
            </p:cNvCxnSpPr>
            <p:nvPr/>
          </p:nvCxnSpPr>
          <p:spPr bwMode="auto">
            <a:xfrm flipH="1">
              <a:off x="3754438" y="1916138"/>
              <a:ext cx="2663825" cy="0"/>
            </a:xfrm>
            <a:prstGeom prst="straightConnector1">
              <a:avLst/>
            </a:prstGeom>
            <a:noFill/>
            <a:ln w="28575" algn="ctr">
              <a:solidFill>
                <a:srgbClr val="C00000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755650" y="5805488"/>
            <a:ext cx="7627938" cy="5048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196850" indent="-252413" defTabSz="801688" eaLnBrk="1" hangingPunct="1">
              <a:lnSpc>
                <a:spcPct val="140000"/>
              </a:lnSpc>
              <a:spcBef>
                <a:spcPct val="30000"/>
              </a:spcBef>
              <a:buSzPct val="80000"/>
              <a:buFont typeface="Wingdings" pitchFamily="2" charset="2"/>
              <a:buChar char="l"/>
              <a:defRPr/>
            </a:pPr>
            <a:r>
              <a:rPr lang="zh-CN" altLang="en-US" sz="1800" kern="0" dirty="0">
                <a:latin typeface="Arial" charset="0"/>
                <a:ea typeface="+mn-ea"/>
                <a:cs typeface="Arial" charset="0"/>
              </a:rPr>
              <a:t>两种双工模式都支持双向数据传输。</a:t>
            </a:r>
          </a:p>
        </p:txBody>
      </p:sp>
      <p:sp>
        <p:nvSpPr>
          <p:cNvPr id="26632" name="TextBox 8"/>
          <p:cNvSpPr txBox="1">
            <a:spLocks noChangeArrowheads="1"/>
          </p:cNvSpPr>
          <p:nvPr/>
        </p:nvSpPr>
        <p:spPr bwMode="auto">
          <a:xfrm>
            <a:off x="2627313" y="1557338"/>
            <a:ext cx="5953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zh-CN" altLang="en-US" sz="1200">
                <a:latin typeface="华文细黑" panose="02010600040101010101" pitchFamily="2" charset="-122"/>
                <a:ea typeface="华文细黑" panose="02010600040101010101" pitchFamily="2" charset="-122"/>
              </a:rPr>
              <a:t>主机</a:t>
            </a:r>
            <a:r>
              <a:rPr lang="en-US" altLang="zh-CN" sz="1200">
                <a:ea typeface="华文细黑" panose="02010600040101010101" pitchFamily="2" charset="-122"/>
              </a:rPr>
              <a:t>A</a:t>
            </a:r>
            <a:endParaRPr lang="zh-CN" altLang="en-US" sz="1200">
              <a:ea typeface="华文细黑" panose="02010600040101010101" pitchFamily="2" charset="-122"/>
            </a:endParaRPr>
          </a:p>
        </p:txBody>
      </p:sp>
      <p:sp>
        <p:nvSpPr>
          <p:cNvPr id="26633" name="TextBox 8"/>
          <p:cNvSpPr txBox="1">
            <a:spLocks noChangeArrowheads="1"/>
          </p:cNvSpPr>
          <p:nvPr/>
        </p:nvSpPr>
        <p:spPr bwMode="auto">
          <a:xfrm>
            <a:off x="6784975" y="1557338"/>
            <a:ext cx="5953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zh-CN" altLang="en-US" sz="1200">
                <a:latin typeface="华文细黑" panose="02010600040101010101" pitchFamily="2" charset="-122"/>
                <a:ea typeface="华文细黑" panose="02010600040101010101" pitchFamily="2" charset="-122"/>
              </a:rPr>
              <a:t>主机</a:t>
            </a:r>
            <a:r>
              <a:rPr lang="en-US" altLang="zh-CN" sz="1200">
                <a:ea typeface="华文细黑" panose="02010600040101010101" pitchFamily="2" charset="-122"/>
              </a:rPr>
              <a:t>B</a:t>
            </a:r>
            <a:endParaRPr lang="zh-CN" altLang="en-US" sz="1200">
              <a:ea typeface="华文细黑" panose="02010600040101010101" pitchFamily="2" charset="-122"/>
            </a:endParaRPr>
          </a:p>
        </p:txBody>
      </p:sp>
      <p:sp>
        <p:nvSpPr>
          <p:cNvPr id="26634" name="TextBox 8"/>
          <p:cNvSpPr txBox="1">
            <a:spLocks noChangeArrowheads="1"/>
          </p:cNvSpPr>
          <p:nvPr/>
        </p:nvSpPr>
        <p:spPr bwMode="auto">
          <a:xfrm>
            <a:off x="2627313" y="3500438"/>
            <a:ext cx="595312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zh-CN" altLang="en-US" sz="1200">
                <a:latin typeface="华文细黑" panose="02010600040101010101" pitchFamily="2" charset="-122"/>
                <a:ea typeface="华文细黑" panose="02010600040101010101" pitchFamily="2" charset="-122"/>
              </a:rPr>
              <a:t>主机</a:t>
            </a:r>
            <a:r>
              <a:rPr lang="en-US" altLang="zh-CN" sz="1200">
                <a:ea typeface="华文细黑" panose="02010600040101010101" pitchFamily="2" charset="-122"/>
              </a:rPr>
              <a:t>A</a:t>
            </a:r>
            <a:endParaRPr lang="zh-CN" altLang="en-US" sz="1200">
              <a:ea typeface="华文细黑" panose="02010600040101010101" pitchFamily="2" charset="-122"/>
            </a:endParaRPr>
          </a:p>
        </p:txBody>
      </p:sp>
      <p:sp>
        <p:nvSpPr>
          <p:cNvPr id="26635" name="TextBox 8"/>
          <p:cNvSpPr txBox="1">
            <a:spLocks noChangeArrowheads="1"/>
          </p:cNvSpPr>
          <p:nvPr/>
        </p:nvSpPr>
        <p:spPr bwMode="auto">
          <a:xfrm>
            <a:off x="6784975" y="3500438"/>
            <a:ext cx="595313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zh-CN" altLang="en-US" sz="1200">
                <a:latin typeface="华文细黑" panose="02010600040101010101" pitchFamily="2" charset="-122"/>
                <a:ea typeface="华文细黑" panose="02010600040101010101" pitchFamily="2" charset="-122"/>
              </a:rPr>
              <a:t>主机</a:t>
            </a:r>
            <a:r>
              <a:rPr lang="en-US" altLang="zh-CN" sz="1200">
                <a:ea typeface="华文细黑" panose="02010600040101010101" pitchFamily="2" charset="-122"/>
              </a:rPr>
              <a:t>B</a:t>
            </a:r>
            <a:endParaRPr lang="zh-CN" altLang="en-US" sz="1200">
              <a:ea typeface="华文细黑" panose="0201060004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 defTabSz="877888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algn="ctr" defTabSz="877888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algn="ctr" defTabSz="877888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algn="ctr" defTabSz="877888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algn="ctr" defTabSz="877888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algn="ctr" defTabSz="8778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algn="ctr" defTabSz="8778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algn="ctr" defTabSz="8778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algn="ctr" defTabSz="8778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l"/>
            <a:r>
              <a:rPr lang="en-US" altLang="zh-CN" sz="1200">
                <a:latin typeface="FrutigerNext LT Bold" panose="020B0803040504020204" pitchFamily="34" charset="0"/>
                <a:ea typeface="宋体" panose="02010600030101010101" pitchFamily="2" charset="-122"/>
              </a:rPr>
              <a:t>Page </a:t>
            </a:r>
            <a:fld id="{A06AE222-1B87-4118-AE65-1C7DCBC8B904}" type="slidenum">
              <a:rPr lang="en-US" altLang="zh-CN" sz="1200">
                <a:latin typeface="FrutigerNext LT Bold" panose="020B0803040504020204" pitchFamily="34" charset="0"/>
                <a:ea typeface="宋体" panose="02010600030101010101" pitchFamily="2" charset="-122"/>
              </a:rPr>
              <a:pPr algn="l"/>
              <a:t>11</a:t>
            </a:fld>
            <a:endParaRPr lang="en-US" altLang="zh-CN" sz="1200">
              <a:latin typeface="FrutigerNext LT Bold" panose="020B0803040504020204" pitchFamily="34" charset="0"/>
              <a:ea typeface="宋体" panose="02010600030101010101" pitchFamily="2" charset="-122"/>
            </a:endParaRPr>
          </a:p>
        </p:txBody>
      </p:sp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>
          <a:xfrm>
            <a:off x="1317625" y="358775"/>
            <a:ext cx="7054850" cy="868363"/>
          </a:xfrm>
        </p:spPr>
        <p:txBody>
          <a:bodyPr/>
          <a:lstStyle/>
          <a:p>
            <a:pPr eaLnBrk="1" hangingPunct="1"/>
            <a:r>
              <a:rPr lang="zh-CN" altLang="en-US" smtClean="0"/>
              <a:t>总结</a:t>
            </a:r>
            <a:r>
              <a:rPr lang="fr-FR" altLang="zh-CN" smtClean="0"/>
              <a:t>	</a:t>
            </a:r>
            <a:endParaRPr lang="zh-CN" altLang="en-US" smtClean="0"/>
          </a:p>
        </p:txBody>
      </p:sp>
      <p:sp>
        <p:nvSpPr>
          <p:cNvPr id="28676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387350" y="1412875"/>
            <a:ext cx="7929563" cy="4195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lvl="1" algn="just" eaLnBrk="1" hangingPunct="1">
              <a:buClrTx/>
              <a:buSzPct val="80000"/>
              <a:buFont typeface="Wingdings" pitchFamily="2" charset="2"/>
              <a:buChar char="l"/>
            </a:pPr>
            <a:r>
              <a:rPr lang="zh-CN" altLang="en-US" sz="1800" smtClean="0">
                <a:latin typeface="Arial" panose="020B0604020202020204" pitchFamily="34" charset="0"/>
                <a:cs typeface="Arial" panose="020B0604020202020204" pitchFamily="34" charset="0"/>
              </a:rPr>
              <a:t>企业网络中部署千兆以太网时使用哪种传输介质？</a:t>
            </a:r>
            <a:endParaRPr lang="en-US" altLang="zh-CN" sz="180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algn="just" eaLnBrk="1" hangingPunct="1">
              <a:buClrTx/>
              <a:buSzPct val="80000"/>
              <a:buFont typeface="Wingdings" pitchFamily="2" charset="2"/>
              <a:buChar char="l"/>
            </a:pPr>
            <a:r>
              <a:rPr lang="zh-CN" altLang="en-US" sz="1800" smtClean="0">
                <a:latin typeface="Arial" panose="020B0604020202020204" pitchFamily="34" charset="0"/>
                <a:cs typeface="Arial" panose="020B0604020202020204" pitchFamily="34" charset="0"/>
              </a:rPr>
              <a:t>什么是冲突域？</a:t>
            </a:r>
            <a:endParaRPr lang="en-US" altLang="zh-CN" sz="180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algn="just" eaLnBrk="1" hangingPunct="1">
              <a:buClrTx/>
              <a:buSzPct val="80000"/>
              <a:buFont typeface="Wingdings" pitchFamily="2" charset="2"/>
              <a:buChar char="l"/>
            </a:pPr>
            <a:r>
              <a:rPr lang="en-US" altLang="zh-CN" sz="1800" smtClean="0">
                <a:latin typeface="Arial" panose="020B0604020202020204" pitchFamily="34" charset="0"/>
                <a:cs typeface="Arial" panose="020B0604020202020204" pitchFamily="34" charset="0"/>
              </a:rPr>
              <a:t> CSMA/CD</a:t>
            </a:r>
            <a:r>
              <a:rPr lang="zh-CN" altLang="en-US" sz="1800" smtClean="0">
                <a:latin typeface="Arial" panose="020B0604020202020204" pitchFamily="34" charset="0"/>
                <a:cs typeface="Arial" panose="020B0604020202020204" pitchFamily="34" charset="0"/>
              </a:rPr>
              <a:t>的作用是什么？</a:t>
            </a:r>
          </a:p>
        </p:txBody>
      </p:sp>
      <p:pic>
        <p:nvPicPr>
          <p:cNvPr id="28677" name="Picture 8" descr="总结 cop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325" y="477838"/>
            <a:ext cx="615950" cy="61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advClick="0" advTm="800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">
  <a:themeElements>
    <a:clrScheme name="default 1">
      <a:dk1>
        <a:srgbClr val="000000"/>
      </a:dk1>
      <a:lt1>
        <a:srgbClr val="FFFFFF"/>
      </a:lt1>
      <a:dk2>
        <a:srgbClr val="990000"/>
      </a:dk2>
      <a:lt2>
        <a:srgbClr val="777777"/>
      </a:lt2>
      <a:accent1>
        <a:srgbClr val="FFCC99"/>
      </a:accent1>
      <a:accent2>
        <a:srgbClr val="FFCC66"/>
      </a:accent2>
      <a:accent3>
        <a:srgbClr val="FFFFFF"/>
      </a:accent3>
      <a:accent4>
        <a:srgbClr val="000000"/>
      </a:accent4>
      <a:accent5>
        <a:srgbClr val="FFE2CA"/>
      </a:accent5>
      <a:accent6>
        <a:srgbClr val="E7B95C"/>
      </a:accent6>
      <a:hlink>
        <a:srgbClr val="FF9900"/>
      </a:hlink>
      <a:folHlink>
        <a:srgbClr val="996600"/>
      </a:folHlink>
    </a:clrScheme>
    <a:fontScheme name="default">
      <a:majorFont>
        <a:latin typeface="FrutigerNext LT Bold"/>
        <a:ea typeface="黑体"/>
        <a:cs typeface=""/>
      </a:majorFont>
      <a:minorFont>
        <a:latin typeface="FrutigerNext LT Regular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1">
        <a:dk1>
          <a:srgbClr val="000000"/>
        </a:dk1>
        <a:lt1>
          <a:srgbClr val="FFFFFF"/>
        </a:lt1>
        <a:dk2>
          <a:srgbClr val="990000"/>
        </a:dk2>
        <a:lt2>
          <a:srgbClr val="777777"/>
        </a:lt2>
        <a:accent1>
          <a:srgbClr val="FFCC99"/>
        </a:accent1>
        <a:accent2>
          <a:srgbClr val="FFCC66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7B95C"/>
        </a:accent6>
        <a:hlink>
          <a:srgbClr val="FF99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2">
        <a:dk1>
          <a:srgbClr val="000000"/>
        </a:dk1>
        <a:lt1>
          <a:srgbClr val="FFFFFF"/>
        </a:lt1>
        <a:dk2>
          <a:srgbClr val="990000"/>
        </a:dk2>
        <a:lt2>
          <a:srgbClr val="808080"/>
        </a:lt2>
        <a:accent1>
          <a:srgbClr val="CCFF99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E2FFCA"/>
        </a:accent5>
        <a:accent6>
          <a:srgbClr val="8AB9B9"/>
        </a:accent6>
        <a:hlink>
          <a:srgbClr val="0099CC"/>
        </a:hlink>
        <a:folHlink>
          <a:srgbClr val="00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3">
        <a:dk1>
          <a:srgbClr val="000000"/>
        </a:dk1>
        <a:lt1>
          <a:srgbClr val="FFFFFF"/>
        </a:lt1>
        <a:dk2>
          <a:srgbClr val="990000"/>
        </a:dk2>
        <a:lt2>
          <a:srgbClr val="969696"/>
        </a:lt2>
        <a:accent1>
          <a:srgbClr val="DDDDDD"/>
        </a:accent1>
        <a:accent2>
          <a:srgbClr val="99CCFF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8AB9E7"/>
        </a:accent6>
        <a:hlink>
          <a:srgbClr val="99CCCC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4">
        <a:dk1>
          <a:srgbClr val="000000"/>
        </a:dk1>
        <a:lt1>
          <a:srgbClr val="FFFFFF"/>
        </a:lt1>
        <a:dk2>
          <a:srgbClr val="990000"/>
        </a:dk2>
        <a:lt2>
          <a:srgbClr val="777777"/>
        </a:lt2>
        <a:accent1>
          <a:srgbClr val="99CCFF"/>
        </a:accent1>
        <a:accent2>
          <a:srgbClr val="669900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5C8A00"/>
        </a:accent6>
        <a:hlink>
          <a:srgbClr val="FF9900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5">
        <a:dk1>
          <a:srgbClr val="000000"/>
        </a:dk1>
        <a:lt1>
          <a:srgbClr val="FFFFFF"/>
        </a:lt1>
        <a:dk2>
          <a:srgbClr val="990000"/>
        </a:dk2>
        <a:lt2>
          <a:srgbClr val="777777"/>
        </a:lt2>
        <a:accent1>
          <a:srgbClr val="FFCC66"/>
        </a:accent1>
        <a:accent2>
          <a:srgbClr val="FFCC99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E7B98A"/>
        </a:accent6>
        <a:hlink>
          <a:srgbClr val="FF9900"/>
        </a:hlink>
        <a:folHlink>
          <a:srgbClr val="99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6">
        <a:dk1>
          <a:srgbClr val="000000"/>
        </a:dk1>
        <a:lt1>
          <a:srgbClr val="FFFFFF"/>
        </a:lt1>
        <a:dk2>
          <a:srgbClr val="990000"/>
        </a:dk2>
        <a:lt2>
          <a:srgbClr val="777777"/>
        </a:lt2>
        <a:accent1>
          <a:srgbClr val="CCCCFF"/>
        </a:accent1>
        <a:accent2>
          <a:srgbClr val="99CCFF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8AB9E7"/>
        </a:accent6>
        <a:hlink>
          <a:srgbClr val="006699"/>
        </a:hlink>
        <a:folHlink>
          <a:srgbClr val="99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7">
        <a:dk1>
          <a:srgbClr val="000000"/>
        </a:dk1>
        <a:lt1>
          <a:srgbClr val="FFFFFF"/>
        </a:lt1>
        <a:dk2>
          <a:srgbClr val="990000"/>
        </a:dk2>
        <a:lt2>
          <a:srgbClr val="777777"/>
        </a:lt2>
        <a:accent1>
          <a:srgbClr val="99CCCC"/>
        </a:accent1>
        <a:accent2>
          <a:srgbClr val="CCFF99"/>
        </a:accent2>
        <a:accent3>
          <a:srgbClr val="FFFFFF"/>
        </a:accent3>
        <a:accent4>
          <a:srgbClr val="000000"/>
        </a:accent4>
        <a:accent5>
          <a:srgbClr val="CAE2E2"/>
        </a:accent5>
        <a:accent6>
          <a:srgbClr val="B9E78A"/>
        </a:accent6>
        <a:hlink>
          <a:srgbClr val="009999"/>
        </a:hlink>
        <a:folHlink>
          <a:srgbClr val="99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8">
        <a:dk1>
          <a:srgbClr val="000000"/>
        </a:dk1>
        <a:lt1>
          <a:srgbClr val="FFFFFF"/>
        </a:lt1>
        <a:dk2>
          <a:srgbClr val="990000"/>
        </a:dk2>
        <a:lt2>
          <a:srgbClr val="777777"/>
        </a:lt2>
        <a:accent1>
          <a:srgbClr val="FFCC66"/>
        </a:accent1>
        <a:accent2>
          <a:srgbClr val="FFCC99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E7B98A"/>
        </a:accent6>
        <a:hlink>
          <a:srgbClr val="FF9900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9">
        <a:dk1>
          <a:srgbClr val="000000"/>
        </a:dk1>
        <a:lt1>
          <a:srgbClr val="FFFFFF"/>
        </a:lt1>
        <a:dk2>
          <a:srgbClr val="990000"/>
        </a:dk2>
        <a:lt2>
          <a:srgbClr val="777777"/>
        </a:lt2>
        <a:accent1>
          <a:srgbClr val="CCCCFF"/>
        </a:accent1>
        <a:accent2>
          <a:srgbClr val="99CCFF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8AB9E7"/>
        </a:accent6>
        <a:hlink>
          <a:srgbClr val="006699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10">
        <a:dk1>
          <a:srgbClr val="000000"/>
        </a:dk1>
        <a:lt1>
          <a:srgbClr val="FFFFFF"/>
        </a:lt1>
        <a:dk2>
          <a:srgbClr val="990000"/>
        </a:dk2>
        <a:lt2>
          <a:srgbClr val="777777"/>
        </a:lt2>
        <a:accent1>
          <a:srgbClr val="99CCCC"/>
        </a:accent1>
        <a:accent2>
          <a:srgbClr val="CCFF99"/>
        </a:accent2>
        <a:accent3>
          <a:srgbClr val="FFFFFF"/>
        </a:accent3>
        <a:accent4>
          <a:srgbClr val="000000"/>
        </a:accent4>
        <a:accent5>
          <a:srgbClr val="CAE2E2"/>
        </a:accent5>
        <a:accent6>
          <a:srgbClr val="B9E78A"/>
        </a:accent6>
        <a:hlink>
          <a:srgbClr val="009999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11">
        <a:dk1>
          <a:srgbClr val="000000"/>
        </a:dk1>
        <a:lt1>
          <a:srgbClr val="FFFFFF"/>
        </a:lt1>
        <a:dk2>
          <a:srgbClr val="990000"/>
        </a:dk2>
        <a:lt2>
          <a:srgbClr val="777777"/>
        </a:lt2>
        <a:accent1>
          <a:srgbClr val="FFCC66"/>
        </a:accent1>
        <a:accent2>
          <a:srgbClr val="FFCC99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E7B98A"/>
        </a:accent6>
        <a:hlink>
          <a:srgbClr val="FF9900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12">
        <a:dk1>
          <a:srgbClr val="000000"/>
        </a:dk1>
        <a:lt1>
          <a:srgbClr val="FFFFFF"/>
        </a:lt1>
        <a:dk2>
          <a:srgbClr val="990000"/>
        </a:dk2>
        <a:lt2>
          <a:srgbClr val="777777"/>
        </a:lt2>
        <a:accent1>
          <a:srgbClr val="CCCCFF"/>
        </a:accent1>
        <a:accent2>
          <a:srgbClr val="99CCFF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8AB9E7"/>
        </a:accent6>
        <a:hlink>
          <a:srgbClr val="006699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13">
        <a:dk1>
          <a:srgbClr val="000000"/>
        </a:dk1>
        <a:lt1>
          <a:srgbClr val="FFFFFF"/>
        </a:lt1>
        <a:dk2>
          <a:srgbClr val="990000"/>
        </a:dk2>
        <a:lt2>
          <a:srgbClr val="777777"/>
        </a:lt2>
        <a:accent1>
          <a:srgbClr val="99CCCC"/>
        </a:accent1>
        <a:accent2>
          <a:srgbClr val="CCFF99"/>
        </a:accent2>
        <a:accent3>
          <a:srgbClr val="FFFFFF"/>
        </a:accent3>
        <a:accent4>
          <a:srgbClr val="000000"/>
        </a:accent4>
        <a:accent5>
          <a:srgbClr val="CAE2E2"/>
        </a:accent5>
        <a:accent6>
          <a:srgbClr val="B9E78A"/>
        </a:accent6>
        <a:hlink>
          <a:srgbClr val="009999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技术培训胶片＋注释中文模板">
  <a:themeElements>
    <a:clrScheme name="技术培训胶片＋注释中文模板V1.2(20100205) 1">
      <a:dk1>
        <a:srgbClr val="000000"/>
      </a:dk1>
      <a:lt1>
        <a:srgbClr val="FFFFFF"/>
      </a:lt1>
      <a:dk2>
        <a:srgbClr val="990000"/>
      </a:dk2>
      <a:lt2>
        <a:srgbClr val="CCCCCC"/>
      </a:lt2>
      <a:accent1>
        <a:srgbClr val="99CCCC"/>
      </a:accent1>
      <a:accent2>
        <a:srgbClr val="990000"/>
      </a:accent2>
      <a:accent3>
        <a:srgbClr val="FFFFFF"/>
      </a:accent3>
      <a:accent4>
        <a:srgbClr val="000000"/>
      </a:accent4>
      <a:accent5>
        <a:srgbClr val="CAE2E2"/>
      </a:accent5>
      <a:accent6>
        <a:srgbClr val="8A0000"/>
      </a:accent6>
      <a:hlink>
        <a:srgbClr val="009999"/>
      </a:hlink>
      <a:folHlink>
        <a:srgbClr val="999999"/>
      </a:folHlink>
    </a:clrScheme>
    <a:fontScheme name="技术培训胶片＋注释中文模板V1.2(20100205)">
      <a:majorFont>
        <a:latin typeface="FrutigerNext LT Medium"/>
        <a:ea typeface="黑体"/>
        <a:cs typeface="宋体"/>
      </a:majorFont>
      <a:minorFont>
        <a:latin typeface="FrutigerNext LT Regular"/>
        <a:ea typeface="华文细黑"/>
        <a:cs typeface="宋体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19050">
          <a:solidFill>
            <a:srgbClr val="A5A5A5"/>
          </a:solidFill>
          <a:round/>
          <a:headEnd/>
          <a:tailEnd/>
        </a:ln>
      </a:spPr>
      <a:bodyPr/>
      <a:lstStyle>
        <a:defPPr>
          <a:defRPr>
            <a:latin typeface="+mn-lt"/>
          </a:defRPr>
        </a:defPPr>
      </a:lstStyle>
    </a:spDef>
    <a:lnDef>
      <a:spPr bwMode="auto">
        <a:solidFill>
          <a:schemeClr val="accent1"/>
        </a:solidFill>
        <a:ln w="9525" cap="flat" cmpd="sng" algn="ctr">
          <a:solidFill>
            <a:srgbClr val="C00000"/>
          </a:solidFill>
          <a:prstDash val="solid"/>
          <a:round/>
          <a:headEnd type="none" w="med" len="med"/>
          <a:tailEnd type="arrow"/>
        </a:ln>
        <a:effectLst/>
      </a:spPr>
      <a:bodyPr/>
      <a:lstStyle/>
    </a:lnDef>
  </a:objectDefaults>
  <a:extraClrSchemeLst>
    <a:extraClrScheme>
      <a:clrScheme name="技术培训胶片＋注释中文模板V1.2(20100205) 1">
        <a:dk1>
          <a:srgbClr val="000000"/>
        </a:dk1>
        <a:lt1>
          <a:srgbClr val="FFFFFF"/>
        </a:lt1>
        <a:dk2>
          <a:srgbClr val="990000"/>
        </a:dk2>
        <a:lt2>
          <a:srgbClr val="CCCCCC"/>
        </a:lt2>
        <a:accent1>
          <a:srgbClr val="99CCCC"/>
        </a:accent1>
        <a:accent2>
          <a:srgbClr val="990000"/>
        </a:accent2>
        <a:accent3>
          <a:srgbClr val="FFFFFF"/>
        </a:accent3>
        <a:accent4>
          <a:srgbClr val="000000"/>
        </a:accent4>
        <a:accent5>
          <a:srgbClr val="CAE2E2"/>
        </a:accent5>
        <a:accent6>
          <a:srgbClr val="8A0000"/>
        </a:accent6>
        <a:hlink>
          <a:srgbClr val="009999"/>
        </a:hlink>
        <a:folHlink>
          <a:srgbClr val="9999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技术培训胶片＋注释中文模板V1.2(20100205) 2">
        <a:dk1>
          <a:srgbClr val="000000"/>
        </a:dk1>
        <a:lt1>
          <a:srgbClr val="FFFFFF"/>
        </a:lt1>
        <a:dk2>
          <a:srgbClr val="990000"/>
        </a:dk2>
        <a:lt2>
          <a:srgbClr val="CCCCCC"/>
        </a:lt2>
        <a:accent1>
          <a:srgbClr val="CCFF99"/>
        </a:accent1>
        <a:accent2>
          <a:srgbClr val="990000"/>
        </a:accent2>
        <a:accent3>
          <a:srgbClr val="FFFFFF"/>
        </a:accent3>
        <a:accent4>
          <a:srgbClr val="000000"/>
        </a:accent4>
        <a:accent5>
          <a:srgbClr val="E2FFCA"/>
        </a:accent5>
        <a:accent6>
          <a:srgbClr val="8A0000"/>
        </a:accent6>
        <a:hlink>
          <a:srgbClr val="669900"/>
        </a:hlink>
        <a:folHlink>
          <a:srgbClr val="9999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技术培训胶片＋注释中文模板V1.2(20100205) 3">
        <a:dk1>
          <a:srgbClr val="000000"/>
        </a:dk1>
        <a:lt1>
          <a:srgbClr val="FFFFFF"/>
        </a:lt1>
        <a:dk2>
          <a:srgbClr val="990000"/>
        </a:dk2>
        <a:lt2>
          <a:srgbClr val="CCCCCC"/>
        </a:lt2>
        <a:accent1>
          <a:srgbClr val="FFCC99"/>
        </a:accent1>
        <a:accent2>
          <a:srgbClr val="990000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8A0000"/>
        </a:accent6>
        <a:hlink>
          <a:srgbClr val="FF9900"/>
        </a:hlink>
        <a:folHlink>
          <a:srgbClr val="9999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技术培训胶片＋注释中文模板V1.2(20100205) 4">
        <a:dk1>
          <a:srgbClr val="000000"/>
        </a:dk1>
        <a:lt1>
          <a:srgbClr val="FFFFFF"/>
        </a:lt1>
        <a:dk2>
          <a:srgbClr val="990000"/>
        </a:dk2>
        <a:lt2>
          <a:srgbClr val="CCCCCC"/>
        </a:lt2>
        <a:accent1>
          <a:srgbClr val="FF9900"/>
        </a:accent1>
        <a:accent2>
          <a:srgbClr val="99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8A0000"/>
        </a:accent6>
        <a:hlink>
          <a:srgbClr val="99660A"/>
        </a:hlink>
        <a:folHlink>
          <a:srgbClr val="9999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技术培训胶片＋注释中文模板V1.2(20100205) 5">
        <a:dk1>
          <a:srgbClr val="000000"/>
        </a:dk1>
        <a:lt1>
          <a:srgbClr val="FFFFFF"/>
        </a:lt1>
        <a:dk2>
          <a:srgbClr val="990000"/>
        </a:dk2>
        <a:lt2>
          <a:srgbClr val="CCCCCC"/>
        </a:lt2>
        <a:accent1>
          <a:srgbClr val="CCCCFF"/>
        </a:accent1>
        <a:accent2>
          <a:srgbClr val="990000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8A0000"/>
        </a:accent6>
        <a:hlink>
          <a:srgbClr val="99660A"/>
        </a:hlink>
        <a:folHlink>
          <a:srgbClr val="0066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尾页">
  <a:themeElements>
    <a:clrScheme name="default 5">
      <a:dk1>
        <a:srgbClr val="000000"/>
      </a:dk1>
      <a:lt1>
        <a:srgbClr val="FFFFFF"/>
      </a:lt1>
      <a:dk2>
        <a:srgbClr val="990000"/>
      </a:dk2>
      <a:lt2>
        <a:srgbClr val="B2B2B2"/>
      </a:lt2>
      <a:accent1>
        <a:srgbClr val="FFCC66"/>
      </a:accent1>
      <a:accent2>
        <a:srgbClr val="FFCC99"/>
      </a:accent2>
      <a:accent3>
        <a:srgbClr val="FFFFFF"/>
      </a:accent3>
      <a:accent4>
        <a:srgbClr val="000000"/>
      </a:accent4>
      <a:accent5>
        <a:srgbClr val="FFE2B8"/>
      </a:accent5>
      <a:accent6>
        <a:srgbClr val="E7B98A"/>
      </a:accent6>
      <a:hlink>
        <a:srgbClr val="FF9900"/>
      </a:hlink>
      <a:folHlink>
        <a:srgbClr val="990000"/>
      </a:folHlink>
    </a:clrScheme>
    <a:fontScheme name="default">
      <a:majorFont>
        <a:latin typeface="FrutigerNext LT Medium"/>
        <a:ea typeface="华文细黑"/>
        <a:cs typeface="宋体"/>
      </a:majorFont>
      <a:minorFont>
        <a:latin typeface="FrutigerNext LT Medium"/>
        <a:ea typeface="华文细黑"/>
        <a:cs typeface="宋体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CC9900"/>
          </a:buClr>
          <a:buSzTx/>
          <a:buFont typeface="Wingdings" pitchFamily="2" charset="2"/>
          <a:buChar char="n"/>
          <a:tabLst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宋体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CC9900"/>
          </a:buClr>
          <a:buSzTx/>
          <a:buFont typeface="Wingdings" pitchFamily="2" charset="2"/>
          <a:buChar char="n"/>
          <a:tabLst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宋体" charset="-122"/>
          </a:defRPr>
        </a:defPPr>
      </a:lstStyle>
    </a:lnDef>
  </a:objectDefaults>
  <a:extraClrSchemeLst>
    <a:extraClrScheme>
      <a:clrScheme name="default 1">
        <a:dk1>
          <a:srgbClr val="000000"/>
        </a:dk1>
        <a:lt1>
          <a:srgbClr val="FFFFFF"/>
        </a:lt1>
        <a:dk2>
          <a:srgbClr val="990000"/>
        </a:dk2>
        <a:lt2>
          <a:srgbClr val="808080"/>
        </a:lt2>
        <a:accent1>
          <a:srgbClr val="99CCFF"/>
        </a:accent1>
        <a:accent2>
          <a:srgbClr val="669900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5C8A00"/>
        </a:accent6>
        <a:hlink>
          <a:srgbClr val="FF9900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2">
        <a:dk1>
          <a:srgbClr val="000000"/>
        </a:dk1>
        <a:lt1>
          <a:srgbClr val="FFFFFF"/>
        </a:lt1>
        <a:dk2>
          <a:srgbClr val="990000"/>
        </a:dk2>
        <a:lt2>
          <a:srgbClr val="B2B2B2"/>
        </a:lt2>
        <a:accent1>
          <a:srgbClr val="FFCC99"/>
        </a:accent1>
        <a:accent2>
          <a:srgbClr val="FFCC66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7B95C"/>
        </a:accent6>
        <a:hlink>
          <a:srgbClr val="FF99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3">
        <a:dk1>
          <a:srgbClr val="000000"/>
        </a:dk1>
        <a:lt1>
          <a:srgbClr val="FFFFFF"/>
        </a:lt1>
        <a:dk2>
          <a:srgbClr val="990000"/>
        </a:dk2>
        <a:lt2>
          <a:srgbClr val="B2B2B2"/>
        </a:lt2>
        <a:accent1>
          <a:srgbClr val="CCCCFF"/>
        </a:accent1>
        <a:accent2>
          <a:srgbClr val="99CCFF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8AB9E7"/>
        </a:accent6>
        <a:hlink>
          <a:srgbClr val="99CCCC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4">
        <a:dk1>
          <a:srgbClr val="000000"/>
        </a:dk1>
        <a:lt1>
          <a:srgbClr val="FFFFFF"/>
        </a:lt1>
        <a:dk2>
          <a:srgbClr val="990000"/>
        </a:dk2>
        <a:lt2>
          <a:srgbClr val="B2B2B2"/>
        </a:lt2>
        <a:accent1>
          <a:srgbClr val="CCFF99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E2FFCA"/>
        </a:accent5>
        <a:accent6>
          <a:srgbClr val="8AB9B9"/>
        </a:accent6>
        <a:hlink>
          <a:srgbClr val="0099CC"/>
        </a:hlink>
        <a:folHlink>
          <a:srgbClr val="00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5">
        <a:dk1>
          <a:srgbClr val="000000"/>
        </a:dk1>
        <a:lt1>
          <a:srgbClr val="FFFFFF"/>
        </a:lt1>
        <a:dk2>
          <a:srgbClr val="990000"/>
        </a:dk2>
        <a:lt2>
          <a:srgbClr val="B2B2B2"/>
        </a:lt2>
        <a:accent1>
          <a:srgbClr val="FFCC66"/>
        </a:accent1>
        <a:accent2>
          <a:srgbClr val="FFCC99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E7B98A"/>
        </a:accent6>
        <a:hlink>
          <a:srgbClr val="FF9900"/>
        </a:hlink>
        <a:folHlink>
          <a:srgbClr val="99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6">
        <a:dk1>
          <a:srgbClr val="000000"/>
        </a:dk1>
        <a:lt1>
          <a:srgbClr val="FFFFFF"/>
        </a:lt1>
        <a:dk2>
          <a:srgbClr val="990000"/>
        </a:dk2>
        <a:lt2>
          <a:srgbClr val="B2B2B2"/>
        </a:lt2>
        <a:accent1>
          <a:srgbClr val="CCCCFF"/>
        </a:accent1>
        <a:accent2>
          <a:srgbClr val="99CCFF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8AB9E7"/>
        </a:accent6>
        <a:hlink>
          <a:srgbClr val="006699"/>
        </a:hlink>
        <a:folHlink>
          <a:srgbClr val="99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7">
        <a:dk1>
          <a:srgbClr val="000000"/>
        </a:dk1>
        <a:lt1>
          <a:srgbClr val="FFFFFF"/>
        </a:lt1>
        <a:dk2>
          <a:srgbClr val="990000"/>
        </a:dk2>
        <a:lt2>
          <a:srgbClr val="B2B2B2"/>
        </a:lt2>
        <a:accent1>
          <a:srgbClr val="99CCCC"/>
        </a:accent1>
        <a:accent2>
          <a:srgbClr val="CCFF99"/>
        </a:accent2>
        <a:accent3>
          <a:srgbClr val="FFFFFF"/>
        </a:accent3>
        <a:accent4>
          <a:srgbClr val="000000"/>
        </a:accent4>
        <a:accent5>
          <a:srgbClr val="CAE2E2"/>
        </a:accent5>
        <a:accent6>
          <a:srgbClr val="B9E78A"/>
        </a:accent6>
        <a:hlink>
          <a:srgbClr val="009999"/>
        </a:hlink>
        <a:folHlink>
          <a:srgbClr val="99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8">
        <a:dk1>
          <a:srgbClr val="000000"/>
        </a:dk1>
        <a:lt1>
          <a:srgbClr val="FFFFFF"/>
        </a:lt1>
        <a:dk2>
          <a:srgbClr val="990000"/>
        </a:dk2>
        <a:lt2>
          <a:srgbClr val="B2B2B2"/>
        </a:lt2>
        <a:accent1>
          <a:srgbClr val="99CCCC"/>
        </a:accent1>
        <a:accent2>
          <a:srgbClr val="CCFF99"/>
        </a:accent2>
        <a:accent3>
          <a:srgbClr val="FFFFFF"/>
        </a:accent3>
        <a:accent4>
          <a:srgbClr val="000000"/>
        </a:accent4>
        <a:accent5>
          <a:srgbClr val="CAE2E2"/>
        </a:accent5>
        <a:accent6>
          <a:srgbClr val="B9E78A"/>
        </a:accent6>
        <a:hlink>
          <a:srgbClr val="009999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9">
        <a:dk1>
          <a:srgbClr val="000000"/>
        </a:dk1>
        <a:lt1>
          <a:srgbClr val="FFFFFF"/>
        </a:lt1>
        <a:dk2>
          <a:srgbClr val="990000"/>
        </a:dk2>
        <a:lt2>
          <a:srgbClr val="B2B2B2"/>
        </a:lt2>
        <a:accent1>
          <a:srgbClr val="CCCCFF"/>
        </a:accent1>
        <a:accent2>
          <a:srgbClr val="99CCFF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8AB9E7"/>
        </a:accent6>
        <a:hlink>
          <a:srgbClr val="006699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10">
        <a:dk1>
          <a:srgbClr val="000000"/>
        </a:dk1>
        <a:lt1>
          <a:srgbClr val="FFFFFF"/>
        </a:lt1>
        <a:dk2>
          <a:srgbClr val="990000"/>
        </a:dk2>
        <a:lt2>
          <a:srgbClr val="B2B2B2"/>
        </a:lt2>
        <a:accent1>
          <a:srgbClr val="FFCC66"/>
        </a:accent1>
        <a:accent2>
          <a:srgbClr val="FFCC99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E7B98A"/>
        </a:accent6>
        <a:hlink>
          <a:srgbClr val="FF9900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11">
        <a:dk1>
          <a:srgbClr val="000000"/>
        </a:dk1>
        <a:lt1>
          <a:srgbClr val="FFFFFF"/>
        </a:lt1>
        <a:dk2>
          <a:srgbClr val="990000"/>
        </a:dk2>
        <a:lt2>
          <a:srgbClr val="B2B2B2"/>
        </a:lt2>
        <a:accent1>
          <a:srgbClr val="FFCC66"/>
        </a:accent1>
        <a:accent2>
          <a:srgbClr val="FFCC99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E7B98A"/>
        </a:accent6>
        <a:hlink>
          <a:srgbClr val="FF990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12">
        <a:dk1>
          <a:srgbClr val="000000"/>
        </a:dk1>
        <a:lt1>
          <a:srgbClr val="FFFFFF"/>
        </a:lt1>
        <a:dk2>
          <a:srgbClr val="990000"/>
        </a:dk2>
        <a:lt2>
          <a:srgbClr val="B2B2B2"/>
        </a:lt2>
        <a:accent1>
          <a:srgbClr val="CCCCFF"/>
        </a:accent1>
        <a:accent2>
          <a:srgbClr val="99CCFF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8AB9E7"/>
        </a:accent6>
        <a:hlink>
          <a:srgbClr val="006699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13">
        <a:dk1>
          <a:srgbClr val="000000"/>
        </a:dk1>
        <a:lt1>
          <a:srgbClr val="FFFFFF"/>
        </a:lt1>
        <a:dk2>
          <a:srgbClr val="990000"/>
        </a:dk2>
        <a:lt2>
          <a:srgbClr val="B2B2B2"/>
        </a:lt2>
        <a:accent1>
          <a:srgbClr val="99CCCC"/>
        </a:accent1>
        <a:accent2>
          <a:srgbClr val="CCFF99"/>
        </a:accent2>
        <a:accent3>
          <a:srgbClr val="FFFFFF"/>
        </a:accent3>
        <a:accent4>
          <a:srgbClr val="000000"/>
        </a:accent4>
        <a:accent5>
          <a:srgbClr val="CAE2E2"/>
        </a:accent5>
        <a:accent6>
          <a:srgbClr val="B9E78A"/>
        </a:accent6>
        <a:hlink>
          <a:srgbClr val="009999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尾页">
  <a:themeElements>
    <a:clrScheme name="default 5">
      <a:dk1>
        <a:srgbClr val="000000"/>
      </a:dk1>
      <a:lt1>
        <a:srgbClr val="FFFFFF"/>
      </a:lt1>
      <a:dk2>
        <a:srgbClr val="990000"/>
      </a:dk2>
      <a:lt2>
        <a:srgbClr val="B2B2B2"/>
      </a:lt2>
      <a:accent1>
        <a:srgbClr val="FFCC66"/>
      </a:accent1>
      <a:accent2>
        <a:srgbClr val="FFCC99"/>
      </a:accent2>
      <a:accent3>
        <a:srgbClr val="FFFFFF"/>
      </a:accent3>
      <a:accent4>
        <a:srgbClr val="000000"/>
      </a:accent4>
      <a:accent5>
        <a:srgbClr val="FFE2B8"/>
      </a:accent5>
      <a:accent6>
        <a:srgbClr val="E7B98A"/>
      </a:accent6>
      <a:hlink>
        <a:srgbClr val="FF9900"/>
      </a:hlink>
      <a:folHlink>
        <a:srgbClr val="990000"/>
      </a:folHlink>
    </a:clrScheme>
    <a:fontScheme name="default">
      <a:majorFont>
        <a:latin typeface="FrutigerNext LT Medium"/>
        <a:ea typeface="华文细黑"/>
        <a:cs typeface="宋体"/>
      </a:majorFont>
      <a:minorFont>
        <a:latin typeface="FrutigerNext LT Medium"/>
        <a:ea typeface="华文细黑"/>
        <a:cs typeface="宋体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CC9900"/>
          </a:buClr>
          <a:buSzTx/>
          <a:buFont typeface="Wingdings" pitchFamily="2" charset="2"/>
          <a:buChar char="n"/>
          <a:tabLst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宋体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CC9900"/>
          </a:buClr>
          <a:buSzTx/>
          <a:buFont typeface="Wingdings" pitchFamily="2" charset="2"/>
          <a:buChar char="n"/>
          <a:tabLst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宋体" charset="-122"/>
          </a:defRPr>
        </a:defPPr>
      </a:lstStyle>
    </a:lnDef>
  </a:objectDefaults>
  <a:extraClrSchemeLst>
    <a:extraClrScheme>
      <a:clrScheme name="default 1">
        <a:dk1>
          <a:srgbClr val="000000"/>
        </a:dk1>
        <a:lt1>
          <a:srgbClr val="FFFFFF"/>
        </a:lt1>
        <a:dk2>
          <a:srgbClr val="990000"/>
        </a:dk2>
        <a:lt2>
          <a:srgbClr val="808080"/>
        </a:lt2>
        <a:accent1>
          <a:srgbClr val="99CCFF"/>
        </a:accent1>
        <a:accent2>
          <a:srgbClr val="669900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5C8A00"/>
        </a:accent6>
        <a:hlink>
          <a:srgbClr val="FF9900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2">
        <a:dk1>
          <a:srgbClr val="000000"/>
        </a:dk1>
        <a:lt1>
          <a:srgbClr val="FFFFFF"/>
        </a:lt1>
        <a:dk2>
          <a:srgbClr val="990000"/>
        </a:dk2>
        <a:lt2>
          <a:srgbClr val="B2B2B2"/>
        </a:lt2>
        <a:accent1>
          <a:srgbClr val="FFCC99"/>
        </a:accent1>
        <a:accent2>
          <a:srgbClr val="FFCC66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7B95C"/>
        </a:accent6>
        <a:hlink>
          <a:srgbClr val="FF99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3">
        <a:dk1>
          <a:srgbClr val="000000"/>
        </a:dk1>
        <a:lt1>
          <a:srgbClr val="FFFFFF"/>
        </a:lt1>
        <a:dk2>
          <a:srgbClr val="990000"/>
        </a:dk2>
        <a:lt2>
          <a:srgbClr val="B2B2B2"/>
        </a:lt2>
        <a:accent1>
          <a:srgbClr val="CCCCFF"/>
        </a:accent1>
        <a:accent2>
          <a:srgbClr val="99CCFF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8AB9E7"/>
        </a:accent6>
        <a:hlink>
          <a:srgbClr val="99CCCC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4">
        <a:dk1>
          <a:srgbClr val="000000"/>
        </a:dk1>
        <a:lt1>
          <a:srgbClr val="FFFFFF"/>
        </a:lt1>
        <a:dk2>
          <a:srgbClr val="990000"/>
        </a:dk2>
        <a:lt2>
          <a:srgbClr val="B2B2B2"/>
        </a:lt2>
        <a:accent1>
          <a:srgbClr val="CCFF99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E2FFCA"/>
        </a:accent5>
        <a:accent6>
          <a:srgbClr val="8AB9B9"/>
        </a:accent6>
        <a:hlink>
          <a:srgbClr val="0099CC"/>
        </a:hlink>
        <a:folHlink>
          <a:srgbClr val="00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5">
        <a:dk1>
          <a:srgbClr val="000000"/>
        </a:dk1>
        <a:lt1>
          <a:srgbClr val="FFFFFF"/>
        </a:lt1>
        <a:dk2>
          <a:srgbClr val="990000"/>
        </a:dk2>
        <a:lt2>
          <a:srgbClr val="B2B2B2"/>
        </a:lt2>
        <a:accent1>
          <a:srgbClr val="FFCC66"/>
        </a:accent1>
        <a:accent2>
          <a:srgbClr val="FFCC99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E7B98A"/>
        </a:accent6>
        <a:hlink>
          <a:srgbClr val="FF9900"/>
        </a:hlink>
        <a:folHlink>
          <a:srgbClr val="99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6">
        <a:dk1>
          <a:srgbClr val="000000"/>
        </a:dk1>
        <a:lt1>
          <a:srgbClr val="FFFFFF"/>
        </a:lt1>
        <a:dk2>
          <a:srgbClr val="990000"/>
        </a:dk2>
        <a:lt2>
          <a:srgbClr val="B2B2B2"/>
        </a:lt2>
        <a:accent1>
          <a:srgbClr val="CCCCFF"/>
        </a:accent1>
        <a:accent2>
          <a:srgbClr val="99CCFF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8AB9E7"/>
        </a:accent6>
        <a:hlink>
          <a:srgbClr val="006699"/>
        </a:hlink>
        <a:folHlink>
          <a:srgbClr val="99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7">
        <a:dk1>
          <a:srgbClr val="000000"/>
        </a:dk1>
        <a:lt1>
          <a:srgbClr val="FFFFFF"/>
        </a:lt1>
        <a:dk2>
          <a:srgbClr val="990000"/>
        </a:dk2>
        <a:lt2>
          <a:srgbClr val="B2B2B2"/>
        </a:lt2>
        <a:accent1>
          <a:srgbClr val="99CCCC"/>
        </a:accent1>
        <a:accent2>
          <a:srgbClr val="CCFF99"/>
        </a:accent2>
        <a:accent3>
          <a:srgbClr val="FFFFFF"/>
        </a:accent3>
        <a:accent4>
          <a:srgbClr val="000000"/>
        </a:accent4>
        <a:accent5>
          <a:srgbClr val="CAE2E2"/>
        </a:accent5>
        <a:accent6>
          <a:srgbClr val="B9E78A"/>
        </a:accent6>
        <a:hlink>
          <a:srgbClr val="009999"/>
        </a:hlink>
        <a:folHlink>
          <a:srgbClr val="99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8">
        <a:dk1>
          <a:srgbClr val="000000"/>
        </a:dk1>
        <a:lt1>
          <a:srgbClr val="FFFFFF"/>
        </a:lt1>
        <a:dk2>
          <a:srgbClr val="990000"/>
        </a:dk2>
        <a:lt2>
          <a:srgbClr val="B2B2B2"/>
        </a:lt2>
        <a:accent1>
          <a:srgbClr val="99CCCC"/>
        </a:accent1>
        <a:accent2>
          <a:srgbClr val="CCFF99"/>
        </a:accent2>
        <a:accent3>
          <a:srgbClr val="FFFFFF"/>
        </a:accent3>
        <a:accent4>
          <a:srgbClr val="000000"/>
        </a:accent4>
        <a:accent5>
          <a:srgbClr val="CAE2E2"/>
        </a:accent5>
        <a:accent6>
          <a:srgbClr val="B9E78A"/>
        </a:accent6>
        <a:hlink>
          <a:srgbClr val="009999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9">
        <a:dk1>
          <a:srgbClr val="000000"/>
        </a:dk1>
        <a:lt1>
          <a:srgbClr val="FFFFFF"/>
        </a:lt1>
        <a:dk2>
          <a:srgbClr val="990000"/>
        </a:dk2>
        <a:lt2>
          <a:srgbClr val="B2B2B2"/>
        </a:lt2>
        <a:accent1>
          <a:srgbClr val="CCCCFF"/>
        </a:accent1>
        <a:accent2>
          <a:srgbClr val="99CCFF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8AB9E7"/>
        </a:accent6>
        <a:hlink>
          <a:srgbClr val="006699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10">
        <a:dk1>
          <a:srgbClr val="000000"/>
        </a:dk1>
        <a:lt1>
          <a:srgbClr val="FFFFFF"/>
        </a:lt1>
        <a:dk2>
          <a:srgbClr val="990000"/>
        </a:dk2>
        <a:lt2>
          <a:srgbClr val="B2B2B2"/>
        </a:lt2>
        <a:accent1>
          <a:srgbClr val="FFCC66"/>
        </a:accent1>
        <a:accent2>
          <a:srgbClr val="FFCC99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E7B98A"/>
        </a:accent6>
        <a:hlink>
          <a:srgbClr val="FF9900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11">
        <a:dk1>
          <a:srgbClr val="000000"/>
        </a:dk1>
        <a:lt1>
          <a:srgbClr val="FFFFFF"/>
        </a:lt1>
        <a:dk2>
          <a:srgbClr val="990000"/>
        </a:dk2>
        <a:lt2>
          <a:srgbClr val="B2B2B2"/>
        </a:lt2>
        <a:accent1>
          <a:srgbClr val="FFCC66"/>
        </a:accent1>
        <a:accent2>
          <a:srgbClr val="FFCC99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E7B98A"/>
        </a:accent6>
        <a:hlink>
          <a:srgbClr val="FF990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12">
        <a:dk1>
          <a:srgbClr val="000000"/>
        </a:dk1>
        <a:lt1>
          <a:srgbClr val="FFFFFF"/>
        </a:lt1>
        <a:dk2>
          <a:srgbClr val="990000"/>
        </a:dk2>
        <a:lt2>
          <a:srgbClr val="B2B2B2"/>
        </a:lt2>
        <a:accent1>
          <a:srgbClr val="CCCCFF"/>
        </a:accent1>
        <a:accent2>
          <a:srgbClr val="99CCFF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8AB9E7"/>
        </a:accent6>
        <a:hlink>
          <a:srgbClr val="006699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13">
        <a:dk1>
          <a:srgbClr val="000000"/>
        </a:dk1>
        <a:lt1>
          <a:srgbClr val="FFFFFF"/>
        </a:lt1>
        <a:dk2>
          <a:srgbClr val="990000"/>
        </a:dk2>
        <a:lt2>
          <a:srgbClr val="B2B2B2"/>
        </a:lt2>
        <a:accent1>
          <a:srgbClr val="99CCCC"/>
        </a:accent1>
        <a:accent2>
          <a:srgbClr val="CCFF99"/>
        </a:accent2>
        <a:accent3>
          <a:srgbClr val="FFFFFF"/>
        </a:accent3>
        <a:accent4>
          <a:srgbClr val="000000"/>
        </a:accent4>
        <a:accent5>
          <a:srgbClr val="CAE2E2"/>
        </a:accent5>
        <a:accent6>
          <a:srgbClr val="B9E78A"/>
        </a:accent6>
        <a:hlink>
          <a:srgbClr val="009999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_技术培训胶片＋注释中文模板">
  <a:themeElements>
    <a:clrScheme name="技术培训胶片＋注释中文模板V1.2(20100205) 1">
      <a:dk1>
        <a:srgbClr val="000000"/>
      </a:dk1>
      <a:lt1>
        <a:srgbClr val="FFFFFF"/>
      </a:lt1>
      <a:dk2>
        <a:srgbClr val="990000"/>
      </a:dk2>
      <a:lt2>
        <a:srgbClr val="CCCCCC"/>
      </a:lt2>
      <a:accent1>
        <a:srgbClr val="99CCCC"/>
      </a:accent1>
      <a:accent2>
        <a:srgbClr val="990000"/>
      </a:accent2>
      <a:accent3>
        <a:srgbClr val="FFFFFF"/>
      </a:accent3>
      <a:accent4>
        <a:srgbClr val="000000"/>
      </a:accent4>
      <a:accent5>
        <a:srgbClr val="CAE2E2"/>
      </a:accent5>
      <a:accent6>
        <a:srgbClr val="8A0000"/>
      </a:accent6>
      <a:hlink>
        <a:srgbClr val="009999"/>
      </a:hlink>
      <a:folHlink>
        <a:srgbClr val="999999"/>
      </a:folHlink>
    </a:clrScheme>
    <a:fontScheme name="技术培训胶片＋注释中文模板V1.2(20100205)">
      <a:majorFont>
        <a:latin typeface="FrutigerNext LT Medium"/>
        <a:ea typeface="黑体"/>
        <a:cs typeface="宋体"/>
      </a:majorFont>
      <a:minorFont>
        <a:latin typeface="FrutigerNext LT Regular"/>
        <a:ea typeface="华文细黑"/>
        <a:cs typeface="宋体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784225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1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MS PGothic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784225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1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MS PGothic" pitchFamily="34" charset="-128"/>
          </a:defRPr>
        </a:defPPr>
      </a:lstStyle>
    </a:lnDef>
  </a:objectDefaults>
  <a:extraClrSchemeLst>
    <a:extraClrScheme>
      <a:clrScheme name="技术培训胶片＋注释中文模板V1.2(20100205) 1">
        <a:dk1>
          <a:srgbClr val="000000"/>
        </a:dk1>
        <a:lt1>
          <a:srgbClr val="FFFFFF"/>
        </a:lt1>
        <a:dk2>
          <a:srgbClr val="990000"/>
        </a:dk2>
        <a:lt2>
          <a:srgbClr val="CCCCCC"/>
        </a:lt2>
        <a:accent1>
          <a:srgbClr val="99CCCC"/>
        </a:accent1>
        <a:accent2>
          <a:srgbClr val="990000"/>
        </a:accent2>
        <a:accent3>
          <a:srgbClr val="FFFFFF"/>
        </a:accent3>
        <a:accent4>
          <a:srgbClr val="000000"/>
        </a:accent4>
        <a:accent5>
          <a:srgbClr val="CAE2E2"/>
        </a:accent5>
        <a:accent6>
          <a:srgbClr val="8A0000"/>
        </a:accent6>
        <a:hlink>
          <a:srgbClr val="009999"/>
        </a:hlink>
        <a:folHlink>
          <a:srgbClr val="9999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技术培训胶片＋注释中文模板V1.2(20100205) 2">
        <a:dk1>
          <a:srgbClr val="000000"/>
        </a:dk1>
        <a:lt1>
          <a:srgbClr val="FFFFFF"/>
        </a:lt1>
        <a:dk2>
          <a:srgbClr val="990000"/>
        </a:dk2>
        <a:lt2>
          <a:srgbClr val="CCCCCC"/>
        </a:lt2>
        <a:accent1>
          <a:srgbClr val="CCFF99"/>
        </a:accent1>
        <a:accent2>
          <a:srgbClr val="990000"/>
        </a:accent2>
        <a:accent3>
          <a:srgbClr val="FFFFFF"/>
        </a:accent3>
        <a:accent4>
          <a:srgbClr val="000000"/>
        </a:accent4>
        <a:accent5>
          <a:srgbClr val="E2FFCA"/>
        </a:accent5>
        <a:accent6>
          <a:srgbClr val="8A0000"/>
        </a:accent6>
        <a:hlink>
          <a:srgbClr val="669900"/>
        </a:hlink>
        <a:folHlink>
          <a:srgbClr val="9999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技术培训胶片＋注释中文模板V1.2(20100205) 3">
        <a:dk1>
          <a:srgbClr val="000000"/>
        </a:dk1>
        <a:lt1>
          <a:srgbClr val="FFFFFF"/>
        </a:lt1>
        <a:dk2>
          <a:srgbClr val="990000"/>
        </a:dk2>
        <a:lt2>
          <a:srgbClr val="CCCCCC"/>
        </a:lt2>
        <a:accent1>
          <a:srgbClr val="FFCC99"/>
        </a:accent1>
        <a:accent2>
          <a:srgbClr val="990000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8A0000"/>
        </a:accent6>
        <a:hlink>
          <a:srgbClr val="FF9900"/>
        </a:hlink>
        <a:folHlink>
          <a:srgbClr val="9999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技术培训胶片＋注释中文模板V1.2(20100205) 4">
        <a:dk1>
          <a:srgbClr val="000000"/>
        </a:dk1>
        <a:lt1>
          <a:srgbClr val="FFFFFF"/>
        </a:lt1>
        <a:dk2>
          <a:srgbClr val="990000"/>
        </a:dk2>
        <a:lt2>
          <a:srgbClr val="CCCCCC"/>
        </a:lt2>
        <a:accent1>
          <a:srgbClr val="FF9900"/>
        </a:accent1>
        <a:accent2>
          <a:srgbClr val="99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8A0000"/>
        </a:accent6>
        <a:hlink>
          <a:srgbClr val="99660A"/>
        </a:hlink>
        <a:folHlink>
          <a:srgbClr val="9999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技术培训胶片＋注释中文模板V1.2(20100205) 5">
        <a:dk1>
          <a:srgbClr val="000000"/>
        </a:dk1>
        <a:lt1>
          <a:srgbClr val="FFFFFF"/>
        </a:lt1>
        <a:dk2>
          <a:srgbClr val="990000"/>
        </a:dk2>
        <a:lt2>
          <a:srgbClr val="CCCCCC"/>
        </a:lt2>
        <a:accent1>
          <a:srgbClr val="CCCCFF"/>
        </a:accent1>
        <a:accent2>
          <a:srgbClr val="990000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8A0000"/>
        </a:accent6>
        <a:hlink>
          <a:srgbClr val="99660A"/>
        </a:hlink>
        <a:folHlink>
          <a:srgbClr val="0066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119B69017D90C41A1704851FE241624" ma:contentTypeVersion="0" ma:contentTypeDescription="Create a new document." ma:contentTypeScope="" ma:versionID="8819fe9cfb4b56dfb96a8c52a2f94128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c64490b4aec6201516c3a874156f37b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7C7C284-5AC1-44DC-9385-C761AF53CC48}">
  <ds:schemaRefs>
    <ds:schemaRef ds:uri="http://purl.org/dc/terms/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www.w3.org/XML/1998/namespace"/>
    <ds:schemaRef ds:uri="http://schemas.openxmlformats.org/package/2006/metadata/core-properties"/>
    <ds:schemaRef ds:uri="http://schemas.microsoft.com/office/2006/metadata/properties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C17E007E-6450-4820-A8C5-B72646FED3B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8月模板－杨初</Template>
  <TotalTime>2916</TotalTime>
  <Words>1456</Words>
  <Application>Microsoft Office PowerPoint</Application>
  <PresentationFormat>全屏显示(4:3)</PresentationFormat>
  <Paragraphs>114</Paragraphs>
  <Slides>12</Slides>
  <Notes>12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5</vt:i4>
      </vt:variant>
      <vt:variant>
        <vt:lpstr>幻灯片标题</vt:lpstr>
      </vt:variant>
      <vt:variant>
        <vt:i4>12</vt:i4>
      </vt:variant>
    </vt:vector>
  </HeadingPairs>
  <TitlesOfParts>
    <vt:vector size="27" baseType="lpstr">
      <vt:lpstr>MS PGothic</vt:lpstr>
      <vt:lpstr>黑体</vt:lpstr>
      <vt:lpstr>华文细黑</vt:lpstr>
      <vt:lpstr>宋体</vt:lpstr>
      <vt:lpstr>Arial</vt:lpstr>
      <vt:lpstr>FrutigerNext LT Bold</vt:lpstr>
      <vt:lpstr>FrutigerNext LT Light</vt:lpstr>
      <vt:lpstr>FrutigerNext LT Medium</vt:lpstr>
      <vt:lpstr>FrutigerNext LT Regular</vt:lpstr>
      <vt:lpstr>Wingdings</vt:lpstr>
      <vt:lpstr>default</vt:lpstr>
      <vt:lpstr>技术培训胶片＋注释中文模板</vt:lpstr>
      <vt:lpstr>尾页</vt:lpstr>
      <vt:lpstr>1_尾页</vt:lpstr>
      <vt:lpstr>1_技术培训胶片＋注释中文模板</vt:lpstr>
      <vt:lpstr>传输介质简介</vt:lpstr>
      <vt:lpstr>前言</vt:lpstr>
      <vt:lpstr>学习目标</vt:lpstr>
      <vt:lpstr>简单网络</vt:lpstr>
      <vt:lpstr>介质-同轴电缆</vt:lpstr>
      <vt:lpstr>介质-双绞线</vt:lpstr>
      <vt:lpstr>介质-光纤</vt:lpstr>
      <vt:lpstr>介质-串口电缆</vt:lpstr>
      <vt:lpstr>冲突域</vt:lpstr>
      <vt:lpstr>双工模式</vt:lpstr>
      <vt:lpstr>总结 </vt:lpstr>
      <vt:lpstr>PowerPoint 演示文稿</vt:lpstr>
    </vt:vector>
  </TitlesOfParts>
  <Company>Huawei Technologies Co.,Ltd.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传输介质简介</dc:title>
  <dc:creator>Huawei Enterprise</dc:creator>
  <cp:lastModifiedBy>Zhangnanzjhw (Nancy, EBG)</cp:lastModifiedBy>
  <cp:revision>224</cp:revision>
  <dcterms:created xsi:type="dcterms:W3CDTF">2006-08-26T07:07:15Z</dcterms:created>
  <dcterms:modified xsi:type="dcterms:W3CDTF">2017-01-19T02:17:14Z</dcterms:modified>
  <cp:version>v1.6</cp:version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slevel">
    <vt:lpwstr>0</vt:lpwstr>
  </property>
  <property fmtid="{D5CDD505-2E9C-101B-9397-08002B2CF9AE}" pid="3" name="slevelui">
    <vt:lpwstr>1</vt:lpwstr>
  </property>
  <property fmtid="{D5CDD505-2E9C-101B-9397-08002B2CF9AE}" pid="4" name="_ms_pID_725343">
    <vt:lpwstr>(11)R8Ubkv1opogZPVXZHsubodq+HjvadJXISaII8bDdq57wCNsPfKK3Atl50qh7Y6TrzKHAnfI0_x000d_
cWx38Y09+xTHH4BBcLilQCu9qa8OP2ge4mmfW47OUf+hqobDiLx9WI3YGrdhBvsSHjZwDg1n_x000d_
ClmwD9K7VWtsIrZ+AKC92IBZf4Z5Ezf3HQMv/gKmaVaTUrNvBAxWmySgb2pcLCuWWlrJN0ZY_x000d_
36ZVWkPsrANzpJx6zR</vt:lpwstr>
  </property>
  <property fmtid="{D5CDD505-2E9C-101B-9397-08002B2CF9AE}" pid="5" name="_ms_pID_7253431">
    <vt:lpwstr>6fjRfPL1zHaYPjKx1aUmDX7GxuNi/LHxmEXfDyrB+snwDIcNxczo85_x000d_
DesVdVt+zaGf+n/SONmG18PJuflVcCVZHhrVM1W5VEDndgh4RMl4s+Elw4gWQRj/zN8Xtl+l_x000d_
0FjRO3nizE8wwo40GqujSlQWnl7y+WyG5oZ+LCwRp1yDBkpM7PKZx6Tn6xFhO12xMeSKMWbO_x000d_
lvmr4EpRAGY1gzIPy66L07rxTiTv745yTi2n</vt:lpwstr>
  </property>
  <property fmtid="{D5CDD505-2E9C-101B-9397-08002B2CF9AE}" pid="6" name="_ms_pID_7253432">
    <vt:lpwstr>/B2CLDMX0Y5+uxVgOLY06wb6Q1bf3oP08BGx_x000d_
5zZgk0TVPFFkrm94rLGEXwXJZ+Ymp7wVY2ZnGOErGMfFTDdSJOm01haVsNlWrY+irhfoENms_x000d_
QPj4DFs74PL7ewY8sx/fhVBCdoMxp476WFyvceAhyM9K6BnDJdplsEL77Kh5Jsw4yxIuDoyb_x000d_
FCyxn+EweP+fkhlwme7h4D4ui2X8KMxcq6Zpsf3DJ/OX7fxUWLmoYK</vt:lpwstr>
  </property>
  <property fmtid="{D5CDD505-2E9C-101B-9397-08002B2CF9AE}" pid="7" name="_ms_pID_7253433">
    <vt:lpwstr>Tu8VbgXLTzbacagKzy_x000d_
lhUjCDdAjyObjQjQL8E6OORxjVOFUg9x/DFb7k2KdI+YstquhfnwKyw4jh/wjC2kfytmlfv7_x000d_
hmArt0+RwSwJgQCoBHnU3rZLJrQUkGmY/GJH3Qu2ZYdqythVCOdn9qU7SX5qwQpUAPZ9Gxmm_x000d_
hHzBqvu8WJ2VHfwpmXLtdoe0+vytOL5tjUHTK20KLNpOoNlQcQt3S1jornIqC37IYOSJBN8q</vt:lpwstr>
  </property>
  <property fmtid="{D5CDD505-2E9C-101B-9397-08002B2CF9AE}" pid="8" name="_ms_pID_725343_00">
    <vt:lpwstr>_ms_pID_725343</vt:lpwstr>
  </property>
  <property fmtid="{D5CDD505-2E9C-101B-9397-08002B2CF9AE}" pid="9" name="_ms_pID_7253431_00">
    <vt:lpwstr>_ms_pID_7253431</vt:lpwstr>
  </property>
  <property fmtid="{D5CDD505-2E9C-101B-9397-08002B2CF9AE}" pid="10" name="_ms_pID_7253432_00">
    <vt:lpwstr>_ms_pID_7253432</vt:lpwstr>
  </property>
  <property fmtid="{D5CDD505-2E9C-101B-9397-08002B2CF9AE}" pid="11" name="_ms_pID_7253433_00">
    <vt:lpwstr>_ms_pID_7253433</vt:lpwstr>
  </property>
  <property fmtid="{D5CDD505-2E9C-101B-9397-08002B2CF9AE}" pid="12" name="_ms_pID_7253434">
    <vt:lpwstr>_x000d_
m3BYbrTRRC/D4S7bs43dy82m/eVhDw7pa4dEE77xS22+w4+Fo0OpZxLrf7PXf6pMus/NrRSZ_x000d_
y+UpYqdvtLqq60RaxhLYY6Pi4dH6IZ33ujnJvUFQsIoi2SRDyvn7mvmImnHepivhQQ4yRGv8_x000d_
XZIlGYZOcuUfu4dRdBiO/MXnht/M8vuu0q6XWp8gwgbDBa1FtezcejAW11u1UE0Yd60uKz6+_x000d_
St/2zgXlIscBll6h</vt:lpwstr>
  </property>
  <property fmtid="{D5CDD505-2E9C-101B-9397-08002B2CF9AE}" pid="13" name="_ms_pID_7253434_00">
    <vt:lpwstr>_ms_pID_7253434</vt:lpwstr>
  </property>
  <property fmtid="{D5CDD505-2E9C-101B-9397-08002B2CF9AE}" pid="14" name="_ms_pID_7253435">
    <vt:lpwstr>l89Q+z5GtzvuJD7UpAbxQ7w9vApHtsJwQ+CYTBU6Y/ge+Td6JRUDb8fX_x000d_
QGMEQ+GlIuOlrG8e9n/j/fTfJyCeXRv1wzqNb/hBGSXwkEfy+rUy9JNixBPk7jFaqX9xgLMt_x000d_
JUA8wEbqNYCEjHT0HA+HheZZ6l56R2/O+GxDlRSwh8cAEVQmW0Fwzf6WJ1Hc5H874YVqAGK8_x000d_
17ebZpaKQGZr4aAW4lVi+NTk3Ea8L+YsOW</vt:lpwstr>
  </property>
  <property fmtid="{D5CDD505-2E9C-101B-9397-08002B2CF9AE}" pid="15" name="_ms_pID_7253435_00">
    <vt:lpwstr>_ms_pID_7253435</vt:lpwstr>
  </property>
  <property fmtid="{D5CDD505-2E9C-101B-9397-08002B2CF9AE}" pid="16" name="_ms_pID_7253436">
    <vt:lpwstr>7UwGpGoOT4PXCHNnBof90jkj/1zVDUZ3uWOl5S_x000d_
dsviBis7mscHr0xWLkgpsue34kJL4ZW9L/XPqMhwbUxuXliZqzCjOMRAeW7qlWSKriuws/c9_x000d_
qEZk62LnGrQBLbrAsWRl2jXLyYAyZDoV2glNos0DRy4maVT0fA18Ydajg5ms3Ug+6ZHffHfp_x000d_
slb6DO8m1/1WYteuTTy+ydBS834X0LoJA+fXMMGYxVjYEJZiPn13</vt:lpwstr>
  </property>
  <property fmtid="{D5CDD505-2E9C-101B-9397-08002B2CF9AE}" pid="17" name="_ms_pID_7253436_00">
    <vt:lpwstr>_ms_pID_7253436</vt:lpwstr>
  </property>
  <property fmtid="{D5CDD505-2E9C-101B-9397-08002B2CF9AE}" pid="18" name="_ms_pID_7253437">
    <vt:lpwstr>XeRcj8BeaxzttNXE1OJV_x000d_
VgGg6XTz4Ii6kMzJMu4S3HGKU0aydeUvDmCpFlUq4pAkvpqxkKUKlm0wLe93omISOYH3JWqU_x000d_
0zM1U9iIicG3Nk9lLLhGHFPHhLz03C4tkDjkP9mnga1yCC+EBeRoDZ+8vWZOV6felFPJ411i_x000d_
rXBnNjhjX9I7fX5Te6SCABR3xjRhzi0Ps69RC0XZ2jboYyNm9nfQRqYC157fyzSIMx1Nnk</vt:lpwstr>
  </property>
  <property fmtid="{D5CDD505-2E9C-101B-9397-08002B2CF9AE}" pid="19" name="_ms_pID_7253437_00">
    <vt:lpwstr>_ms_pID_7253437</vt:lpwstr>
  </property>
  <property fmtid="{D5CDD505-2E9C-101B-9397-08002B2CF9AE}" pid="20" name="_ms_pID_7253438">
    <vt:lpwstr>6s_x000d_
q1O5hWrtYUpRjL2/UKYULwdKISpoKbDjbs+dyQucPgdduvhAe3/lUyPnB6Xb7ZacGMR9U8RQ_x000d_
9O9DI+A3OTaFdOMiwJN0zGF6UcKLquLEvMJOhXHmTNivijG9tj1pGEgVSBDTPrv2NzFv7DM8_x000d_
CSZdCc7DCk2xF3fqyZFAxqBRHgse9MqKGeQWxdzOOCqTsXf+KNuskgEkmzq5MYb+B0+IAQh/_x000d_
NQ05hRF1yFPjWB</vt:lpwstr>
  </property>
  <property fmtid="{D5CDD505-2E9C-101B-9397-08002B2CF9AE}" pid="21" name="_ms_pID_7253438_00">
    <vt:lpwstr>_ms_pID_7253438</vt:lpwstr>
  </property>
  <property fmtid="{D5CDD505-2E9C-101B-9397-08002B2CF9AE}" pid="22" name="_ms_pID_7253439">
    <vt:lpwstr>uNtFA5C2O6jsXZ3i96rsDCkvXTepW8hzoeUMdMCwKkZnO8kXnNeMm/6BhL_x000d_
sF/GPi/eOYG8sHI6Ka6+TSXeeKphiHFo5Qfde2uyRWtb4YnpyAeFKBjAdhBP0QWh/RkTL9kh_x000d_
nK3mfn0aMkiVe2G8aGUilwEw5iu+bFsYxn9eeiXqzclnUqQ9PWR/BN/i4Md/hPl+bK1Ll3Ao_x000d_
iTr2oaAnqzLVzj6rwS+KuY7h1RBWV4bS</vt:lpwstr>
  </property>
  <property fmtid="{D5CDD505-2E9C-101B-9397-08002B2CF9AE}" pid="23" name="_ms_pID_7253439_00">
    <vt:lpwstr>_ms_pID_7253439</vt:lpwstr>
  </property>
  <property fmtid="{D5CDD505-2E9C-101B-9397-08002B2CF9AE}" pid="24" name="_ms_pID_72534310">
    <vt:lpwstr>LllHb6KiKC/NzMMaky199PNf9OIlZNjPpP2mLIuw_x000d_
P8SjpmKQsoweJGQlEo7bl4KJNIqNnGHluvk=</vt:lpwstr>
  </property>
  <property fmtid="{D5CDD505-2E9C-101B-9397-08002B2CF9AE}" pid="25" name="_ms_pID_72534310_00">
    <vt:lpwstr>_ms_pID_72534310</vt:lpwstr>
  </property>
  <property fmtid="{D5CDD505-2E9C-101B-9397-08002B2CF9AE}" pid="26" name="_new_ms_pID_72543">
    <vt:lpwstr>(4)mHGti6XiHLyp7+LQ0K6lKTpW0dIEJp/zGyB+Hk4mWdZmReWMaPoFzkVEhbFIYmqdyGSellRP_x000d_
23p77Yx2MkFa1Bfy5ZPSbI2lHXO7VC4Rv1dXqduiRoEE7T5VyU6QKeIadlkcbiKuAXaP6N7G_x000d_
VzAH4V91F7YWZ8YN0hyz+P4m6d2aqw7nPQuWzWOVlHoX2Js1/4sgzEuOzJbrvganYJsWG5Nl_x000d_
pyFA0kJEmOwmAipmR8</vt:lpwstr>
  </property>
  <property fmtid="{D5CDD505-2E9C-101B-9397-08002B2CF9AE}" pid="27" name="_new_ms_pID_72543_00">
    <vt:lpwstr>_new_ms_pID_72543</vt:lpwstr>
  </property>
  <property fmtid="{D5CDD505-2E9C-101B-9397-08002B2CF9AE}" pid="28" name="_new_ms_pID_725431">
    <vt:lpwstr>H8J1oGGCb1D2EC6MoEaDFeUGgMX/DXjlEc5MlXgAtJDdGFzNyllyzh_x000d_
GLksMWipKp2qGH2AtB4thhKStHqUk9PBGEvba6SWUv+QCFcwuLbbfVpE1rHmMFjv5yhUVgpC_x000d_
kVLPheVkpaLw0ut2Csklohvxvk6bVsbPpX5etpHjlnxbatlXxfCHdxTie1XlaSGYTB8gfAxW_x000d_
PweZIWgI94809oalI1NAXwR5fS0j96sUh3ZU</vt:lpwstr>
  </property>
  <property fmtid="{D5CDD505-2E9C-101B-9397-08002B2CF9AE}" pid="29" name="_new_ms_pID_725431_00">
    <vt:lpwstr>_new_ms_pID_725431</vt:lpwstr>
  </property>
  <property fmtid="{D5CDD505-2E9C-101B-9397-08002B2CF9AE}" pid="30" name="_new_ms_pID_725432">
    <vt:lpwstr>F4qMKV8CahwX/D3nw/2O6RxMARNFQ4mmYBIE_x000d_
aJMnoAqNZEb5ICtpbB2CMlQQzJ6p6UsecqNNt+eNgJ9mCZQrnX9KuzbHNchtyZpPsPEt0mKv_x000d_
e9lDCyf8+1peBZM1h4qk5AA9fe+rlDfrjmCDajqmpkQAFjeMHF51gD/VaqSJgIzdiBzqpoOE_x000d_
XX2fLMYGJVh8ek1kK+9jLxzPPGXQlXXFVsbUH2EEEjBi8MMKRcZWVE</vt:lpwstr>
  </property>
  <property fmtid="{D5CDD505-2E9C-101B-9397-08002B2CF9AE}" pid="31" name="_new_ms_pID_725432_00">
    <vt:lpwstr>_new_ms_pID_725432</vt:lpwstr>
  </property>
  <property fmtid="{D5CDD505-2E9C-101B-9397-08002B2CF9AE}" pid="32" name="_new_ms_pID_725433">
    <vt:lpwstr>cp</vt:lpwstr>
  </property>
  <property fmtid="{D5CDD505-2E9C-101B-9397-08002B2CF9AE}" pid="33" name="_new_ms_pID_725433_00">
    <vt:lpwstr>_new_ms_pID_725433</vt:lpwstr>
  </property>
  <property fmtid="{D5CDD505-2E9C-101B-9397-08002B2CF9AE}" pid="34" name="_2015_ms_pID_725343">
    <vt:lpwstr>(3)eK95yT3s2ws7XVSgL1IuycCdGdaC1z+oNxXlAJ7+iYLii4lA9nPd6Cq5M427QRafcEfbbsqN
AHILRdVAWgWTq+XDmshFpbc3agdirOEe9G7hPLgt/NzJvfYDKgcEA7tPy8+qpcqALH9Fb+/3
W1u2gN4/z21U6nPGSunRn3EolP7l0n0mXlyGnIW+vJI6ypOTXQCFEJBqC0V3Ep9FdPf+v5aM
NCrterQMJ+vxzCG+eh</vt:lpwstr>
  </property>
  <property fmtid="{D5CDD505-2E9C-101B-9397-08002B2CF9AE}" pid="35" name="_2015_ms_pID_725343_00">
    <vt:lpwstr>_2015_ms_pID_725343</vt:lpwstr>
  </property>
  <property fmtid="{D5CDD505-2E9C-101B-9397-08002B2CF9AE}" pid="36" name="_2015_ms_pID_7253431">
    <vt:lpwstr>Wgu2D4+h46tXva/lVxHrzDwwKVgjxhV3TDrq45/NFGkKN84cFrmxJl
hHAaXZKYMh/kfECc0BDtnO5BFmcBTaIZaf6h11m6fjSRZlvHX+NxQUPTU42hAXKmXaIK4sCF
27WDfW2+ExVw0eCzc6LUoy3dfcZMJz0KEFQl2+Pm/ayoU3GdDL2iOVYOK4pNIwSzjyw/zqWU
DQGvFVhIZR1zyAH7lU7e+EctjF4lbJeVijSR</vt:lpwstr>
  </property>
  <property fmtid="{D5CDD505-2E9C-101B-9397-08002B2CF9AE}" pid="37" name="_2015_ms_pID_7253431_00">
    <vt:lpwstr>_2015_ms_pID_7253431</vt:lpwstr>
  </property>
  <property fmtid="{D5CDD505-2E9C-101B-9397-08002B2CF9AE}" pid="38" name="_2015_ms_pID_7253432">
    <vt:lpwstr>JvWeB31R1la+i0GrloT5AifWL6OgR9cgK7dk
4kYXP0Ct</vt:lpwstr>
  </property>
  <property fmtid="{D5CDD505-2E9C-101B-9397-08002B2CF9AE}" pid="39" name="_2015_ms_pID_7253432_00">
    <vt:lpwstr>_2015_ms_pID_7253432</vt:lpwstr>
  </property>
  <property fmtid="{D5CDD505-2E9C-101B-9397-08002B2CF9AE}" pid="40" name="_readonly">
    <vt:lpwstr/>
  </property>
  <property fmtid="{D5CDD505-2E9C-101B-9397-08002B2CF9AE}" pid="41" name="_change">
    <vt:lpwstr/>
  </property>
  <property fmtid="{D5CDD505-2E9C-101B-9397-08002B2CF9AE}" pid="42" name="_full-control">
    <vt:lpwstr/>
  </property>
  <property fmtid="{D5CDD505-2E9C-101B-9397-08002B2CF9AE}" pid="43" name="sflag">
    <vt:lpwstr>1484732342</vt:lpwstr>
  </property>
</Properties>
</file>