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03" r:id="rId3"/>
    <p:sldMasterId id="2147483652" r:id="rId4"/>
    <p:sldMasterId id="2147483871" r:id="rId5"/>
    <p:sldMasterId id="2147483892" r:id="rId6"/>
  </p:sldMasterIdLst>
  <p:notesMasterIdLst>
    <p:notesMasterId r:id="rId15"/>
  </p:notesMasterIdLst>
  <p:handoutMasterIdLst>
    <p:handoutMasterId r:id="rId16"/>
  </p:handoutMasterIdLst>
  <p:sldIdLst>
    <p:sldId id="305" r:id="rId7"/>
    <p:sldId id="294" r:id="rId8"/>
    <p:sldId id="295" r:id="rId9"/>
    <p:sldId id="307" r:id="rId10"/>
    <p:sldId id="314" r:id="rId11"/>
    <p:sldId id="315" r:id="rId12"/>
    <p:sldId id="300" r:id="rId13"/>
    <p:sldId id="306" r:id="rId14"/>
  </p:sldIdLst>
  <p:sldSz cx="9144000" cy="6858000" type="screen4x3"/>
  <p:notesSz cx="6858000" cy="9144000"/>
  <p:defaultTextStyle>
    <a:defPPr>
      <a:defRPr lang="en-US"/>
    </a:defPPr>
    <a:lvl1pPr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1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1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63">
          <p15:clr>
            <a:srgbClr val="A4A3A4"/>
          </p15:clr>
        </p15:guide>
        <p15:guide id="2" orient="horz" pos="981">
          <p15:clr>
            <a:srgbClr val="A4A3A4"/>
          </p15:clr>
        </p15:guide>
        <p15:guide id="3" pos="476">
          <p15:clr>
            <a:srgbClr val="A4A3A4"/>
          </p15:clr>
        </p15:guide>
        <p15:guide id="4" pos="52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EAEAEA"/>
    <a:srgbClr val="990000"/>
    <a:srgbClr val="006699"/>
    <a:srgbClr val="336699"/>
    <a:srgbClr val="CC3300"/>
    <a:srgbClr val="333399"/>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56" autoAdjust="0"/>
    <p:restoredTop sz="61105" autoAdjust="0"/>
  </p:normalViewPr>
  <p:slideViewPr>
    <p:cSldViewPr>
      <p:cViewPr varScale="1">
        <p:scale>
          <a:sx n="73" d="100"/>
          <a:sy n="73" d="100"/>
        </p:scale>
        <p:origin x="570" y="78"/>
      </p:cViewPr>
      <p:guideLst>
        <p:guide orient="horz" pos="663"/>
        <p:guide orient="horz" pos="981"/>
        <p:guide pos="476"/>
        <p:guide pos="5284"/>
      </p:guideLst>
    </p:cSldViewPr>
  </p:slideViewPr>
  <p:notesTextViewPr>
    <p:cViewPr>
      <p:scale>
        <a:sx n="125" d="100"/>
        <a:sy n="125" d="100"/>
      </p:scale>
      <p:origin x="0" y="0"/>
    </p:cViewPr>
  </p:notesTextViewPr>
  <p:notesViewPr>
    <p:cSldViewPr>
      <p:cViewPr varScale="1">
        <p:scale>
          <a:sx n="58" d="100"/>
          <a:sy n="58" d="100"/>
        </p:scale>
        <p:origin x="262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5" Type="http://schemas.openxmlformats.org/officeDocument/2006/relationships/slideMaster" Target="slideMasters/slideMaster3.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7188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1160463" y="4356100"/>
            <a:ext cx="45720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noProof="0" dirty="0" smtClean="0"/>
              <a:t>Click to edit Master text styles</a:t>
            </a:r>
          </a:p>
          <a:p>
            <a:pPr lvl="1"/>
            <a:r>
              <a:rPr lang="en-US" altLang="zh-CN" noProof="0" dirty="0" smtClean="0"/>
              <a:t>Second level</a:t>
            </a:r>
          </a:p>
          <a:p>
            <a:pPr lvl="2"/>
            <a:r>
              <a:rPr lang="en-US" altLang="zh-CN" noProof="0" dirty="0" smtClean="0"/>
              <a:t>Third level</a:t>
            </a:r>
          </a:p>
          <a:p>
            <a:pPr lvl="3"/>
            <a:r>
              <a:rPr lang="en-US" altLang="zh-CN" noProof="0" dirty="0" smtClean="0"/>
              <a:t>Fourth level</a:t>
            </a:r>
          </a:p>
          <a:p>
            <a:pPr lvl="4"/>
            <a:r>
              <a:rPr lang="en-US" altLang="zh-CN" noProof="0" dirty="0" smtClean="0"/>
              <a:t>Fifth level</a:t>
            </a:r>
          </a:p>
        </p:txBody>
      </p:sp>
    </p:spTree>
    <p:extLst>
      <p:ext uri="{BB962C8B-B14F-4D97-AF65-F5344CB8AC3E}">
        <p14:creationId xmlns:p14="http://schemas.microsoft.com/office/powerpoint/2010/main" val="417617995"/>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1pPr>
    <a:lvl2pPr marL="4572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2pPr>
    <a:lvl3pPr marL="9144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3pPr>
    <a:lvl4pPr marL="13716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4pPr>
    <a:lvl5pPr marL="1828800" algn="just" rtl="0" eaLnBrk="0" fontAlgn="base" hangingPunct="0">
      <a:spcBef>
        <a:spcPct val="30000"/>
      </a:spcBef>
      <a:spcAft>
        <a:spcPct val="0"/>
      </a:spcAft>
      <a:defRPr sz="1100" kern="1200">
        <a:solidFill>
          <a:schemeClr val="tx1"/>
        </a:solidFill>
        <a:latin typeface="Arial" charset="0"/>
        <a:ea typeface="华文细黑"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ln/>
        </p:spPr>
      </p:sp>
      <p:sp>
        <p:nvSpPr>
          <p:cNvPr id="81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047738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2507773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4141995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ln/>
        </p:spPr>
      </p:sp>
      <p:sp>
        <p:nvSpPr>
          <p:cNvPr id="17411" name="备注占位符 2"/>
          <p:cNvSpPr>
            <a:spLocks noGrp="1"/>
          </p:cNvSpPr>
          <p:nvPr>
            <p:ph type="body" idx="1"/>
          </p:nvPr>
        </p:nvSpPr>
        <p:spPr>
          <a:ln/>
        </p:spPr>
        <p:txBody>
          <a:bodyPr/>
          <a:lstStyle/>
          <a:p>
            <a:pPr>
              <a:defRPr/>
            </a:pPr>
            <a:r>
              <a:rPr lang="zh-CN" altLang="en-US" dirty="0" smtClean="0"/>
              <a:t>最初，企业网络是指某个组织或机构的网络互联系统。企业使用该互联系统主要用于共享打印机、文件服务器等，使用</a:t>
            </a:r>
            <a:r>
              <a:rPr lang="en-US" altLang="zh-CN" dirty="0" smtClean="0"/>
              <a:t>email</a:t>
            </a:r>
            <a:r>
              <a:rPr lang="zh-CN" altLang="en-US" dirty="0" smtClean="0"/>
              <a:t>实现用户间的高效协同工作。现在，</a:t>
            </a:r>
            <a:r>
              <a:rPr lang="zh-CN" altLang="en-US" kern="0" dirty="0" smtClean="0">
                <a:cs typeface="Arial" charset="0"/>
              </a:rPr>
              <a:t>企业网络已经广泛应用在各行各业中，包括小型办公室、教育、政府和银行等行业或机构。</a:t>
            </a:r>
            <a:endParaRPr lang="zh-CN" altLang="en-US" dirty="0" smtClean="0"/>
          </a:p>
        </p:txBody>
      </p:sp>
    </p:spTree>
    <p:extLst>
      <p:ext uri="{BB962C8B-B14F-4D97-AF65-F5344CB8AC3E}">
        <p14:creationId xmlns:p14="http://schemas.microsoft.com/office/powerpoint/2010/main" val="4253591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ln/>
        </p:spPr>
        <p:txBody>
          <a:bodyPr/>
          <a:lstStyle/>
          <a:p>
            <a:pPr>
              <a:defRPr/>
            </a:pPr>
            <a:r>
              <a:rPr lang="zh-CN" altLang="en-US" dirty="0" smtClean="0"/>
              <a:t>大型企业的网络往往跨越了多个物理区域，所以需要使用</a:t>
            </a:r>
            <a:r>
              <a:rPr lang="zh-CN" altLang="en-US" kern="0" dirty="0" smtClean="0">
                <a:latin typeface="+mn-ea"/>
                <a:cs typeface="Arial" charset="0"/>
              </a:rPr>
              <a:t>远程互连技术</a:t>
            </a:r>
            <a:r>
              <a:rPr lang="zh-CN" altLang="en-US" dirty="0" smtClean="0"/>
              <a:t>来连接企业总部和分支机构，从而使得出差的员工能随时随地接入企业网络实现移动办公，企业的合作伙伴和客户也能够及时高效地访问到企业的相应资源及工具。在实现远程互连的同时，企业还会基于对数据的私密性和安全性的考虑对远程互连技术进行选择。</a:t>
            </a:r>
            <a:endParaRPr lang="en-US" altLang="zh-CN" dirty="0" smtClean="0"/>
          </a:p>
        </p:txBody>
      </p:sp>
    </p:spTree>
    <p:extLst>
      <p:ext uri="{BB962C8B-B14F-4D97-AF65-F5344CB8AC3E}">
        <p14:creationId xmlns:p14="http://schemas.microsoft.com/office/powerpoint/2010/main" val="4262548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xfrm>
            <a:off x="1160463" y="4344988"/>
            <a:ext cx="45720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企业网络架构很大程度上取决于企业或机构的业务需求。小型企业通常只有一个办公地点，一般采用扁平网络架构进行组网。这种扁平网络能够满足用户对资源访问的需求，并具有较强的灵活性，同时又能大大减少部署和维护成本。小型企业网络通常缺少冗余机制，可靠性不高，容易发生业务中断。</a:t>
            </a:r>
            <a:endParaRPr lang="en-US" altLang="zh-CN" smtClean="0">
              <a:latin typeface="Arial" panose="020B0604020202020204" pitchFamily="34" charset="0"/>
            </a:endParaRPr>
          </a:p>
          <a:p>
            <a:r>
              <a:rPr lang="zh-CN" altLang="en-US" smtClean="0">
                <a:latin typeface="Arial" panose="020B0604020202020204" pitchFamily="34" charset="0"/>
              </a:rPr>
              <a:t>大型企业网络对业务的连续性要求很高，所以通常会通过网络冗余备份来保证网络的可用性和稳定性，从而保障企业的日常业务运营。大型企业网络也会对业务资源的访问进行控制，所以通常会采用多层网络架构来优化流量分布，并应用各种策略进行流量管理和资源访问控制。多层网络设计也可以使网络易于扩展。大型企业网络采用模块化设计能够有效实现网络隔离并简化网络维护，避免某一区域产生的故障影响到整个网络。</a:t>
            </a:r>
            <a:endParaRPr lang="en-US" altLang="zh-CN" smtClean="0">
              <a:latin typeface="Arial" panose="020B0604020202020204" pitchFamily="34" charset="0"/>
            </a:endParaRPr>
          </a:p>
          <a:p>
            <a:endParaRPr lang="zh-CN" altLang="zh-CN" smtClean="0">
              <a:latin typeface="Arial" panose="020B0604020202020204" pitchFamily="34" charset="0"/>
            </a:endParaRPr>
          </a:p>
        </p:txBody>
      </p:sp>
    </p:spTree>
    <p:extLst>
      <p:ext uri="{BB962C8B-B14F-4D97-AF65-F5344CB8AC3E}">
        <p14:creationId xmlns:p14="http://schemas.microsoft.com/office/powerpoint/2010/main" val="108503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44588" y="685800"/>
            <a:ext cx="4573587" cy="3430588"/>
          </a:xfrm>
          <a:ln/>
        </p:spPr>
      </p:sp>
      <p:sp>
        <p:nvSpPr>
          <p:cNvPr id="20484" name="Rectangle 3"/>
          <p:cNvSpPr>
            <a:spLocks noGrp="1" noChangeArrowheads="1"/>
          </p:cNvSpPr>
          <p:nvPr>
            <p:ph type="body" idx="1"/>
          </p:nvPr>
        </p:nvSpPr>
        <p:spPr>
          <a:xfrm>
            <a:off x="1144588" y="4344988"/>
            <a:ext cx="4572000" cy="4114800"/>
          </a:xfrm>
          <a:ln/>
        </p:spPr>
        <p:txBody>
          <a:bodyPr/>
          <a:lstStyle/>
          <a:p>
            <a:pPr marL="228600" indent="-228600" eaLnBrk="1" hangingPunct="1">
              <a:buFont typeface="+mj-lt"/>
              <a:buAutoNum type="arabicPeriod"/>
              <a:defRPr/>
            </a:pPr>
            <a:r>
              <a:rPr lang="zh-CN" altLang="en-US" dirty="0" smtClean="0"/>
              <a:t>小型企业网络通常采用扁平网络结构，网络扩展能力低。如需支持未来不断增长的用户，应采用多层网络结构。大型企业网络用户较多，通常采用层次化结构以支持网络的扩展和用户的增长。</a:t>
            </a:r>
            <a:endParaRPr lang="en-US" altLang="zh-CN" dirty="0" smtClean="0"/>
          </a:p>
          <a:p>
            <a:pPr marL="228600" indent="-228600" eaLnBrk="1" hangingPunct="1">
              <a:buFont typeface="+mj-lt"/>
              <a:buAutoNum type="arabicPeriod"/>
              <a:defRPr/>
            </a:pPr>
            <a:r>
              <a:rPr lang="zh-CN" altLang="en-US" dirty="0" smtClean="0"/>
              <a:t>在设计大型企业网络时必须首先考虑企业业务的特点，在保证网络性能满足业务需求的前提下，必须还要考虑网络的可用性、稳定性、可扩展性、安全性和可管理性，以保证企业业务的正常运营和发展。</a:t>
            </a:r>
            <a:endParaRPr lang="en-US" altLang="zh-CN" dirty="0" smtClean="0"/>
          </a:p>
          <a:p>
            <a:pPr eaLnBrk="1" hangingPunct="1">
              <a:defRPr/>
            </a:pPr>
            <a:endParaRPr lang="en-US" altLang="zh-CN" dirty="0" smtClean="0"/>
          </a:p>
        </p:txBody>
      </p:sp>
    </p:spTree>
    <p:extLst>
      <p:ext uri="{BB962C8B-B14F-4D97-AF65-F5344CB8AC3E}">
        <p14:creationId xmlns:p14="http://schemas.microsoft.com/office/powerpoint/2010/main" val="1716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a:ln/>
        </p:spPr>
      </p:sp>
      <p:sp>
        <p:nvSpPr>
          <p:cNvPr id="215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1121182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3" name="图片 76" descr="新版面封面－红色"/>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268413"/>
            <a:ext cx="914400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77" descr="Log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67613" y="5578475"/>
            <a:ext cx="820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userDrawn="1"/>
        </p:nvSpPr>
        <p:spPr bwMode="auto">
          <a:xfrm>
            <a:off x="755650" y="6205538"/>
            <a:ext cx="2616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220" tIns="39109" rIns="78220" bIns="39109">
            <a:spAutoFit/>
          </a:bodyPr>
          <a:lstStyle>
            <a:lvl1pPr algn="ctr" defTabSz="784225">
              <a:defRPr sz="2100">
                <a:solidFill>
                  <a:schemeClr val="tx1"/>
                </a:solidFill>
                <a:latin typeface="Arial" panose="020B0604020202020204" pitchFamily="34" charset="0"/>
                <a:ea typeface="MS PGothic" panose="020B0600070205080204" pitchFamily="34" charset="-128"/>
              </a:defRPr>
            </a:lvl1pPr>
            <a:lvl2pPr marL="742950" indent="-285750" algn="ctr" defTabSz="784225">
              <a:defRPr sz="2100">
                <a:solidFill>
                  <a:schemeClr val="tx1"/>
                </a:solidFill>
                <a:latin typeface="Arial" panose="020B0604020202020204" pitchFamily="34" charset="0"/>
                <a:ea typeface="MS PGothic" panose="020B0600070205080204" pitchFamily="34" charset="-128"/>
              </a:defRPr>
            </a:lvl2pPr>
            <a:lvl3pPr marL="1143000" indent="-228600" algn="ctr" defTabSz="784225">
              <a:defRPr sz="2100">
                <a:solidFill>
                  <a:schemeClr val="tx1"/>
                </a:solidFill>
                <a:latin typeface="Arial" panose="020B0604020202020204" pitchFamily="34" charset="0"/>
                <a:ea typeface="MS PGothic" panose="020B0600070205080204" pitchFamily="34" charset="-128"/>
              </a:defRPr>
            </a:lvl3pPr>
            <a:lvl4pPr marL="1600200" indent="-228600" algn="ctr" defTabSz="784225">
              <a:defRPr sz="2100">
                <a:solidFill>
                  <a:schemeClr val="tx1"/>
                </a:solidFill>
                <a:latin typeface="Arial" panose="020B0604020202020204" pitchFamily="34" charset="0"/>
                <a:ea typeface="MS PGothic" panose="020B0600070205080204" pitchFamily="34" charset="-128"/>
              </a:defRPr>
            </a:lvl4pPr>
            <a:lvl5pPr marL="2057400" indent="-228600" algn="ctr" defTabSz="784225">
              <a:defRPr sz="2100">
                <a:solidFill>
                  <a:schemeClr val="tx1"/>
                </a:solidFill>
                <a:latin typeface="Arial" panose="020B0604020202020204" pitchFamily="34" charset="0"/>
                <a:ea typeface="MS PGothic" panose="020B0600070205080204" pitchFamily="34" charset="-128"/>
              </a:defRPr>
            </a:lvl5pPr>
            <a:lvl6pPr marL="25146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zh-CN" sz="1200" smtClean="0">
                <a:latin typeface="FrutigerNext LT Bold" panose="020B0803040504020204" pitchFamily="34" charset="0"/>
              </a:rPr>
              <a:t>HUAWEI TECHNOLOGIES CO., LTD.</a:t>
            </a:r>
            <a:endParaRPr lang="en-US" altLang="zh-CN" smtClean="0"/>
          </a:p>
        </p:txBody>
      </p:sp>
      <p:sp>
        <p:nvSpPr>
          <p:cNvPr id="6" name="Title 3"/>
          <p:cNvSpPr>
            <a:spLocks noGrp="1"/>
          </p:cNvSpPr>
          <p:nvPr>
            <p:ph type="title"/>
          </p:nvPr>
        </p:nvSpPr>
        <p:spPr>
          <a:xfrm>
            <a:off x="755650" y="2263775"/>
            <a:ext cx="5688013" cy="579438"/>
          </a:xfrm>
        </p:spPr>
        <p:txBody>
          <a:bodyPr/>
          <a:lstStyle/>
          <a:p>
            <a:r>
              <a:rPr lang="en-US" dirty="0" smtClean="0"/>
              <a:t>Click to edit Master title style</a:t>
            </a:r>
            <a:endParaRPr lang="en-US" dirty="0"/>
          </a:p>
        </p:txBody>
      </p:sp>
      <p:sp>
        <p:nvSpPr>
          <p:cNvPr id="7" name="矩形 6"/>
          <p:cNvSpPr>
            <a:spLocks noGrp="1" noChangeArrowheads="1"/>
          </p:cNvSpPr>
          <p:nvPr>
            <p:ph type="dt" sz="quarter" idx="10"/>
          </p:nvPr>
        </p:nvSpPr>
        <p:spPr>
          <a:xfrm>
            <a:off x="649288" y="669925"/>
            <a:ext cx="2530475" cy="476250"/>
          </a:xfrm>
        </p:spPr>
        <p:txBody>
          <a:bodyPr lIns="91440" tIns="45720" rIns="91440" bIns="45720"/>
          <a:lstStyle>
            <a:lvl1pPr eaLnBrk="1" hangingPunct="1">
              <a:lnSpc>
                <a:spcPct val="100000"/>
              </a:lnSpc>
              <a:defRPr kumimoji="1" sz="1400">
                <a:solidFill>
                  <a:srgbClr val="808080"/>
                </a:solidFill>
                <a:latin typeface="FrutigerNext LT Bold" pitchFamily="20" charset="0"/>
              </a:defRPr>
            </a:lvl1pPr>
          </a:lstStyle>
          <a:p>
            <a:pPr>
              <a:defRPr/>
            </a:pPr>
            <a:endParaRPr lang="en-US" altLang="zh-CN"/>
          </a:p>
        </p:txBody>
      </p:sp>
    </p:spTree>
    <p:extLst>
      <p:ext uri="{BB962C8B-B14F-4D97-AF65-F5344CB8AC3E}">
        <p14:creationId xmlns:p14="http://schemas.microsoft.com/office/powerpoint/2010/main" val="1295973970"/>
      </p:ext>
    </p:extLst>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5" name="Rectangle 3"/>
          <p:cNvSpPr>
            <a:spLocks noGrp="1" noChangeArrowheads="1"/>
          </p:cNvSpPr>
          <p:nvPr>
            <p:ph type="body" idx="11"/>
          </p:nvPr>
        </p:nvSpPr>
        <p:spPr>
          <a:xfrm>
            <a:off x="387350" y="1393825"/>
            <a:ext cx="7929563" cy="4195763"/>
          </a:xfrm>
          <a:prstGeom prst="rect">
            <a:avLst/>
          </a:prstGeo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p:txBody>
      </p:sp>
      <p:sp>
        <p:nvSpPr>
          <p:cNvPr id="4" name="Rectangle 76"/>
          <p:cNvSpPr>
            <a:spLocks noGrp="1" noChangeArrowheads="1"/>
          </p:cNvSpPr>
          <p:nvPr>
            <p:ph type="sldNum" sz="quarter" idx="12"/>
          </p:nvPr>
        </p:nvSpPr>
        <p:spPr>
          <a:ln/>
        </p:spPr>
        <p:txBody>
          <a:bodyPr/>
          <a:lstStyle>
            <a:lvl1pPr>
              <a:defRPr/>
            </a:lvl1pPr>
          </a:lstStyle>
          <a:p>
            <a:pPr>
              <a:defRPr/>
            </a:pPr>
            <a:r>
              <a:rPr lang="en-US" altLang="zh-CN"/>
              <a:t>Page </a:t>
            </a:r>
            <a:fld id="{295BDB94-E11F-426B-9A2A-9B0527B8F415}" type="slidenum">
              <a:rPr lang="en-US" altLang="zh-CN"/>
              <a:pPr>
                <a:defRPr/>
              </a:pPr>
              <a:t>‹#›</a:t>
            </a:fld>
            <a:endParaRPr lang="en-US" altLang="zh-CN"/>
          </a:p>
        </p:txBody>
      </p:sp>
    </p:spTree>
    <p:extLst>
      <p:ext uri="{BB962C8B-B14F-4D97-AF65-F5344CB8AC3E}">
        <p14:creationId xmlns:p14="http://schemas.microsoft.com/office/powerpoint/2010/main" val="143446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95536" y="1393478"/>
            <a:ext cx="3887787"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2650" y="1393478"/>
            <a:ext cx="3889375"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76"/>
          <p:cNvSpPr>
            <a:spLocks noGrp="1" noChangeArrowheads="1"/>
          </p:cNvSpPr>
          <p:nvPr>
            <p:ph type="sldNum" sz="quarter" idx="10"/>
          </p:nvPr>
        </p:nvSpPr>
        <p:spPr>
          <a:ln/>
        </p:spPr>
        <p:txBody>
          <a:bodyPr/>
          <a:lstStyle>
            <a:lvl1pPr>
              <a:defRPr/>
            </a:lvl1pPr>
          </a:lstStyle>
          <a:p>
            <a:pPr>
              <a:defRPr/>
            </a:pPr>
            <a:r>
              <a:rPr lang="en-US" altLang="zh-CN"/>
              <a:t>Page </a:t>
            </a:r>
            <a:fld id="{C34665E8-8CC4-42D5-BE1C-7CF0F8E5635C}" type="slidenum">
              <a:rPr lang="en-US" altLang="zh-CN"/>
              <a:pPr>
                <a:defRPr/>
              </a:pPr>
              <a:t>‹#›</a:t>
            </a:fld>
            <a:endParaRPr lang="en-US" altLang="zh-CN"/>
          </a:p>
        </p:txBody>
      </p:sp>
    </p:spTree>
    <p:extLst>
      <p:ext uri="{BB962C8B-B14F-4D97-AF65-F5344CB8AC3E}">
        <p14:creationId xmlns:p14="http://schemas.microsoft.com/office/powerpoint/2010/main" val="3744607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152118"/>
      </p:ext>
    </p:extLst>
  </p:cSld>
  <p:clrMapOvr>
    <a:masterClrMapping/>
  </p:clrMapOvr>
  <p:transition advClick="0" advTm="8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669043"/>
      </p:ext>
    </p:extLst>
  </p:cSld>
  <p:clrMapOvr>
    <a:masterClrMapping/>
  </p:clrMapOvr>
  <p:transition advClick="0" advTm="8000">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2" descr="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4588"/>
            <a:ext cx="915035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文本框 3"/>
          <p:cNvSpPr txBox="1">
            <a:spLocks noChangeArrowheads="1"/>
          </p:cNvSpPr>
          <p:nvPr/>
        </p:nvSpPr>
        <p:spPr bwMode="auto">
          <a:xfrm>
            <a:off x="652463" y="6438900"/>
            <a:ext cx="27527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098" tIns="40050" rIns="80098" bIns="40050">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r>
              <a:rPr lang="en-US" altLang="zh-CN" sz="1200" smtClean="0">
                <a:latin typeface="FrutigerNext LT Bold" panose="020B0803040504020204" pitchFamily="34" charset="0"/>
              </a:rPr>
              <a:t>HUAWEI TECHNOLOGIES CO., LTD.</a:t>
            </a:r>
            <a:endParaRPr lang="en-US" altLang="zh-CN" sz="2200" smtClean="0"/>
          </a:p>
        </p:txBody>
      </p:sp>
      <p:pic>
        <p:nvPicPr>
          <p:cNvPr id="1028" name="图片 4"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8875" y="6399213"/>
            <a:ext cx="131127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矩形 5"/>
          <p:cNvSpPr>
            <a:spLocks noGrp="1" noChangeArrowheads="1"/>
          </p:cNvSpPr>
          <p:nvPr>
            <p:ph type="dt" sz="half" idx="2"/>
          </p:nvPr>
        </p:nvSpPr>
        <p:spPr bwMode="auto">
          <a:xfrm>
            <a:off x="6361113" y="6489700"/>
            <a:ext cx="2097087" cy="455613"/>
          </a:xfrm>
          <a:prstGeom prst="rect">
            <a:avLst/>
          </a:prstGeom>
          <a:noFill/>
          <a:ln>
            <a:noFill/>
          </a:ln>
          <a:effectLst/>
          <a:extLst/>
        </p:spPr>
        <p:txBody>
          <a:bodyPr vert="horz" wrap="square" lIns="0" tIns="0" rIns="0" bIns="0" numCol="1" anchor="t" anchorCtr="0" compatLnSpc="1">
            <a:prstTxWarp prst="textNoShape">
              <a:avLst/>
            </a:prstTxWarp>
          </a:bodyPr>
          <a:lstStyle>
            <a:lvl1pPr algn="ctr">
              <a:lnSpc>
                <a:spcPct val="85000"/>
              </a:lnSpc>
              <a:defRPr sz="1200">
                <a:latin typeface="FrutigerNext LT Bold" panose="020B0803040504020204" pitchFamily="34" charset="0"/>
              </a:defRPr>
            </a:lvl1pPr>
          </a:lstStyle>
          <a:p>
            <a:pPr>
              <a:defRPr/>
            </a:pPr>
            <a:r>
              <a:rPr lang="de-DE" altLang="zh-CN"/>
              <a:t>Page </a:t>
            </a:r>
            <a:fld id="{FB8542AE-2CD0-4A10-BE9F-023B7A795DB5}" type="slidenum">
              <a:rPr lang="de-DE" altLang="zh-CN"/>
              <a:pPr>
                <a:defRPr/>
              </a:pPr>
              <a:t>‹#›</a:t>
            </a:fld>
            <a:endParaRPr lang="en-GB" altLang="zh-CN"/>
          </a:p>
        </p:txBody>
      </p:sp>
      <p:sp>
        <p:nvSpPr>
          <p:cNvPr id="1030" name="矩形 6"/>
          <p:cNvSpPr>
            <a:spLocks noGrp="1" noChangeArrowheads="1"/>
          </p:cNvSpPr>
          <p:nvPr>
            <p:ph type="title"/>
          </p:nvPr>
        </p:nvSpPr>
        <p:spPr bwMode="auto">
          <a:xfrm>
            <a:off x="719138" y="333375"/>
            <a:ext cx="774541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zh-CN" altLang="en-US" smtClean="0"/>
              <a:t>单击此处编辑母版标题样式</a:t>
            </a:r>
          </a:p>
        </p:txBody>
      </p:sp>
      <p:sp>
        <p:nvSpPr>
          <p:cNvPr id="1031" name="矩形 7"/>
          <p:cNvSpPr>
            <a:spLocks noChangeArrowheads="1"/>
          </p:cNvSpPr>
          <p:nvPr/>
        </p:nvSpPr>
        <p:spPr bwMode="auto">
          <a:xfrm>
            <a:off x="3892550" y="6438900"/>
            <a:ext cx="1549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067" tIns="40030" rIns="80067" bIns="40030">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r>
              <a:rPr lang="en-US" altLang="zh-CN" sz="1200" smtClean="0">
                <a:latin typeface="FrutigerNext LT Bold" panose="020B0803040504020204" pitchFamily="34" charset="0"/>
              </a:rPr>
              <a:t>Huawei Confidential </a:t>
            </a:r>
          </a:p>
        </p:txBody>
      </p:sp>
      <p:sp>
        <p:nvSpPr>
          <p:cNvPr id="1032" name="矩形 8"/>
          <p:cNvSpPr>
            <a:spLocks noChangeArrowheads="1"/>
          </p:cNvSpPr>
          <p:nvPr/>
        </p:nvSpPr>
        <p:spPr bwMode="auto">
          <a:xfrm>
            <a:off x="-1908175" y="528638"/>
            <a:ext cx="1844675" cy="530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英文标题</a:t>
            </a:r>
            <a:r>
              <a:rPr lang="en-US" altLang="zh-CN" sz="1100" smtClean="0">
                <a:solidFill>
                  <a:schemeClr val="bg1"/>
                </a:solidFill>
              </a:rPr>
              <a:t>:32-35pt  </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颜色</a:t>
            </a:r>
            <a:r>
              <a:rPr lang="en-US" altLang="zh-CN" sz="1100" smtClean="0">
                <a:solidFill>
                  <a:schemeClr val="bg1"/>
                </a:solidFill>
              </a:rPr>
              <a:t>: R153 G0 B0</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latin typeface="FrutigerNext LT Regular" panose="020B0503040504020204" pitchFamily="34" charset="0"/>
              </a:rPr>
              <a:t>内部使用字体 </a:t>
            </a:r>
            <a:r>
              <a:rPr lang="en-US" altLang="zh-CN" sz="1100" smtClean="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defRPr/>
            </a:pPr>
            <a:r>
              <a:rPr lang="en-US" altLang="zh-CN" sz="1100" smtClean="0">
                <a:solidFill>
                  <a:schemeClr val="bg1"/>
                </a:solidFill>
                <a:latin typeface="FrutigerNext LT Regular" panose="020B0503040504020204" pitchFamily="34" charset="0"/>
              </a:rPr>
              <a:t>FrutigerNext LT Medium</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latin typeface="FrutigerNext LT Regular" panose="020B0503040504020204" pitchFamily="34" charset="0"/>
              </a:rPr>
              <a:t>外部使用字体 </a:t>
            </a:r>
            <a:r>
              <a:rPr lang="en-US" altLang="zh-CN" sz="1100" smtClean="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defRPr/>
            </a:pPr>
            <a:endParaRPr lang="en-US" altLang="zh-CN" sz="1100" smtClean="0">
              <a:solidFill>
                <a:schemeClr val="bg1"/>
              </a:solidFill>
            </a:endParaRP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中文标题</a:t>
            </a:r>
            <a:r>
              <a:rPr lang="en-US" altLang="zh-CN" sz="1100" smtClean="0">
                <a:solidFill>
                  <a:schemeClr val="bg1"/>
                </a:solidFill>
              </a:rPr>
              <a:t>:30-32pt  </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颜色</a:t>
            </a:r>
            <a:r>
              <a:rPr lang="en-US" altLang="zh-CN" sz="1100" smtClean="0">
                <a:solidFill>
                  <a:schemeClr val="bg1"/>
                </a:solidFill>
              </a:rPr>
              <a:t>: R153 G0 B0</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字体</a:t>
            </a:r>
            <a:r>
              <a:rPr lang="en-US" altLang="zh-CN" sz="1100" smtClean="0">
                <a:solidFill>
                  <a:schemeClr val="bg1"/>
                </a:solidFill>
              </a:rPr>
              <a:t>:</a:t>
            </a:r>
            <a:r>
              <a:rPr lang="zh-CN" altLang="en-US" sz="1100" smtClean="0">
                <a:solidFill>
                  <a:schemeClr val="bg1"/>
                </a:solidFill>
              </a:rPr>
              <a:t>黑体</a:t>
            </a:r>
          </a:p>
          <a:p>
            <a:pPr algn="r">
              <a:lnSpc>
                <a:spcPct val="125000"/>
              </a:lnSpc>
              <a:buClr>
                <a:schemeClr val="bg2"/>
              </a:buClr>
              <a:buSzPct val="60000"/>
              <a:buFont typeface="Wingdings" panose="05000000000000000000" pitchFamily="2" charset="2"/>
              <a:buNone/>
              <a:defRPr/>
            </a:pPr>
            <a:endParaRPr lang="zh-CN" altLang="en-US" sz="1100" smtClean="0">
              <a:solidFill>
                <a:schemeClr val="bg1"/>
              </a:solidFill>
            </a:endParaRPr>
          </a:p>
          <a:p>
            <a:pPr algn="r">
              <a:lnSpc>
                <a:spcPct val="125000"/>
              </a:lnSpc>
              <a:buClr>
                <a:schemeClr val="bg2"/>
              </a:buClr>
              <a:buSzPct val="60000"/>
              <a:buFont typeface="Wingdings" panose="05000000000000000000" pitchFamily="2" charset="2"/>
              <a:buNone/>
              <a:defRPr/>
            </a:pPr>
            <a:endParaRPr lang="zh-CN" altLang="en-US" sz="1100" smtClean="0">
              <a:solidFill>
                <a:schemeClr val="bg1"/>
              </a:solidFill>
            </a:endParaRPr>
          </a:p>
          <a:p>
            <a:pPr algn="r">
              <a:lnSpc>
                <a:spcPct val="125000"/>
              </a:lnSpc>
              <a:buClr>
                <a:schemeClr val="bg2"/>
              </a:buClr>
              <a:buSzPct val="60000"/>
              <a:buFont typeface="Wingdings" panose="05000000000000000000" pitchFamily="2" charset="2"/>
              <a:buNone/>
              <a:defRPr/>
            </a:pPr>
            <a:endParaRPr lang="zh-CN" altLang="en-US" sz="1100" smtClean="0">
              <a:solidFill>
                <a:schemeClr val="bg1"/>
              </a:solidFill>
            </a:endParaRP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英文正文</a:t>
            </a:r>
            <a:r>
              <a:rPr lang="en-US" altLang="zh-CN" sz="1100" smtClean="0">
                <a:solidFill>
                  <a:schemeClr val="bg1"/>
                </a:solidFill>
              </a:rPr>
              <a:t>:20-22pt</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子目录 </a:t>
            </a:r>
            <a:r>
              <a:rPr lang="en-US" altLang="zh-CN" sz="1100" smtClean="0">
                <a:solidFill>
                  <a:schemeClr val="bg1"/>
                </a:solidFill>
              </a:rPr>
              <a:t>(2-5</a:t>
            </a:r>
            <a:r>
              <a:rPr lang="zh-CN" altLang="en-US" sz="1100" smtClean="0">
                <a:solidFill>
                  <a:schemeClr val="bg1"/>
                </a:solidFill>
              </a:rPr>
              <a:t>级</a:t>
            </a:r>
            <a:r>
              <a:rPr lang="en-US" altLang="zh-CN" sz="1100" smtClean="0">
                <a:solidFill>
                  <a:schemeClr val="bg1"/>
                </a:solidFill>
              </a:rPr>
              <a:t>) :18pt  </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颜色</a:t>
            </a:r>
            <a:r>
              <a:rPr lang="en-US" altLang="zh-CN" sz="1100" smtClean="0">
                <a:solidFill>
                  <a:schemeClr val="bg1"/>
                </a:solidFill>
              </a:rPr>
              <a:t>:</a:t>
            </a:r>
            <a:r>
              <a:rPr lang="zh-CN" altLang="en-US" sz="1100" smtClean="0">
                <a:solidFill>
                  <a:schemeClr val="bg1"/>
                </a:solidFill>
              </a:rPr>
              <a:t>黑色</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latin typeface="FrutigerNext LT Regular" panose="020B0503040504020204" pitchFamily="34" charset="0"/>
              </a:rPr>
              <a:t>内部使用字体 </a:t>
            </a:r>
            <a:r>
              <a:rPr lang="en-US" altLang="zh-CN" sz="1100" smtClean="0">
                <a:solidFill>
                  <a:schemeClr val="bg1"/>
                </a:solidFill>
                <a:latin typeface="FrutigerNext LT Regular" panose="020B0503040504020204" pitchFamily="34" charset="0"/>
              </a:rPr>
              <a:t>:</a:t>
            </a:r>
          </a:p>
          <a:p>
            <a:pPr algn="r">
              <a:lnSpc>
                <a:spcPct val="125000"/>
              </a:lnSpc>
              <a:buClr>
                <a:schemeClr val="bg2"/>
              </a:buClr>
              <a:buSzPct val="60000"/>
              <a:buFont typeface="Wingdings" panose="05000000000000000000" pitchFamily="2" charset="2"/>
              <a:buNone/>
              <a:defRPr/>
            </a:pPr>
            <a:r>
              <a:rPr lang="en-US" altLang="zh-CN" sz="1100" smtClean="0">
                <a:solidFill>
                  <a:schemeClr val="bg1"/>
                </a:solidFill>
                <a:latin typeface="FrutigerNext LT Regular" panose="020B0503040504020204" pitchFamily="34" charset="0"/>
              </a:rPr>
              <a:t>FrutigerNext LT Regular</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latin typeface="FrutigerNext LT Regular" panose="020B0503040504020204" pitchFamily="34" charset="0"/>
              </a:rPr>
              <a:t>外部使用字体 </a:t>
            </a:r>
            <a:r>
              <a:rPr lang="en-US" altLang="zh-CN" sz="1100" smtClean="0">
                <a:solidFill>
                  <a:schemeClr val="bg1"/>
                </a:solidFill>
                <a:latin typeface="FrutigerNext LT Regular" panose="020B0503040504020204" pitchFamily="34" charset="0"/>
              </a:rPr>
              <a:t>: Arial</a:t>
            </a:r>
          </a:p>
          <a:p>
            <a:pPr algn="r">
              <a:lnSpc>
                <a:spcPct val="75000"/>
              </a:lnSpc>
              <a:buClr>
                <a:schemeClr val="bg2"/>
              </a:buClr>
              <a:buSzPct val="60000"/>
              <a:buFont typeface="Wingdings" panose="05000000000000000000" pitchFamily="2" charset="2"/>
              <a:buNone/>
              <a:defRPr/>
            </a:pPr>
            <a:endParaRPr lang="en-US" altLang="zh-CN" sz="1100" smtClean="0">
              <a:solidFill>
                <a:schemeClr val="bg1"/>
              </a:solidFill>
            </a:endParaRP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中文正文</a:t>
            </a:r>
            <a:r>
              <a:rPr lang="en-US" altLang="zh-CN" sz="1100" smtClean="0">
                <a:solidFill>
                  <a:schemeClr val="bg1"/>
                </a:solidFill>
              </a:rPr>
              <a:t>:18-20pt</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子目录</a:t>
            </a:r>
            <a:r>
              <a:rPr lang="en-US" altLang="zh-CN" sz="1100" smtClean="0">
                <a:solidFill>
                  <a:schemeClr val="bg1"/>
                </a:solidFill>
              </a:rPr>
              <a:t>(2-5</a:t>
            </a:r>
            <a:r>
              <a:rPr lang="zh-CN" altLang="en-US" sz="1100" smtClean="0">
                <a:solidFill>
                  <a:schemeClr val="bg1"/>
                </a:solidFill>
              </a:rPr>
              <a:t>级</a:t>
            </a:r>
            <a:r>
              <a:rPr lang="en-US" altLang="zh-CN" sz="1100" smtClean="0">
                <a:solidFill>
                  <a:schemeClr val="bg1"/>
                </a:solidFill>
              </a:rPr>
              <a:t>):18pt </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颜色</a:t>
            </a:r>
            <a:r>
              <a:rPr lang="en-US" altLang="zh-CN" sz="1100" smtClean="0">
                <a:solidFill>
                  <a:schemeClr val="bg1"/>
                </a:solidFill>
              </a:rPr>
              <a:t>:</a:t>
            </a:r>
            <a:r>
              <a:rPr lang="zh-CN" altLang="en-US" sz="1100" smtClean="0">
                <a:solidFill>
                  <a:schemeClr val="bg1"/>
                </a:solidFill>
              </a:rPr>
              <a:t>黑色</a:t>
            </a:r>
          </a:p>
          <a:p>
            <a:pPr algn="r">
              <a:lnSpc>
                <a:spcPct val="125000"/>
              </a:lnSpc>
              <a:buClr>
                <a:schemeClr val="bg2"/>
              </a:buClr>
              <a:buSzPct val="60000"/>
              <a:buFont typeface="Wingdings" panose="05000000000000000000" pitchFamily="2" charset="2"/>
              <a:buNone/>
              <a:defRPr/>
            </a:pPr>
            <a:r>
              <a:rPr lang="zh-CN" altLang="en-US" sz="1100" smtClean="0">
                <a:solidFill>
                  <a:schemeClr val="bg1"/>
                </a:solidFill>
              </a:rPr>
              <a:t>字体</a:t>
            </a:r>
            <a:r>
              <a:rPr lang="en-US" altLang="zh-CN" sz="1100" smtClean="0">
                <a:solidFill>
                  <a:schemeClr val="bg1"/>
                </a:solidFill>
              </a:rPr>
              <a:t>:</a:t>
            </a:r>
            <a:r>
              <a:rPr lang="zh-CN" altLang="en-US" sz="1100" smtClean="0">
                <a:solidFill>
                  <a:schemeClr val="bg1"/>
                </a:solidFill>
              </a:rPr>
              <a:t>细黑体 </a:t>
            </a:r>
          </a:p>
          <a:p>
            <a:pPr algn="r">
              <a:lnSpc>
                <a:spcPct val="125000"/>
              </a:lnSpc>
              <a:buClr>
                <a:schemeClr val="bg2"/>
              </a:buClr>
              <a:buSzPct val="60000"/>
              <a:buFont typeface="Wingdings" panose="05000000000000000000" pitchFamily="2" charset="2"/>
              <a:buNone/>
              <a:defRPr/>
            </a:pPr>
            <a:endParaRPr lang="zh-CN" altLang="en-US" sz="1100" smtClean="0">
              <a:solidFill>
                <a:schemeClr val="bg1"/>
              </a:solidFill>
            </a:endParaRPr>
          </a:p>
          <a:p>
            <a:pPr algn="r">
              <a:lnSpc>
                <a:spcPct val="125000"/>
              </a:lnSpc>
              <a:buClr>
                <a:schemeClr val="bg2"/>
              </a:buClr>
              <a:buSzPct val="60000"/>
              <a:buFont typeface="Wingdings" panose="05000000000000000000" pitchFamily="2" charset="2"/>
              <a:buNone/>
              <a:defRPr/>
            </a:pPr>
            <a:endParaRPr lang="zh-CN" altLang="en-US" sz="1100" smtClean="0">
              <a:solidFill>
                <a:schemeClr val="bg1"/>
              </a:solidFill>
            </a:endParaRPr>
          </a:p>
          <a:p>
            <a:pPr algn="r">
              <a:lnSpc>
                <a:spcPct val="125000"/>
              </a:lnSpc>
              <a:buClr>
                <a:schemeClr val="bg2"/>
              </a:buClr>
              <a:buSzPct val="60000"/>
              <a:buFont typeface="Wingdings" panose="05000000000000000000" pitchFamily="2" charset="2"/>
              <a:buNone/>
              <a:defRPr/>
            </a:pPr>
            <a:endParaRPr lang="zh-CN" altLang="en-US" sz="1100" smtClean="0">
              <a:solidFill>
                <a:schemeClr val="bg1"/>
              </a:solidFill>
            </a:endParaRPr>
          </a:p>
          <a:p>
            <a:pPr algn="r">
              <a:lnSpc>
                <a:spcPct val="125000"/>
              </a:lnSpc>
              <a:buClr>
                <a:schemeClr val="bg2"/>
              </a:buClr>
              <a:buSzPct val="60000"/>
              <a:buFont typeface="Wingdings" panose="05000000000000000000" pitchFamily="2" charset="2"/>
              <a:buNone/>
              <a:defRPr/>
            </a:pPr>
            <a:endParaRPr lang="zh-CN" altLang="en-US" sz="1100" smtClean="0">
              <a:solidFill>
                <a:schemeClr val="bg1"/>
              </a:solidFill>
            </a:endParaRPr>
          </a:p>
          <a:p>
            <a:pPr algn="r">
              <a:lnSpc>
                <a:spcPct val="125000"/>
              </a:lnSpc>
              <a:buClr>
                <a:schemeClr val="bg2"/>
              </a:buClr>
              <a:buSzPct val="60000"/>
              <a:buFont typeface="Wingdings" panose="05000000000000000000" pitchFamily="2" charset="2"/>
              <a:buNone/>
              <a:defRPr/>
            </a:pPr>
            <a:endParaRPr lang="en-US" altLang="zh-CN" sz="1100" smtClean="0"/>
          </a:p>
        </p:txBody>
      </p:sp>
      <p:sp>
        <p:nvSpPr>
          <p:cNvPr id="1033" name="矩形 9"/>
          <p:cNvSpPr>
            <a:spLocks noChangeArrowheads="1"/>
          </p:cNvSpPr>
          <p:nvPr/>
        </p:nvSpPr>
        <p:spPr bwMode="auto">
          <a:xfrm>
            <a:off x="9199563" y="1423988"/>
            <a:ext cx="1049337"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defRPr/>
            </a:pPr>
            <a:r>
              <a:rPr lang="zh-CN" altLang="en-US" sz="1100" smtClean="0">
                <a:solidFill>
                  <a:schemeClr val="bg1"/>
                </a:solidFill>
                <a:latin typeface="华文细黑" panose="02010600040101010101" pitchFamily="2" charset="-122"/>
              </a:rPr>
              <a:t>配色参考方案：</a:t>
            </a:r>
          </a:p>
          <a:p>
            <a:pPr>
              <a:lnSpc>
                <a:spcPct val="120000"/>
              </a:lnSpc>
              <a:buClr>
                <a:schemeClr val="bg2"/>
              </a:buClr>
              <a:buSzPct val="60000"/>
              <a:buFont typeface="Wingdings" panose="05000000000000000000" pitchFamily="2" charset="2"/>
              <a:buNone/>
              <a:defRPr/>
            </a:pPr>
            <a:r>
              <a:rPr lang="zh-CN" altLang="en-US" sz="1100" smtClean="0">
                <a:solidFill>
                  <a:schemeClr val="bg1"/>
                </a:solidFill>
                <a:latin typeface="华文细黑" panose="02010600040101010101" pitchFamily="2" charset="-122"/>
              </a:rPr>
              <a:t>建议同一页面内不超过四种颜色，以下是</a:t>
            </a:r>
            <a:r>
              <a:rPr lang="en-US" altLang="zh-CN" sz="1100" smtClean="0">
                <a:solidFill>
                  <a:schemeClr val="bg1"/>
                </a:solidFill>
                <a:latin typeface="华文细黑" panose="02010600040101010101" pitchFamily="2" charset="-122"/>
              </a:rPr>
              <a:t>13</a:t>
            </a:r>
            <a:r>
              <a:rPr lang="zh-CN" altLang="en-US" sz="1100" smtClean="0">
                <a:solidFill>
                  <a:schemeClr val="bg1"/>
                </a:solidFill>
                <a:latin typeface="华文细黑" panose="02010600040101010101" pitchFamily="2" charset="-122"/>
              </a:rPr>
              <a:t>组配色方案，同一页面内只选择一组使用。（仅供参考）</a:t>
            </a:r>
          </a:p>
          <a:p>
            <a:pPr>
              <a:lnSpc>
                <a:spcPct val="125000"/>
              </a:lnSpc>
              <a:buClr>
                <a:schemeClr val="bg2"/>
              </a:buClr>
              <a:buSzPct val="60000"/>
              <a:buFont typeface="Wingdings" panose="05000000000000000000" pitchFamily="2" charset="2"/>
              <a:buNone/>
              <a:defRPr/>
            </a:pPr>
            <a:endParaRPr lang="zh-CN" altLang="en-US" sz="1100" smtClean="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defRPr/>
            </a:pPr>
            <a:endParaRPr lang="zh-CN" altLang="en-US" sz="1100" smtClean="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defRPr/>
            </a:pPr>
            <a:endParaRPr lang="en-US" altLang="zh-CN" sz="1100" smtClean="0">
              <a:solidFill>
                <a:schemeClr val="bg1"/>
              </a:solidFill>
              <a:latin typeface="华文细黑" panose="02010600040101010101" pitchFamily="2" charset="-122"/>
            </a:endParaRPr>
          </a:p>
        </p:txBody>
      </p:sp>
      <p:sp>
        <p:nvSpPr>
          <p:cNvPr id="1034" name="矩形 10"/>
          <p:cNvSpPr>
            <a:spLocks noChangeArrowheads="1"/>
          </p:cNvSpPr>
          <p:nvPr/>
        </p:nvSpPr>
        <p:spPr bwMode="auto">
          <a:xfrm>
            <a:off x="9199563" y="-61913"/>
            <a:ext cx="1049337" cy="83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98" tIns="40050" rIns="80098" bIns="40050"/>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nSpc>
                <a:spcPct val="120000"/>
              </a:lnSpc>
              <a:buClr>
                <a:schemeClr val="bg2"/>
              </a:buClr>
              <a:buSzPct val="60000"/>
              <a:buFont typeface="Wingdings" panose="05000000000000000000" pitchFamily="2" charset="2"/>
              <a:buNone/>
              <a:defRPr/>
            </a:pPr>
            <a:r>
              <a:rPr lang="zh-CN" altLang="en-US" sz="1100" smtClean="0">
                <a:solidFill>
                  <a:schemeClr val="bg1"/>
                </a:solidFill>
                <a:latin typeface="华文细黑" panose="02010600040101010101" pitchFamily="2" charset="-122"/>
              </a:rPr>
              <a:t>客户或者合作伙伴的标志放在右上角</a:t>
            </a:r>
            <a:r>
              <a:rPr lang="en-US" altLang="zh-CN" sz="1100" smtClean="0">
                <a:solidFill>
                  <a:schemeClr val="bg1"/>
                </a:solidFill>
                <a:latin typeface="华文细黑" panose="02010600040101010101" pitchFamily="2" charset="-122"/>
              </a:rPr>
              <a:t>.</a:t>
            </a:r>
          </a:p>
          <a:p>
            <a:pPr>
              <a:lnSpc>
                <a:spcPct val="125000"/>
              </a:lnSpc>
              <a:buClr>
                <a:schemeClr val="bg2"/>
              </a:buClr>
              <a:buSzPct val="60000"/>
              <a:buFont typeface="Wingdings" panose="05000000000000000000" pitchFamily="2" charset="2"/>
              <a:buNone/>
              <a:defRPr/>
            </a:pPr>
            <a:endParaRPr lang="en-US" altLang="zh-CN" sz="1100" smtClean="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defRPr/>
            </a:pPr>
            <a:endParaRPr lang="en-US" altLang="zh-CN" sz="1100" smtClean="0">
              <a:solidFill>
                <a:schemeClr val="bg1"/>
              </a:solidFill>
              <a:latin typeface="华文细黑" panose="02010600040101010101" pitchFamily="2" charset="-122"/>
            </a:endParaRPr>
          </a:p>
          <a:p>
            <a:pPr>
              <a:lnSpc>
                <a:spcPct val="125000"/>
              </a:lnSpc>
              <a:buClr>
                <a:schemeClr val="bg2"/>
              </a:buClr>
              <a:buSzPct val="60000"/>
              <a:buFont typeface="Wingdings" panose="05000000000000000000" pitchFamily="2" charset="2"/>
              <a:buChar char="l"/>
              <a:defRPr/>
            </a:pPr>
            <a:endParaRPr lang="en-US" altLang="zh-CN" sz="1100" smtClean="0">
              <a:solidFill>
                <a:schemeClr val="bg1"/>
              </a:solidFill>
              <a:latin typeface="华文细黑" panose="02010600040101010101" pitchFamily="2" charset="-122"/>
            </a:endParaRPr>
          </a:p>
        </p:txBody>
      </p:sp>
      <p:sp>
        <p:nvSpPr>
          <p:cNvPr id="1035" name="矩形 12"/>
          <p:cNvSpPr>
            <a:spLocks noChangeArrowheads="1"/>
          </p:cNvSpPr>
          <p:nvPr/>
        </p:nvSpPr>
        <p:spPr bwMode="auto">
          <a:xfrm>
            <a:off x="9269413" y="3429000"/>
            <a:ext cx="919162" cy="34909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spAutoFit/>
          </a:bodyP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nvGrpSpPr>
          <p:cNvPr id="1036" name="组合 13"/>
          <p:cNvGrpSpPr>
            <a:grpSpLocks/>
          </p:cNvGrpSpPr>
          <p:nvPr/>
        </p:nvGrpSpPr>
        <p:grpSpPr bwMode="auto">
          <a:xfrm>
            <a:off x="9355138" y="3789363"/>
            <a:ext cx="739775" cy="182562"/>
            <a:chOff x="5893" y="2387"/>
            <a:chExt cx="466" cy="115"/>
          </a:xfrm>
        </p:grpSpPr>
        <p:sp>
          <p:nvSpPr>
            <p:cNvPr id="1097" name="矩形 14"/>
            <p:cNvSpPr>
              <a:spLocks noChangeArrowheads="1"/>
            </p:cNvSpPr>
            <p:nvPr userDrawn="1"/>
          </p:nvSpPr>
          <p:spPr bwMode="auto">
            <a:xfrm flipV="1">
              <a:off x="6010" y="2387"/>
              <a:ext cx="116"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8" name="矩形 15"/>
            <p:cNvSpPr>
              <a:spLocks noChangeArrowheads="1"/>
            </p:cNvSpPr>
            <p:nvPr userDrawn="1"/>
          </p:nvSpPr>
          <p:spPr bwMode="auto">
            <a:xfrm flipV="1">
              <a:off x="6126" y="2387"/>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9" name="矩形 16"/>
            <p:cNvSpPr>
              <a:spLocks noChangeArrowheads="1"/>
            </p:cNvSpPr>
            <p:nvPr userDrawn="1"/>
          </p:nvSpPr>
          <p:spPr bwMode="auto">
            <a:xfrm flipV="1">
              <a:off x="6242" y="2387"/>
              <a:ext cx="117" cy="115"/>
            </a:xfrm>
            <a:prstGeom prst="rect">
              <a:avLst/>
            </a:prstGeom>
            <a:solidFill>
              <a:srgbClr val="9966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100" name="矩形 17"/>
            <p:cNvSpPr>
              <a:spLocks noChangeArrowheads="1"/>
            </p:cNvSpPr>
            <p:nvPr userDrawn="1"/>
          </p:nvSpPr>
          <p:spPr bwMode="auto">
            <a:xfrm flipV="1">
              <a:off x="5893" y="2387"/>
              <a:ext cx="117"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37" name="组合 18"/>
          <p:cNvGrpSpPr>
            <a:grpSpLocks/>
          </p:cNvGrpSpPr>
          <p:nvPr/>
        </p:nvGrpSpPr>
        <p:grpSpPr bwMode="auto">
          <a:xfrm>
            <a:off x="9355138" y="4005263"/>
            <a:ext cx="739775" cy="182562"/>
            <a:chOff x="5893" y="2523"/>
            <a:chExt cx="466" cy="115"/>
          </a:xfrm>
        </p:grpSpPr>
        <p:sp>
          <p:nvSpPr>
            <p:cNvPr id="1093" name="矩形 19"/>
            <p:cNvSpPr>
              <a:spLocks noChangeArrowheads="1"/>
            </p:cNvSpPr>
            <p:nvPr userDrawn="1"/>
          </p:nvSpPr>
          <p:spPr bwMode="auto">
            <a:xfrm flipV="1">
              <a:off x="6010" y="2523"/>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4" name="矩形 20"/>
            <p:cNvSpPr>
              <a:spLocks noChangeArrowheads="1"/>
            </p:cNvSpPr>
            <p:nvPr userDrawn="1"/>
          </p:nvSpPr>
          <p:spPr bwMode="auto">
            <a:xfrm flipV="1">
              <a:off x="6126" y="2523"/>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5" name="矩形 21"/>
            <p:cNvSpPr>
              <a:spLocks noChangeArrowheads="1"/>
            </p:cNvSpPr>
            <p:nvPr userDrawn="1"/>
          </p:nvSpPr>
          <p:spPr bwMode="auto">
            <a:xfrm flipV="1">
              <a:off x="6242" y="2523"/>
              <a:ext cx="117"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6" name="矩形 22"/>
            <p:cNvSpPr>
              <a:spLocks noChangeArrowheads="1"/>
            </p:cNvSpPr>
            <p:nvPr userDrawn="1"/>
          </p:nvSpPr>
          <p:spPr bwMode="auto">
            <a:xfrm flipV="1">
              <a:off x="5893" y="2523"/>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38" name="组合 23"/>
          <p:cNvGrpSpPr>
            <a:grpSpLocks/>
          </p:cNvGrpSpPr>
          <p:nvPr/>
        </p:nvGrpSpPr>
        <p:grpSpPr bwMode="auto">
          <a:xfrm>
            <a:off x="9355138" y="4221163"/>
            <a:ext cx="739775" cy="182562"/>
            <a:chOff x="5893" y="2659"/>
            <a:chExt cx="466" cy="115"/>
          </a:xfrm>
        </p:grpSpPr>
        <p:sp>
          <p:nvSpPr>
            <p:cNvPr id="1089" name="矩形 24"/>
            <p:cNvSpPr>
              <a:spLocks noChangeArrowheads="1"/>
            </p:cNvSpPr>
            <p:nvPr userDrawn="1"/>
          </p:nvSpPr>
          <p:spPr bwMode="auto">
            <a:xfrm flipV="1">
              <a:off x="6010" y="2659"/>
              <a:ext cx="116"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0" name="矩形 25"/>
            <p:cNvSpPr>
              <a:spLocks noChangeArrowheads="1"/>
            </p:cNvSpPr>
            <p:nvPr userDrawn="1"/>
          </p:nvSpPr>
          <p:spPr bwMode="auto">
            <a:xfrm flipV="1">
              <a:off x="6126" y="2659"/>
              <a:ext cx="116" cy="115"/>
            </a:xfrm>
            <a:prstGeom prst="rect">
              <a:avLst/>
            </a:prstGeom>
            <a:solidFill>
              <a:srgbClr val="0099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1" name="矩形 26"/>
            <p:cNvSpPr>
              <a:spLocks noChangeArrowheads="1"/>
            </p:cNvSpPr>
            <p:nvPr userDrawn="1"/>
          </p:nvSpPr>
          <p:spPr bwMode="auto">
            <a:xfrm flipV="1">
              <a:off x="6242" y="2659"/>
              <a:ext cx="117"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92" name="矩形 27"/>
            <p:cNvSpPr>
              <a:spLocks noChangeArrowheads="1"/>
            </p:cNvSpPr>
            <p:nvPr userDrawn="1"/>
          </p:nvSpPr>
          <p:spPr bwMode="auto">
            <a:xfrm flipV="1">
              <a:off x="5893" y="2659"/>
              <a:ext cx="117"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39" name="组合 28"/>
          <p:cNvGrpSpPr>
            <a:grpSpLocks/>
          </p:cNvGrpSpPr>
          <p:nvPr/>
        </p:nvGrpSpPr>
        <p:grpSpPr bwMode="auto">
          <a:xfrm>
            <a:off x="9355138" y="3573463"/>
            <a:ext cx="739775" cy="188912"/>
            <a:chOff x="5893" y="2251"/>
            <a:chExt cx="466" cy="119"/>
          </a:xfrm>
        </p:grpSpPr>
        <p:sp>
          <p:nvSpPr>
            <p:cNvPr id="1085" name="矩形 29"/>
            <p:cNvSpPr>
              <a:spLocks noChangeArrowheads="1"/>
            </p:cNvSpPr>
            <p:nvPr userDrawn="1"/>
          </p:nvSpPr>
          <p:spPr bwMode="auto">
            <a:xfrm flipV="1">
              <a:off x="6126" y="2251"/>
              <a:ext cx="116" cy="119"/>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86" name="矩形 30"/>
            <p:cNvSpPr>
              <a:spLocks noChangeArrowheads="1"/>
            </p:cNvSpPr>
            <p:nvPr userDrawn="1"/>
          </p:nvSpPr>
          <p:spPr bwMode="auto">
            <a:xfrm flipV="1">
              <a:off x="6242" y="2251"/>
              <a:ext cx="117" cy="11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87" name="矩形 31"/>
            <p:cNvSpPr>
              <a:spLocks noChangeArrowheads="1"/>
            </p:cNvSpPr>
            <p:nvPr userDrawn="1"/>
          </p:nvSpPr>
          <p:spPr bwMode="auto">
            <a:xfrm flipV="1">
              <a:off x="5893" y="2251"/>
              <a:ext cx="117" cy="119"/>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88" name="矩形 32"/>
            <p:cNvSpPr>
              <a:spLocks noChangeArrowheads="1"/>
            </p:cNvSpPr>
            <p:nvPr userDrawn="1"/>
          </p:nvSpPr>
          <p:spPr bwMode="auto">
            <a:xfrm flipV="1">
              <a:off x="6010" y="2251"/>
              <a:ext cx="116" cy="119"/>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0" name="组合 33"/>
          <p:cNvGrpSpPr>
            <a:grpSpLocks/>
          </p:cNvGrpSpPr>
          <p:nvPr/>
        </p:nvGrpSpPr>
        <p:grpSpPr bwMode="auto">
          <a:xfrm>
            <a:off x="9355138" y="4581525"/>
            <a:ext cx="739775" cy="182563"/>
            <a:chOff x="5893" y="2886"/>
            <a:chExt cx="466" cy="115"/>
          </a:xfrm>
        </p:grpSpPr>
        <p:sp>
          <p:nvSpPr>
            <p:cNvPr id="1081" name="矩形 34"/>
            <p:cNvSpPr>
              <a:spLocks noChangeArrowheads="1"/>
            </p:cNvSpPr>
            <p:nvPr userDrawn="1"/>
          </p:nvSpPr>
          <p:spPr bwMode="auto">
            <a:xfrm flipV="1">
              <a:off x="6010" y="2886"/>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82" name="矩形 35"/>
            <p:cNvSpPr>
              <a:spLocks noChangeArrowheads="1"/>
            </p:cNvSpPr>
            <p:nvPr userDrawn="1"/>
          </p:nvSpPr>
          <p:spPr bwMode="auto">
            <a:xfrm flipV="1">
              <a:off x="6126" y="2886"/>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83" name="矩形 36"/>
            <p:cNvSpPr>
              <a:spLocks noChangeArrowheads="1"/>
            </p:cNvSpPr>
            <p:nvPr userDrawn="1"/>
          </p:nvSpPr>
          <p:spPr bwMode="auto">
            <a:xfrm flipV="1">
              <a:off x="6242" y="2886"/>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84" name="矩形 37"/>
            <p:cNvSpPr>
              <a:spLocks noChangeArrowheads="1"/>
            </p:cNvSpPr>
            <p:nvPr userDrawn="1"/>
          </p:nvSpPr>
          <p:spPr bwMode="auto">
            <a:xfrm flipV="1">
              <a:off x="5893" y="2886"/>
              <a:ext cx="117" cy="11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1" name="组合 38"/>
          <p:cNvGrpSpPr>
            <a:grpSpLocks/>
          </p:cNvGrpSpPr>
          <p:nvPr/>
        </p:nvGrpSpPr>
        <p:grpSpPr bwMode="auto">
          <a:xfrm>
            <a:off x="9355138" y="4797425"/>
            <a:ext cx="739775" cy="182563"/>
            <a:chOff x="5893" y="3022"/>
            <a:chExt cx="466" cy="115"/>
          </a:xfrm>
        </p:grpSpPr>
        <p:sp>
          <p:nvSpPr>
            <p:cNvPr id="1077" name="矩形 39"/>
            <p:cNvSpPr>
              <a:spLocks noChangeArrowheads="1"/>
            </p:cNvSpPr>
            <p:nvPr userDrawn="1"/>
          </p:nvSpPr>
          <p:spPr bwMode="auto">
            <a:xfrm flipV="1">
              <a:off x="6010" y="3022"/>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8" name="矩形 40"/>
            <p:cNvSpPr>
              <a:spLocks noChangeArrowheads="1"/>
            </p:cNvSpPr>
            <p:nvPr userDrawn="1"/>
          </p:nvSpPr>
          <p:spPr bwMode="auto">
            <a:xfrm flipV="1">
              <a:off x="6126" y="3022"/>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9" name="矩形 41"/>
            <p:cNvSpPr>
              <a:spLocks noChangeArrowheads="1"/>
            </p:cNvSpPr>
            <p:nvPr userDrawn="1"/>
          </p:nvSpPr>
          <p:spPr bwMode="auto">
            <a:xfrm flipV="1">
              <a:off x="6242" y="3022"/>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80" name="矩形 42"/>
            <p:cNvSpPr>
              <a:spLocks noChangeArrowheads="1"/>
            </p:cNvSpPr>
            <p:nvPr userDrawn="1"/>
          </p:nvSpPr>
          <p:spPr bwMode="auto">
            <a:xfrm flipV="1">
              <a:off x="5893" y="3022"/>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2" name="组合 43"/>
          <p:cNvGrpSpPr>
            <a:grpSpLocks/>
          </p:cNvGrpSpPr>
          <p:nvPr/>
        </p:nvGrpSpPr>
        <p:grpSpPr bwMode="auto">
          <a:xfrm>
            <a:off x="9355138" y="5013325"/>
            <a:ext cx="739775" cy="182563"/>
            <a:chOff x="5893" y="3158"/>
            <a:chExt cx="466" cy="115"/>
          </a:xfrm>
        </p:grpSpPr>
        <p:sp>
          <p:nvSpPr>
            <p:cNvPr id="1073" name="矩形 44"/>
            <p:cNvSpPr>
              <a:spLocks noChangeArrowheads="1"/>
            </p:cNvSpPr>
            <p:nvPr userDrawn="1"/>
          </p:nvSpPr>
          <p:spPr bwMode="auto">
            <a:xfrm flipV="1">
              <a:off x="6010" y="3158"/>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4" name="矩形 45"/>
            <p:cNvSpPr>
              <a:spLocks noChangeArrowheads="1"/>
            </p:cNvSpPr>
            <p:nvPr userDrawn="1"/>
          </p:nvSpPr>
          <p:spPr bwMode="auto">
            <a:xfrm flipV="1">
              <a:off x="6126" y="3158"/>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5" name="矩形 46"/>
            <p:cNvSpPr>
              <a:spLocks noChangeArrowheads="1"/>
            </p:cNvSpPr>
            <p:nvPr userDrawn="1"/>
          </p:nvSpPr>
          <p:spPr bwMode="auto">
            <a:xfrm flipV="1">
              <a:off x="6242" y="3158"/>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6" name="矩形 47"/>
            <p:cNvSpPr>
              <a:spLocks noChangeArrowheads="1"/>
            </p:cNvSpPr>
            <p:nvPr userDrawn="1"/>
          </p:nvSpPr>
          <p:spPr bwMode="auto">
            <a:xfrm flipV="1">
              <a:off x="5893" y="3158"/>
              <a:ext cx="117" cy="11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3" name="组合 48"/>
          <p:cNvGrpSpPr>
            <a:grpSpLocks/>
          </p:cNvGrpSpPr>
          <p:nvPr/>
        </p:nvGrpSpPr>
        <p:grpSpPr bwMode="auto">
          <a:xfrm>
            <a:off x="9355138" y="5373688"/>
            <a:ext cx="739775" cy="182562"/>
            <a:chOff x="5893" y="3385"/>
            <a:chExt cx="466" cy="115"/>
          </a:xfrm>
        </p:grpSpPr>
        <p:sp>
          <p:nvSpPr>
            <p:cNvPr id="1069" name="矩形 49"/>
            <p:cNvSpPr>
              <a:spLocks noChangeArrowheads="1"/>
            </p:cNvSpPr>
            <p:nvPr userDrawn="1"/>
          </p:nvSpPr>
          <p:spPr bwMode="auto">
            <a:xfrm flipV="1">
              <a:off x="6010" y="3385"/>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0" name="矩形 50"/>
            <p:cNvSpPr>
              <a:spLocks noChangeArrowheads="1"/>
            </p:cNvSpPr>
            <p:nvPr userDrawn="1"/>
          </p:nvSpPr>
          <p:spPr bwMode="auto">
            <a:xfrm flipV="1">
              <a:off x="6126" y="3385"/>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1" name="矩形 51"/>
            <p:cNvSpPr>
              <a:spLocks noChangeArrowheads="1"/>
            </p:cNvSpPr>
            <p:nvPr userDrawn="1"/>
          </p:nvSpPr>
          <p:spPr bwMode="auto">
            <a:xfrm flipV="1">
              <a:off x="6242" y="3385"/>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72" name="矩形 52"/>
            <p:cNvSpPr>
              <a:spLocks noChangeArrowheads="1"/>
            </p:cNvSpPr>
            <p:nvPr userDrawn="1"/>
          </p:nvSpPr>
          <p:spPr bwMode="auto">
            <a:xfrm flipV="1">
              <a:off x="5893" y="3385"/>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4" name="组合 53"/>
          <p:cNvGrpSpPr>
            <a:grpSpLocks/>
          </p:cNvGrpSpPr>
          <p:nvPr/>
        </p:nvGrpSpPr>
        <p:grpSpPr bwMode="auto">
          <a:xfrm>
            <a:off x="9355138" y="5589588"/>
            <a:ext cx="739775" cy="182562"/>
            <a:chOff x="5893" y="3521"/>
            <a:chExt cx="466" cy="115"/>
          </a:xfrm>
        </p:grpSpPr>
        <p:sp>
          <p:nvSpPr>
            <p:cNvPr id="1065" name="矩形 54"/>
            <p:cNvSpPr>
              <a:spLocks noChangeArrowheads="1"/>
            </p:cNvSpPr>
            <p:nvPr userDrawn="1"/>
          </p:nvSpPr>
          <p:spPr bwMode="auto">
            <a:xfrm flipV="1">
              <a:off x="6010" y="3521"/>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66" name="矩形 55"/>
            <p:cNvSpPr>
              <a:spLocks noChangeArrowheads="1"/>
            </p:cNvSpPr>
            <p:nvPr userDrawn="1"/>
          </p:nvSpPr>
          <p:spPr bwMode="auto">
            <a:xfrm flipV="1">
              <a:off x="6126" y="3521"/>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67" name="矩形 56"/>
            <p:cNvSpPr>
              <a:spLocks noChangeArrowheads="1"/>
            </p:cNvSpPr>
            <p:nvPr userDrawn="1"/>
          </p:nvSpPr>
          <p:spPr bwMode="auto">
            <a:xfrm flipV="1">
              <a:off x="6242" y="3521"/>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68" name="矩形 57"/>
            <p:cNvSpPr>
              <a:spLocks noChangeArrowheads="1"/>
            </p:cNvSpPr>
            <p:nvPr userDrawn="1"/>
          </p:nvSpPr>
          <p:spPr bwMode="auto">
            <a:xfrm flipV="1">
              <a:off x="5893" y="3521"/>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5" name="组合 58"/>
          <p:cNvGrpSpPr>
            <a:grpSpLocks/>
          </p:cNvGrpSpPr>
          <p:nvPr/>
        </p:nvGrpSpPr>
        <p:grpSpPr bwMode="auto">
          <a:xfrm>
            <a:off x="9355138" y="5805488"/>
            <a:ext cx="739775" cy="182562"/>
            <a:chOff x="5893" y="3657"/>
            <a:chExt cx="466" cy="115"/>
          </a:xfrm>
        </p:grpSpPr>
        <p:sp>
          <p:nvSpPr>
            <p:cNvPr id="1061" name="矩形 59"/>
            <p:cNvSpPr>
              <a:spLocks noChangeArrowheads="1"/>
            </p:cNvSpPr>
            <p:nvPr userDrawn="1"/>
          </p:nvSpPr>
          <p:spPr bwMode="auto">
            <a:xfrm flipV="1">
              <a:off x="6010" y="3657"/>
              <a:ext cx="116" cy="115"/>
            </a:xfrm>
            <a:prstGeom prst="rect">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62" name="矩形 60"/>
            <p:cNvSpPr>
              <a:spLocks noChangeArrowheads="1"/>
            </p:cNvSpPr>
            <p:nvPr userDrawn="1"/>
          </p:nvSpPr>
          <p:spPr bwMode="auto">
            <a:xfrm flipV="1">
              <a:off x="6126" y="3657"/>
              <a:ext cx="116" cy="11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63" name="矩形 61"/>
            <p:cNvSpPr>
              <a:spLocks noChangeArrowheads="1"/>
            </p:cNvSpPr>
            <p:nvPr userDrawn="1"/>
          </p:nvSpPr>
          <p:spPr bwMode="auto">
            <a:xfrm flipV="1">
              <a:off x="6242" y="3657"/>
              <a:ext cx="117" cy="115"/>
            </a:xfrm>
            <a:prstGeom prst="rect">
              <a:avLst/>
            </a:prstGeom>
            <a:solidFill>
              <a:srgbClr val="99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64" name="矩形 62"/>
            <p:cNvSpPr>
              <a:spLocks noChangeArrowheads="1"/>
            </p:cNvSpPr>
            <p:nvPr userDrawn="1"/>
          </p:nvSpPr>
          <p:spPr bwMode="auto">
            <a:xfrm flipV="1">
              <a:off x="5893" y="3657"/>
              <a:ext cx="117" cy="1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6" name="组合 63"/>
          <p:cNvGrpSpPr>
            <a:grpSpLocks/>
          </p:cNvGrpSpPr>
          <p:nvPr/>
        </p:nvGrpSpPr>
        <p:grpSpPr bwMode="auto">
          <a:xfrm>
            <a:off x="9355138" y="6165850"/>
            <a:ext cx="739775" cy="182563"/>
            <a:chOff x="5893" y="3884"/>
            <a:chExt cx="466" cy="115"/>
          </a:xfrm>
        </p:grpSpPr>
        <p:sp>
          <p:nvSpPr>
            <p:cNvPr id="1057" name="矩形 64"/>
            <p:cNvSpPr>
              <a:spLocks noChangeArrowheads="1"/>
            </p:cNvSpPr>
            <p:nvPr userDrawn="1"/>
          </p:nvSpPr>
          <p:spPr bwMode="auto">
            <a:xfrm flipV="1">
              <a:off x="6010" y="3884"/>
              <a:ext cx="116" cy="11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8" name="矩形 65"/>
            <p:cNvSpPr>
              <a:spLocks noChangeArrowheads="1"/>
            </p:cNvSpPr>
            <p:nvPr userDrawn="1"/>
          </p:nvSpPr>
          <p:spPr bwMode="auto">
            <a:xfrm flipV="1">
              <a:off x="6126" y="3884"/>
              <a:ext cx="116" cy="11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9" name="矩形 66"/>
            <p:cNvSpPr>
              <a:spLocks noChangeArrowheads="1"/>
            </p:cNvSpPr>
            <p:nvPr userDrawn="1"/>
          </p:nvSpPr>
          <p:spPr bwMode="auto">
            <a:xfrm flipV="1">
              <a:off x="6242" y="3884"/>
              <a:ext cx="117" cy="11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60" name="矩形 67"/>
            <p:cNvSpPr>
              <a:spLocks noChangeArrowheads="1"/>
            </p:cNvSpPr>
            <p:nvPr userDrawn="1"/>
          </p:nvSpPr>
          <p:spPr bwMode="auto">
            <a:xfrm flipV="1">
              <a:off x="5893" y="3884"/>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7" name="组合 68"/>
          <p:cNvGrpSpPr>
            <a:grpSpLocks/>
          </p:cNvGrpSpPr>
          <p:nvPr/>
        </p:nvGrpSpPr>
        <p:grpSpPr bwMode="auto">
          <a:xfrm>
            <a:off x="9355138" y="6391275"/>
            <a:ext cx="739775" cy="182563"/>
            <a:chOff x="5893" y="4026"/>
            <a:chExt cx="466" cy="115"/>
          </a:xfrm>
        </p:grpSpPr>
        <p:sp>
          <p:nvSpPr>
            <p:cNvPr id="1053" name="矩形 69"/>
            <p:cNvSpPr>
              <a:spLocks noChangeArrowheads="1"/>
            </p:cNvSpPr>
            <p:nvPr userDrawn="1"/>
          </p:nvSpPr>
          <p:spPr bwMode="auto">
            <a:xfrm flipV="1">
              <a:off x="6010" y="4026"/>
              <a:ext cx="116" cy="11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4" name="矩形 70"/>
            <p:cNvSpPr>
              <a:spLocks noChangeArrowheads="1"/>
            </p:cNvSpPr>
            <p:nvPr userDrawn="1"/>
          </p:nvSpPr>
          <p:spPr bwMode="auto">
            <a:xfrm flipV="1">
              <a:off x="6126" y="4026"/>
              <a:ext cx="116" cy="11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5" name="矩形 71"/>
            <p:cNvSpPr>
              <a:spLocks noChangeArrowheads="1"/>
            </p:cNvSpPr>
            <p:nvPr userDrawn="1"/>
          </p:nvSpPr>
          <p:spPr bwMode="auto">
            <a:xfrm flipV="1">
              <a:off x="6242" y="4026"/>
              <a:ext cx="117" cy="11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6" name="矩形 72"/>
            <p:cNvSpPr>
              <a:spLocks noChangeArrowheads="1"/>
            </p:cNvSpPr>
            <p:nvPr userDrawn="1"/>
          </p:nvSpPr>
          <p:spPr bwMode="auto">
            <a:xfrm flipV="1">
              <a:off x="5893" y="4026"/>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grpSp>
        <p:nvGrpSpPr>
          <p:cNvPr id="1048" name="组合 73"/>
          <p:cNvGrpSpPr>
            <a:grpSpLocks/>
          </p:cNvGrpSpPr>
          <p:nvPr/>
        </p:nvGrpSpPr>
        <p:grpSpPr bwMode="auto">
          <a:xfrm>
            <a:off x="9355138" y="6615113"/>
            <a:ext cx="739775" cy="182562"/>
            <a:chOff x="5893" y="4167"/>
            <a:chExt cx="466" cy="115"/>
          </a:xfrm>
        </p:grpSpPr>
        <p:sp>
          <p:nvSpPr>
            <p:cNvPr id="1049" name="矩形 74"/>
            <p:cNvSpPr>
              <a:spLocks noChangeArrowheads="1"/>
            </p:cNvSpPr>
            <p:nvPr userDrawn="1"/>
          </p:nvSpPr>
          <p:spPr bwMode="auto">
            <a:xfrm flipV="1">
              <a:off x="6010" y="4167"/>
              <a:ext cx="116" cy="11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0" name="矩形 75"/>
            <p:cNvSpPr>
              <a:spLocks noChangeArrowheads="1"/>
            </p:cNvSpPr>
            <p:nvPr userDrawn="1"/>
          </p:nvSpPr>
          <p:spPr bwMode="auto">
            <a:xfrm flipV="1">
              <a:off x="6126" y="4167"/>
              <a:ext cx="116" cy="1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1" name="矩形 76"/>
            <p:cNvSpPr>
              <a:spLocks noChangeArrowheads="1"/>
            </p:cNvSpPr>
            <p:nvPr userDrawn="1"/>
          </p:nvSpPr>
          <p:spPr bwMode="auto">
            <a:xfrm flipV="1">
              <a:off x="6242" y="4167"/>
              <a:ext cx="117" cy="11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sp>
          <p:nvSpPr>
            <p:cNvPr id="1052" name="矩形 77"/>
            <p:cNvSpPr>
              <a:spLocks noChangeArrowheads="1"/>
            </p:cNvSpPr>
            <p:nvPr userDrawn="1"/>
          </p:nvSpPr>
          <p:spPr bwMode="auto">
            <a:xfrm flipV="1">
              <a:off x="5893" y="4167"/>
              <a:ext cx="117" cy="11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100">
                  <a:solidFill>
                    <a:schemeClr val="tx1"/>
                  </a:solidFill>
                  <a:latin typeface="Arial" panose="020B0604020202020204" pitchFamily="34" charset="0"/>
                  <a:ea typeface="MS PGothic" panose="020B0600070205080204" pitchFamily="34" charset="-128"/>
                </a:defRPr>
              </a:lvl1pPr>
              <a:lvl2pPr marL="742950" indent="-285750" algn="ctr">
                <a:defRPr sz="2100">
                  <a:solidFill>
                    <a:schemeClr val="tx1"/>
                  </a:solidFill>
                  <a:latin typeface="Arial" panose="020B0604020202020204" pitchFamily="34" charset="0"/>
                  <a:ea typeface="MS PGothic" panose="020B0600070205080204" pitchFamily="34" charset="-128"/>
                </a:defRPr>
              </a:lvl2pPr>
              <a:lvl3pPr marL="1143000" indent="-228600" algn="ctr">
                <a:defRPr sz="2100">
                  <a:solidFill>
                    <a:schemeClr val="tx1"/>
                  </a:solidFill>
                  <a:latin typeface="Arial" panose="020B0604020202020204" pitchFamily="34" charset="0"/>
                  <a:ea typeface="MS PGothic" panose="020B0600070205080204" pitchFamily="34" charset="-128"/>
                </a:defRPr>
              </a:lvl3pPr>
              <a:lvl4pPr marL="1600200" indent="-228600" algn="ctr">
                <a:defRPr sz="2100">
                  <a:solidFill>
                    <a:schemeClr val="tx1"/>
                  </a:solidFill>
                  <a:latin typeface="Arial" panose="020B0604020202020204" pitchFamily="34" charset="0"/>
                  <a:ea typeface="MS PGothic" panose="020B0600070205080204" pitchFamily="34" charset="-128"/>
                </a:defRPr>
              </a:lvl4pPr>
              <a:lvl5pPr marL="2057400" indent="-228600" algn="ctr">
                <a:defRPr sz="2100">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endParaRPr lang="zh-CN" altLang="en-US" smtClean="0"/>
            </a:p>
          </p:txBody>
        </p:sp>
      </p:grpSp>
    </p:spTree>
  </p:cSld>
  <p:clrMap bg1="lt1" tx1="dk1" bg2="lt2" tx2="dk2" accent1="accent1" accent2="accent2" accent3="accent3" accent4="accent4" accent5="accent5" accent6="accent6" hlink="hlink" folHlink="folHlink"/>
  <p:sldLayoutIdLst>
    <p:sldLayoutId id="2147484205" r:id="rId1"/>
  </p:sldLayoutIdLst>
  <p:transition spd="slow" advClick="0"/>
  <p:timing>
    <p:tnLst>
      <p:par>
        <p:cTn id="1" dur="indefinite" restart="never" nodeType="tmRoot"/>
      </p:par>
    </p:tnLst>
  </p:timing>
  <p:hf sldNum="0" hdr="0" ftr="0"/>
  <p:txStyles>
    <p:titleStyle>
      <a:lvl1pPr algn="l" defTabSz="801688" rtl="0" eaLnBrk="0" fontAlgn="base" hangingPunct="0">
        <a:lnSpc>
          <a:spcPct val="90000"/>
        </a:lnSpc>
        <a:spcBef>
          <a:spcPct val="0"/>
        </a:spcBef>
        <a:spcAft>
          <a:spcPct val="0"/>
        </a:spcAft>
        <a:defRPr sz="2800">
          <a:solidFill>
            <a:srgbClr val="990000"/>
          </a:solidFill>
          <a:latin typeface="+mj-lt"/>
          <a:ea typeface="+mj-ea"/>
          <a:cs typeface="+mj-cs"/>
        </a:defRPr>
      </a:lvl1pPr>
      <a:lvl2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2pPr>
      <a:lvl3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3pPr>
      <a:lvl4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4pPr>
      <a:lvl5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5pPr>
      <a:lvl6pPr marL="4572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6pPr>
      <a:lvl7pPr marL="9144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7pPr>
      <a:lvl8pPr marL="13716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8pPr>
      <a:lvl9pPr marL="18288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9pPr>
    </p:titleStyle>
    <p:bodyStyle>
      <a:lvl1pPr marL="300038" indent="-300038" algn="l" defTabSz="801688" rtl="0" eaLnBrk="0" fontAlgn="base" hangingPunct="0">
        <a:lnSpc>
          <a:spcPct val="140000"/>
        </a:lnSpc>
        <a:spcBef>
          <a:spcPct val="0"/>
        </a:spcBef>
        <a:spcAft>
          <a:spcPct val="0"/>
        </a:spcAft>
        <a:buClr>
          <a:schemeClr val="bg2"/>
        </a:buClr>
        <a:buSzPct val="60000"/>
        <a:buFont typeface="Wingdings" pitchFamily="2" charset="2"/>
        <a:buChar char="l"/>
        <a:defRPr sz="2000" b="1">
          <a:solidFill>
            <a:schemeClr val="tx1"/>
          </a:solidFill>
          <a:latin typeface="+mn-lt"/>
          <a:ea typeface="+mn-ea"/>
          <a:cs typeface="+mn-cs"/>
        </a:defRPr>
      </a:lvl1pPr>
      <a:lvl2pPr marL="652463" indent="-250825" algn="l" defTabSz="801688" rtl="0" eaLnBrk="0" fontAlgn="base" hangingPunct="0">
        <a:lnSpc>
          <a:spcPct val="140000"/>
        </a:lnSpc>
        <a:spcBef>
          <a:spcPct val="0"/>
        </a:spcBef>
        <a:spcAft>
          <a:spcPct val="0"/>
        </a:spcAft>
        <a:buClr>
          <a:schemeClr val="tx1"/>
        </a:buClr>
        <a:buSzPct val="50000"/>
        <a:buFont typeface="Wingdings" pitchFamily="2" charset="2"/>
        <a:buChar char="p"/>
        <a:defRPr>
          <a:solidFill>
            <a:schemeClr val="tx1"/>
          </a:solidFill>
          <a:latin typeface="+mn-lt"/>
          <a:ea typeface="+mn-ea"/>
        </a:defRPr>
      </a:lvl2pPr>
      <a:lvl3pPr marL="1003300" indent="-201613" algn="l" defTabSz="801688" rtl="0" eaLnBrk="0" fontAlgn="base" hangingPunct="0">
        <a:lnSpc>
          <a:spcPct val="140000"/>
        </a:lnSpc>
        <a:spcBef>
          <a:spcPct val="0"/>
        </a:spcBef>
        <a:spcAft>
          <a:spcPct val="0"/>
        </a:spcAft>
        <a:buSzPct val="50000"/>
        <a:buFont typeface="Wingdings" panose="05000000000000000000" pitchFamily="2" charset="2"/>
        <a:buChar char="n"/>
        <a:defRPr sz="1600">
          <a:solidFill>
            <a:schemeClr val="tx1"/>
          </a:solidFill>
          <a:latin typeface="FrutigerNext LT Light" pitchFamily="34" charset="0"/>
          <a:ea typeface="+mn-ea"/>
        </a:defRPr>
      </a:lvl3pPr>
      <a:lvl4pPr marL="1401763" indent="-200025" algn="l" defTabSz="801688" rtl="0" eaLnBrk="0" fontAlgn="base" hangingPunct="0">
        <a:lnSpc>
          <a:spcPct val="140000"/>
        </a:lnSpc>
        <a:spcBef>
          <a:spcPct val="0"/>
        </a:spcBef>
        <a:spcAft>
          <a:spcPct val="0"/>
        </a:spcAft>
        <a:buChar char="–"/>
        <a:defRPr sz="1400">
          <a:solidFill>
            <a:schemeClr val="tx1"/>
          </a:solidFill>
          <a:latin typeface="FrutigerNext LT Medium" pitchFamily="34" charset="0"/>
          <a:ea typeface="+mn-ea"/>
        </a:defRPr>
      </a:lvl4pPr>
      <a:lvl5pPr marL="1803400" indent="-201613" algn="l" defTabSz="801688" rtl="0" eaLnBrk="0" fontAlgn="base" hangingPunct="0">
        <a:lnSpc>
          <a:spcPct val="140000"/>
        </a:lnSpc>
        <a:spcBef>
          <a:spcPct val="0"/>
        </a:spcBef>
        <a:spcAft>
          <a:spcPct val="0"/>
        </a:spcAft>
        <a:buFont typeface="FrutigerNext LT Medium" panose="020B0603040504020204" pitchFamily="34" charset="0"/>
        <a:buChar char="~"/>
        <a:defRPr sz="1200">
          <a:solidFill>
            <a:schemeClr val="tx1"/>
          </a:solidFill>
          <a:latin typeface="FrutigerNext LT Medium" pitchFamily="34" charset="0"/>
          <a:ea typeface="+mn-ea"/>
        </a:defRPr>
      </a:lvl5pPr>
      <a:lvl6pPr marL="22606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6pPr>
      <a:lvl7pPr marL="27178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7pPr>
      <a:lvl8pPr marL="31750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8pPr>
      <a:lvl9pPr marL="36322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08725"/>
            <a:ext cx="91440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8875" y="6399213"/>
            <a:ext cx="13112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4"/>
          <p:cNvSpPr>
            <a:spLocks noGrp="1" noChangeArrowheads="1"/>
          </p:cNvSpPr>
          <p:nvPr>
            <p:ph type="title"/>
          </p:nvPr>
        </p:nvSpPr>
        <p:spPr bwMode="auto">
          <a:xfrm>
            <a:off x="641350" y="358775"/>
            <a:ext cx="773112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14" tIns="40058" rIns="80114" bIns="40058" numCol="1" anchor="ctr" anchorCtr="0" compatLnSpc="1">
            <a:prstTxWarp prst="textNoShape">
              <a:avLst/>
            </a:prstTxWarp>
          </a:bodyPr>
          <a:lstStyle/>
          <a:p>
            <a:pPr lvl="0"/>
            <a:r>
              <a:rPr lang="zh-CN" altLang="en-US" smtClean="0"/>
              <a:t>单击此处编辑母版标题样式</a:t>
            </a:r>
          </a:p>
        </p:txBody>
      </p:sp>
      <p:sp>
        <p:nvSpPr>
          <p:cNvPr id="2053" name="Rectangle 6"/>
          <p:cNvSpPr>
            <a:spLocks noChangeArrowheads="1"/>
          </p:cNvSpPr>
          <p:nvPr/>
        </p:nvSpPr>
        <p:spPr bwMode="auto">
          <a:xfrm>
            <a:off x="655638" y="6451600"/>
            <a:ext cx="50165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0101" tIns="40052" rIns="80101" bIns="40052">
            <a:spAutoFit/>
          </a:bodyPr>
          <a:lstStyle>
            <a:lvl1pPr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a:defRPr/>
            </a:pPr>
            <a:r>
              <a:rPr lang="en-US" altLang="zh-CN" sz="1200" smtClean="0">
                <a:latin typeface="FrutigerNext LT Bold" panose="020B0803040504020204" pitchFamily="34" charset="0"/>
                <a:ea typeface="宋体" panose="02010600030101010101" pitchFamily="2" charset="-122"/>
              </a:rPr>
              <a:t>Copyright © 2016 Huawei Technologies Co., Ltd. All rights reserved. </a:t>
            </a:r>
          </a:p>
        </p:txBody>
      </p:sp>
      <p:sp>
        <p:nvSpPr>
          <p:cNvPr id="420940" name="Rectangle 76"/>
          <p:cNvSpPr>
            <a:spLocks noGrp="1" noChangeArrowheads="1"/>
          </p:cNvSpPr>
          <p:nvPr>
            <p:ph type="sldNum" sz="quarter" idx="4"/>
          </p:nvPr>
        </p:nvSpPr>
        <p:spPr bwMode="auto">
          <a:xfrm>
            <a:off x="6096000" y="6524625"/>
            <a:ext cx="1519238" cy="3333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a:lnSpc>
                <a:spcPct val="85000"/>
              </a:lnSpc>
              <a:defRPr sz="1200">
                <a:latin typeface="FrutigerNext LT Bold" panose="020B0803040504020204" pitchFamily="34" charset="0"/>
                <a:ea typeface="宋体" panose="02010600030101010101" pitchFamily="2" charset="-122"/>
              </a:defRPr>
            </a:lvl1pPr>
          </a:lstStyle>
          <a:p>
            <a:pPr>
              <a:defRPr/>
            </a:pPr>
            <a:r>
              <a:rPr lang="en-US" altLang="zh-CN"/>
              <a:t>Page </a:t>
            </a:r>
            <a:fld id="{1AE623F9-7694-43A5-9FB8-B15FB0F2C8E6}" type="slidenum">
              <a:rPr lang="en-US" altLang="zh-CN"/>
              <a:pPr>
                <a:defRPr/>
              </a:pPr>
              <a:t>‹#›</a:t>
            </a:fld>
            <a:endParaRPr lang="en-US" altLang="zh-CN"/>
          </a:p>
        </p:txBody>
      </p:sp>
      <p:sp>
        <p:nvSpPr>
          <p:cNvPr id="2055" name="Rectangle 3"/>
          <p:cNvSpPr txBox="1">
            <a:spLocks noChangeArrowheads="1"/>
          </p:cNvSpPr>
          <p:nvPr userDrawn="1"/>
        </p:nvSpPr>
        <p:spPr bwMode="auto">
          <a:xfrm>
            <a:off x="387350" y="1393825"/>
            <a:ext cx="7929563"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1625" indent="-301625" algn="ctr" defTabSz="801688">
              <a:defRPr sz="2100">
                <a:solidFill>
                  <a:schemeClr val="tx1"/>
                </a:solidFill>
                <a:latin typeface="Arial" panose="020B0604020202020204" pitchFamily="34" charset="0"/>
                <a:ea typeface="MS PGothic" panose="020B0600070205080204" pitchFamily="34" charset="-128"/>
              </a:defRPr>
            </a:lvl1pPr>
            <a:lvl2pPr marL="742950" indent="-285750" algn="ctr" defTabSz="801688">
              <a:defRPr sz="2100">
                <a:solidFill>
                  <a:schemeClr val="tx1"/>
                </a:solidFill>
                <a:latin typeface="Arial" panose="020B0604020202020204" pitchFamily="34" charset="0"/>
                <a:ea typeface="MS PGothic" panose="020B0600070205080204" pitchFamily="34" charset="-128"/>
              </a:defRPr>
            </a:lvl2pPr>
            <a:lvl3pPr marL="1143000" indent="-228600" algn="ctr" defTabSz="801688">
              <a:defRPr sz="2100">
                <a:solidFill>
                  <a:schemeClr val="tx1"/>
                </a:solidFill>
                <a:latin typeface="Arial" panose="020B0604020202020204" pitchFamily="34" charset="0"/>
                <a:ea typeface="MS PGothic" panose="020B0600070205080204" pitchFamily="34" charset="-128"/>
              </a:defRPr>
            </a:lvl3pPr>
            <a:lvl4pPr marL="1600200" indent="-228600" algn="ctr" defTabSz="801688">
              <a:defRPr sz="2100">
                <a:solidFill>
                  <a:schemeClr val="tx1"/>
                </a:solidFill>
                <a:latin typeface="Arial" panose="020B0604020202020204" pitchFamily="34" charset="0"/>
                <a:ea typeface="MS PGothic" panose="020B0600070205080204" pitchFamily="34" charset="-128"/>
              </a:defRPr>
            </a:lvl4pPr>
            <a:lvl5pPr marL="2057400" indent="-228600" algn="ctr" defTabSz="801688">
              <a:defRPr sz="2100">
                <a:solidFill>
                  <a:schemeClr val="tx1"/>
                </a:solidFill>
                <a:latin typeface="Arial" panose="020B0604020202020204" pitchFamily="34" charset="0"/>
                <a:ea typeface="MS PGothic" panose="020B0600070205080204" pitchFamily="34" charset="-128"/>
              </a:defRPr>
            </a:lvl5pPr>
            <a:lvl6pPr marL="25146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016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l" eaLnBrk="1" hangingPunct="1">
              <a:lnSpc>
                <a:spcPct val="140000"/>
              </a:lnSpc>
              <a:spcBef>
                <a:spcPct val="30000"/>
              </a:spcBef>
              <a:buClr>
                <a:srgbClr val="808080"/>
              </a:buClr>
              <a:buSzPct val="60000"/>
              <a:buFont typeface="Wingdings" panose="05000000000000000000" pitchFamily="2" charset="2"/>
              <a:buNone/>
              <a:defRPr/>
            </a:pPr>
            <a:endParaRPr lang="zh-CN" altLang="en-US" sz="2200" smtClean="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defRPr/>
            </a:pPr>
            <a:endParaRPr lang="zh-CN" altLang="en-US" sz="2200" smtClean="0">
              <a:ea typeface="华文细黑" panose="02010600040101010101" pitchFamily="2" charset="-122"/>
              <a:cs typeface="Arial" panose="020B0604020202020204" pitchFamily="34" charset="0"/>
            </a:endParaRPr>
          </a:p>
          <a:p>
            <a:pPr algn="l" eaLnBrk="1" hangingPunct="1">
              <a:lnSpc>
                <a:spcPct val="140000"/>
              </a:lnSpc>
              <a:spcBef>
                <a:spcPct val="30000"/>
              </a:spcBef>
              <a:buClr>
                <a:srgbClr val="808080"/>
              </a:buClr>
              <a:buSzPct val="60000"/>
              <a:buFont typeface="Wingdings" panose="05000000000000000000" pitchFamily="2" charset="2"/>
              <a:buChar char="l"/>
              <a:defRPr/>
            </a:pPr>
            <a:endParaRPr lang="zh-CN" altLang="en-US" sz="2200" smtClean="0">
              <a:ea typeface="华文细黑" panose="02010600040101010101" pitchFamily="2" charset="-122"/>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201" r:id="rId1"/>
    <p:sldLayoutId id="2147484202" r:id="rId2"/>
  </p:sldLayoutIdLst>
  <p:timing>
    <p:tnLst>
      <p:par>
        <p:cTn id="1" dur="indefinite" restart="never" nodeType="tmRoot"/>
      </p:par>
    </p:tnLst>
  </p:timing>
  <p:hf hdr="0" ftr="0" dt="0"/>
  <p:txStyles>
    <p:titleStyle>
      <a:lvl1pPr algn="l" defTabSz="801688" rtl="0" eaLnBrk="0" fontAlgn="base" hangingPunct="0">
        <a:spcBef>
          <a:spcPct val="0"/>
        </a:spcBef>
        <a:spcAft>
          <a:spcPct val="0"/>
        </a:spcAft>
        <a:defRPr sz="2600">
          <a:solidFill>
            <a:srgbClr val="990000"/>
          </a:solidFill>
          <a:latin typeface="Arial" pitchFamily="34" charset="0"/>
          <a:ea typeface="+mj-ea"/>
          <a:cs typeface="Arial" pitchFamily="34" charset="0"/>
        </a:defRPr>
      </a:lvl1pPr>
      <a:lvl2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2pPr>
      <a:lvl3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3pPr>
      <a:lvl4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4pPr>
      <a:lvl5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5pPr>
      <a:lvl6pPr marL="4572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6pPr>
      <a:lvl7pPr marL="9144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7pPr>
      <a:lvl8pPr marL="13716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8pPr>
      <a:lvl9pPr marL="18288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9pPr>
    </p:titleStyle>
    <p:bodyStyle>
      <a:lvl1pPr marL="301625" indent="-301625" algn="l" defTabSz="801688" rtl="0" eaLnBrk="0" fontAlgn="base" hangingPunct="0">
        <a:lnSpc>
          <a:spcPct val="140000"/>
        </a:lnSpc>
        <a:spcBef>
          <a:spcPct val="30000"/>
        </a:spcBef>
        <a:spcAft>
          <a:spcPct val="0"/>
        </a:spcAft>
        <a:buClr>
          <a:srgbClr val="808080"/>
        </a:buClr>
        <a:buSzPct val="60000"/>
        <a:buFont typeface="Wingdings" pitchFamily="2" charset="2"/>
        <a:buChar char="l"/>
        <a:defRPr sz="2200">
          <a:solidFill>
            <a:schemeClr val="tx1"/>
          </a:solidFill>
          <a:latin typeface="+mn-lt"/>
          <a:ea typeface="+mn-ea"/>
          <a:cs typeface="+mn-cs"/>
        </a:defRPr>
      </a:lvl1pPr>
      <a:lvl2pPr marL="654050" indent="-252413" algn="l" defTabSz="801688" rtl="0" eaLnBrk="0" fontAlgn="base" hangingPunct="0">
        <a:lnSpc>
          <a:spcPct val="140000"/>
        </a:lnSpc>
        <a:spcBef>
          <a:spcPct val="30000"/>
        </a:spcBef>
        <a:spcAft>
          <a:spcPct val="0"/>
        </a:spcAft>
        <a:buClr>
          <a:srgbClr val="080808"/>
        </a:buClr>
        <a:buSzPct val="50000"/>
        <a:buFont typeface="Wingdings" pitchFamily="2" charset="2"/>
        <a:buChar char="p"/>
        <a:defRPr sz="2000">
          <a:solidFill>
            <a:schemeClr val="tx1"/>
          </a:solidFill>
          <a:latin typeface="+mn-lt"/>
          <a:ea typeface="+mn-ea"/>
          <a:cs typeface="+mn-cs"/>
        </a:defRPr>
      </a:lvl2pPr>
      <a:lvl3pPr marL="1003300" indent="-201613" algn="l" defTabSz="801688" rtl="0" eaLnBrk="0" fontAlgn="base" hangingPunct="0">
        <a:lnSpc>
          <a:spcPct val="140000"/>
        </a:lnSpc>
        <a:spcBef>
          <a:spcPct val="30000"/>
        </a:spcBef>
        <a:spcAft>
          <a:spcPct val="0"/>
        </a:spcAft>
        <a:buSzPct val="50000"/>
        <a:buFont typeface="Wingdings" panose="05000000000000000000" pitchFamily="2" charset="2"/>
        <a:buChar char="n"/>
        <a:defRPr>
          <a:solidFill>
            <a:schemeClr val="tx1"/>
          </a:solidFill>
          <a:latin typeface="+mn-lt"/>
          <a:ea typeface="+mn-ea"/>
          <a:cs typeface="+mn-cs"/>
        </a:defRPr>
      </a:lvl3pPr>
      <a:lvl4pPr marL="1400175" indent="-198438" algn="l" defTabSz="801688" rtl="0" eaLnBrk="0" fontAlgn="base" hangingPunct="0">
        <a:lnSpc>
          <a:spcPct val="140000"/>
        </a:lnSpc>
        <a:spcBef>
          <a:spcPct val="30000"/>
        </a:spcBef>
        <a:spcAft>
          <a:spcPct val="0"/>
        </a:spcAft>
        <a:buChar char="–"/>
        <a:defRPr sz="1600">
          <a:solidFill>
            <a:schemeClr val="tx1"/>
          </a:solidFill>
          <a:latin typeface="+mj-lt"/>
          <a:ea typeface="+mn-ea"/>
          <a:cs typeface="+mn-cs"/>
        </a:defRPr>
      </a:lvl4pPr>
      <a:lvl5pPr marL="1800225" indent="-200025" algn="l" defTabSz="801688" rtl="0" eaLnBrk="0" fontAlgn="base" hangingPunct="0">
        <a:lnSpc>
          <a:spcPct val="140000"/>
        </a:lnSpc>
        <a:spcBef>
          <a:spcPct val="30000"/>
        </a:spcBef>
        <a:spcAft>
          <a:spcPct val="0"/>
        </a:spcAft>
        <a:buFont typeface="FrutigerNext LT Medium" panose="020B0603040504020204" pitchFamily="34" charset="0"/>
        <a:buChar char="~"/>
        <a:defRPr sz="1600">
          <a:solidFill>
            <a:schemeClr val="tx1"/>
          </a:solidFill>
          <a:latin typeface="+mj-lt"/>
          <a:ea typeface="+mn-ea"/>
          <a:cs typeface="+mn-cs"/>
        </a:defRPr>
      </a:lvl5pPr>
      <a:lvl6pPr marL="22574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6pPr>
      <a:lvl7pPr marL="27146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7pPr>
      <a:lvl8pPr marL="31718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8pPr>
      <a:lvl9pPr marL="36290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924300" y="2668588"/>
            <a:ext cx="1296988"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zh-CN" altLang="en-US" sz="4400" dirty="0" smtClean="0">
                <a:solidFill>
                  <a:srgbClr val="990000"/>
                </a:solidFill>
                <a:latin typeface="+mn-ea"/>
                <a:ea typeface="+mn-ea"/>
              </a:rPr>
              <a:t>谢谢</a:t>
            </a:r>
            <a:endParaRPr lang="en-US" altLang="zh-CN" sz="4400" dirty="0" smtClean="0">
              <a:solidFill>
                <a:srgbClr val="990000"/>
              </a:solidFill>
              <a:latin typeface="+mn-ea"/>
              <a:ea typeface="+mn-ea"/>
            </a:endParaRPr>
          </a:p>
        </p:txBody>
      </p:sp>
      <p:sp>
        <p:nvSpPr>
          <p:cNvPr id="3076"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r>
              <a:rPr lang="en-US" altLang="zh-CN" sz="2600" smtClean="0">
                <a:solidFill>
                  <a:srgbClr val="666666"/>
                </a:solidFill>
                <a:ea typeface="宋体" panose="02010600030101010101" pitchFamily="2" charset="-122"/>
              </a:rPr>
              <a:t>www.huawei.com</a:t>
            </a:r>
            <a:endParaRPr lang="en-US" altLang="zh-CN" sz="2600" smtClean="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03"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76" descr="PPT胶片内页元素-4比3-封底"/>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7"/>
          <p:cNvSpPr txBox="1">
            <a:spLocks noChangeArrowheads="1"/>
          </p:cNvSpPr>
          <p:nvPr userDrawn="1"/>
        </p:nvSpPr>
        <p:spPr bwMode="auto">
          <a:xfrm>
            <a:off x="3084513" y="2668588"/>
            <a:ext cx="2976562"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lgn="ctr">
              <a:defRPr/>
            </a:pPr>
            <a:r>
              <a:rPr lang="en-US" altLang="zh-CN" sz="4400" dirty="0" smtClean="0">
                <a:solidFill>
                  <a:srgbClr val="990000"/>
                </a:solidFill>
                <a:latin typeface="FrutigerNext LT Medium"/>
                <a:ea typeface="+mn-ea"/>
              </a:rPr>
              <a:t>Thank you</a:t>
            </a:r>
          </a:p>
        </p:txBody>
      </p:sp>
      <p:sp>
        <p:nvSpPr>
          <p:cNvPr id="4100" name="Text Box 8"/>
          <p:cNvSpPr txBox="1">
            <a:spLocks noChangeArrowheads="1"/>
          </p:cNvSpPr>
          <p:nvPr userDrawn="1"/>
        </p:nvSpPr>
        <p:spPr bwMode="auto">
          <a:xfrm>
            <a:off x="3200400" y="3429000"/>
            <a:ext cx="27447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448" tIns="41724" rIns="83448" bIns="41724">
            <a:spAutoFit/>
          </a:bodyPr>
          <a:lstStyle>
            <a:lvl1pPr algn="ctr" defTabSz="835025">
              <a:defRPr sz="2100">
                <a:solidFill>
                  <a:schemeClr val="tx1"/>
                </a:solidFill>
                <a:latin typeface="Arial" panose="020B0604020202020204" pitchFamily="34" charset="0"/>
                <a:ea typeface="MS PGothic" panose="020B0600070205080204" pitchFamily="34" charset="-128"/>
              </a:defRPr>
            </a:lvl1pPr>
            <a:lvl2pPr marL="742950" indent="-285750" algn="ctr" defTabSz="835025">
              <a:defRPr sz="2100">
                <a:solidFill>
                  <a:schemeClr val="tx1"/>
                </a:solidFill>
                <a:latin typeface="Arial" panose="020B0604020202020204" pitchFamily="34" charset="0"/>
                <a:ea typeface="MS PGothic" panose="020B0600070205080204" pitchFamily="34" charset="-128"/>
              </a:defRPr>
            </a:lvl2pPr>
            <a:lvl3pPr marL="1143000" indent="-228600" algn="ctr" defTabSz="835025">
              <a:defRPr sz="2100">
                <a:solidFill>
                  <a:schemeClr val="tx1"/>
                </a:solidFill>
                <a:latin typeface="Arial" panose="020B0604020202020204" pitchFamily="34" charset="0"/>
                <a:ea typeface="MS PGothic" panose="020B0600070205080204" pitchFamily="34" charset="-128"/>
              </a:defRPr>
            </a:lvl3pPr>
            <a:lvl4pPr marL="1600200" indent="-228600" algn="ctr" defTabSz="835025">
              <a:defRPr sz="2100">
                <a:solidFill>
                  <a:schemeClr val="tx1"/>
                </a:solidFill>
                <a:latin typeface="Arial" panose="020B0604020202020204" pitchFamily="34" charset="0"/>
                <a:ea typeface="MS PGothic" panose="020B0600070205080204" pitchFamily="34" charset="-128"/>
              </a:defRPr>
            </a:lvl4pPr>
            <a:lvl5pPr marL="2057400" indent="-228600" algn="ctr" defTabSz="835025">
              <a:defRPr sz="2100">
                <a:solidFill>
                  <a:schemeClr val="tx1"/>
                </a:solidFill>
                <a:latin typeface="Arial" panose="020B0604020202020204" pitchFamily="34" charset="0"/>
                <a:ea typeface="MS PGothic" panose="020B0600070205080204" pitchFamily="34" charset="-128"/>
              </a:defRPr>
            </a:lvl5pPr>
            <a:lvl6pPr marL="25146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algn="ctr" defTabSz="8350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defRPr/>
            </a:pPr>
            <a:r>
              <a:rPr lang="en-US" altLang="zh-CN" sz="2600" smtClean="0">
                <a:solidFill>
                  <a:srgbClr val="666666"/>
                </a:solidFill>
                <a:ea typeface="宋体" panose="02010600030101010101" pitchFamily="2" charset="-122"/>
              </a:rPr>
              <a:t>www.huawei.com</a:t>
            </a:r>
            <a:endParaRPr lang="en-US" altLang="zh-CN" sz="2600" smtClean="0">
              <a:solidFill>
                <a:srgbClr val="990000"/>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4204"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anose="020B0603040504020204"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755650" y="2263775"/>
            <a:ext cx="5111750" cy="442913"/>
          </a:xfrm>
        </p:spPr>
        <p:txBody>
          <a:bodyPr/>
          <a:lstStyle/>
          <a:p>
            <a:r>
              <a:rPr lang="zh-CN" altLang="en-US" sz="3200" smtClean="0">
                <a:solidFill>
                  <a:schemeClr val="bg1"/>
                </a:solidFill>
              </a:rPr>
              <a:t>企业网络架构介绍</a:t>
            </a:r>
          </a:p>
        </p:txBody>
      </p:sp>
    </p:spTree>
  </p:cSld>
  <p:clrMapOvr>
    <a:masterClrMapping/>
  </p:clrMapOvr>
  <p:transition advClick="0" advTm="8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defTabSz="877888">
              <a:defRPr sz="2100">
                <a:solidFill>
                  <a:schemeClr val="tx1"/>
                </a:solidFill>
                <a:latin typeface="Arial" panose="020B0604020202020204" pitchFamily="34" charset="0"/>
                <a:ea typeface="MS PGothic" panose="020B0600070205080204" pitchFamily="34" charset="-128"/>
              </a:defRPr>
            </a:lvl1pPr>
            <a:lvl2pPr marL="742950" indent="-285750" defTabSz="877888">
              <a:defRPr sz="2100">
                <a:solidFill>
                  <a:schemeClr val="tx1"/>
                </a:solidFill>
                <a:latin typeface="Arial" panose="020B0604020202020204" pitchFamily="34" charset="0"/>
                <a:ea typeface="MS PGothic" panose="020B0600070205080204" pitchFamily="34" charset="-128"/>
              </a:defRPr>
            </a:lvl2pPr>
            <a:lvl3pPr marL="1143000" indent="-228600" defTabSz="877888">
              <a:defRPr sz="2100">
                <a:solidFill>
                  <a:schemeClr val="tx1"/>
                </a:solidFill>
                <a:latin typeface="Arial" panose="020B0604020202020204" pitchFamily="34" charset="0"/>
                <a:ea typeface="MS PGothic" panose="020B0600070205080204" pitchFamily="34" charset="-128"/>
              </a:defRPr>
            </a:lvl3pPr>
            <a:lvl4pPr marL="1600200" indent="-228600" defTabSz="877888">
              <a:defRPr sz="2100">
                <a:solidFill>
                  <a:schemeClr val="tx1"/>
                </a:solidFill>
                <a:latin typeface="Arial" panose="020B0604020202020204" pitchFamily="34" charset="0"/>
                <a:ea typeface="MS PGothic" panose="020B0600070205080204" pitchFamily="34" charset="-128"/>
              </a:defRPr>
            </a:lvl4pPr>
            <a:lvl5pPr marL="2057400" indent="-228600" defTabSz="877888">
              <a:defRPr sz="2100">
                <a:solidFill>
                  <a:schemeClr val="tx1"/>
                </a:solidFill>
                <a:latin typeface="Arial" panose="020B0604020202020204" pitchFamily="34" charset="0"/>
                <a:ea typeface="MS PGothic" panose="020B0600070205080204" pitchFamily="34" charset="-128"/>
              </a:defRPr>
            </a:lvl5pPr>
            <a:lvl6pPr marL="25146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smtClean="0">
                <a:latin typeface="FrutigerNext LT Bold" panose="020B0803040504020204" pitchFamily="34" charset="0"/>
                <a:ea typeface="宋体" panose="02010600030101010101" pitchFamily="2" charset="-122"/>
              </a:rPr>
              <a:t>Page </a:t>
            </a:r>
            <a:fld id="{3B0867E9-8A80-4C16-868D-2A851091BD8B}" type="slidenum">
              <a:rPr lang="en-US" altLang="zh-CN" sz="1200" smtClean="0">
                <a:latin typeface="FrutigerNext LT Bold" panose="020B0803040504020204" pitchFamily="34" charset="0"/>
                <a:ea typeface="宋体" panose="02010600030101010101" pitchFamily="2" charset="-122"/>
              </a:rPr>
              <a:pPr/>
              <a:t>2</a:t>
            </a:fld>
            <a:endParaRPr lang="en-US" altLang="zh-CN" sz="1200" smtClean="0">
              <a:latin typeface="FrutigerNext LT Bold" panose="020B0803040504020204" pitchFamily="34" charset="0"/>
              <a:ea typeface="宋体" panose="02010600030101010101" pitchFamily="2" charset="-122"/>
            </a:endParaRPr>
          </a:p>
        </p:txBody>
      </p:sp>
      <p:sp>
        <p:nvSpPr>
          <p:cNvPr id="9219" name="Rectangle 2"/>
          <p:cNvSpPr>
            <a:spLocks noGrp="1" noChangeArrowheads="1"/>
          </p:cNvSpPr>
          <p:nvPr>
            <p:ph type="title"/>
          </p:nvPr>
        </p:nvSpPr>
        <p:spPr>
          <a:xfrm>
            <a:off x="1282700" y="358775"/>
            <a:ext cx="7089775" cy="868363"/>
          </a:xfrm>
        </p:spPr>
        <p:txBody>
          <a:bodyPr/>
          <a:lstStyle/>
          <a:p>
            <a:pPr eaLnBrk="1" hangingPunct="1"/>
            <a:r>
              <a:rPr lang="zh-CN" altLang="en-US" smtClean="0"/>
              <a:t>前言</a:t>
            </a:r>
          </a:p>
        </p:txBody>
      </p:sp>
      <p:sp>
        <p:nvSpPr>
          <p:cNvPr id="9220" name="Rectangle 3"/>
          <p:cNvSpPr>
            <a:spLocks noGrp="1" noChangeArrowheads="1"/>
          </p:cNvSpPr>
          <p:nvPr>
            <p:ph type="body" idx="4294967295"/>
          </p:nvPr>
        </p:nvSpPr>
        <p:spPr bwMode="auto">
          <a:xfrm>
            <a:off x="387350" y="1341438"/>
            <a:ext cx="7929563" cy="4195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50000"/>
              </a:lnSpc>
              <a:buFont typeface="Wingdings" pitchFamily="2" charset="2"/>
              <a:buNone/>
            </a:pPr>
            <a:r>
              <a:rPr lang="zh-CN" altLang="en-US" sz="1800" smtClean="0">
                <a:latin typeface="Arial" panose="020B0604020202020204" pitchFamily="34" charset="0"/>
                <a:cs typeface="Arial" panose="020B0604020202020204" pitchFamily="34" charset="0"/>
              </a:rPr>
              <a:t>     企业的业务总是在不断地发展，对网络的需求也是在不断地变化，这就要求企业网络应该具备适应这种需求不断变化的能力。因此，了解企业网络的架构是如何适应业务的需求将变得十分必要。</a:t>
            </a:r>
          </a:p>
          <a:p>
            <a:pPr eaLnBrk="1" hangingPunct="1">
              <a:lnSpc>
                <a:spcPct val="150000"/>
              </a:lnSpc>
            </a:pPr>
            <a:endParaRPr lang="zh-CN" altLang="en-US" smtClean="0">
              <a:latin typeface="Arial" panose="020B0604020202020204" pitchFamily="34" charset="0"/>
              <a:cs typeface="Arial" panose="020B0604020202020204" pitchFamily="34" charset="0"/>
            </a:endParaRPr>
          </a:p>
          <a:p>
            <a:pPr eaLnBrk="1" hangingPunct="1">
              <a:lnSpc>
                <a:spcPct val="150000"/>
              </a:lnSpc>
            </a:pPr>
            <a:endParaRPr lang="zh-CN" altLang="en-US" smtClean="0">
              <a:latin typeface="Arial" panose="020B0604020202020204" pitchFamily="34" charset="0"/>
              <a:cs typeface="Arial" panose="020B0604020202020204" pitchFamily="34" charset="0"/>
            </a:endParaRPr>
          </a:p>
        </p:txBody>
      </p:sp>
      <p:pic>
        <p:nvPicPr>
          <p:cNvPr id="9221" name="Picture 12" descr="前言 cop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325" y="477838"/>
            <a:ext cx="615950"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defTabSz="877888">
              <a:defRPr sz="2100">
                <a:solidFill>
                  <a:schemeClr val="tx1"/>
                </a:solidFill>
                <a:latin typeface="Arial" panose="020B0604020202020204" pitchFamily="34" charset="0"/>
                <a:ea typeface="MS PGothic" panose="020B0600070205080204" pitchFamily="34" charset="-128"/>
              </a:defRPr>
            </a:lvl1pPr>
            <a:lvl2pPr marL="742950" indent="-285750" defTabSz="877888">
              <a:defRPr sz="2100">
                <a:solidFill>
                  <a:schemeClr val="tx1"/>
                </a:solidFill>
                <a:latin typeface="Arial" panose="020B0604020202020204" pitchFamily="34" charset="0"/>
                <a:ea typeface="MS PGothic" panose="020B0600070205080204" pitchFamily="34" charset="-128"/>
              </a:defRPr>
            </a:lvl2pPr>
            <a:lvl3pPr marL="1143000" indent="-228600" defTabSz="877888">
              <a:defRPr sz="2100">
                <a:solidFill>
                  <a:schemeClr val="tx1"/>
                </a:solidFill>
                <a:latin typeface="Arial" panose="020B0604020202020204" pitchFamily="34" charset="0"/>
                <a:ea typeface="MS PGothic" panose="020B0600070205080204" pitchFamily="34" charset="-128"/>
              </a:defRPr>
            </a:lvl3pPr>
            <a:lvl4pPr marL="1600200" indent="-228600" defTabSz="877888">
              <a:defRPr sz="2100">
                <a:solidFill>
                  <a:schemeClr val="tx1"/>
                </a:solidFill>
                <a:latin typeface="Arial" panose="020B0604020202020204" pitchFamily="34" charset="0"/>
                <a:ea typeface="MS PGothic" panose="020B0600070205080204" pitchFamily="34" charset="-128"/>
              </a:defRPr>
            </a:lvl4pPr>
            <a:lvl5pPr marL="2057400" indent="-228600" defTabSz="877888">
              <a:defRPr sz="2100">
                <a:solidFill>
                  <a:schemeClr val="tx1"/>
                </a:solidFill>
                <a:latin typeface="Arial" panose="020B0604020202020204" pitchFamily="34" charset="0"/>
                <a:ea typeface="MS PGothic" panose="020B0600070205080204" pitchFamily="34" charset="-128"/>
              </a:defRPr>
            </a:lvl5pPr>
            <a:lvl6pPr marL="25146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smtClean="0">
                <a:latin typeface="FrutigerNext LT Bold" panose="020B0803040504020204" pitchFamily="34" charset="0"/>
                <a:ea typeface="宋体" panose="02010600030101010101" pitchFamily="2" charset="-122"/>
              </a:rPr>
              <a:t>Page </a:t>
            </a:r>
            <a:fld id="{6F9A986B-617F-489C-801B-B24BAEB8C6E2}" type="slidenum">
              <a:rPr lang="en-US" altLang="zh-CN" sz="1200" smtClean="0">
                <a:latin typeface="FrutigerNext LT Bold" panose="020B0803040504020204" pitchFamily="34" charset="0"/>
                <a:ea typeface="宋体" panose="02010600030101010101" pitchFamily="2" charset="-122"/>
              </a:rPr>
              <a:pPr/>
              <a:t>3</a:t>
            </a:fld>
            <a:endParaRPr lang="en-US" altLang="zh-CN" sz="1200" smtClean="0">
              <a:latin typeface="FrutigerNext LT Bold" panose="020B0803040504020204" pitchFamily="34" charset="0"/>
              <a:ea typeface="宋体" panose="02010600030101010101" pitchFamily="2" charset="-122"/>
            </a:endParaRPr>
          </a:p>
        </p:txBody>
      </p:sp>
      <p:sp>
        <p:nvSpPr>
          <p:cNvPr id="11267" name="Rectangle 2"/>
          <p:cNvSpPr>
            <a:spLocks noGrp="1" noChangeArrowheads="1"/>
          </p:cNvSpPr>
          <p:nvPr>
            <p:ph type="title"/>
          </p:nvPr>
        </p:nvSpPr>
        <p:spPr>
          <a:xfrm>
            <a:off x="1317625" y="339725"/>
            <a:ext cx="7054850" cy="868363"/>
          </a:xfrm>
        </p:spPr>
        <p:txBody>
          <a:bodyPr/>
          <a:lstStyle/>
          <a:p>
            <a:pPr eaLnBrk="1" hangingPunct="1"/>
            <a:r>
              <a:rPr lang="zh-CN" altLang="en-US" smtClean="0"/>
              <a:t>学习目标</a:t>
            </a:r>
          </a:p>
        </p:txBody>
      </p:sp>
      <p:sp>
        <p:nvSpPr>
          <p:cNvPr id="8196" name="Rectangle 3"/>
          <p:cNvSpPr>
            <a:spLocks noGrp="1" noChangeArrowheads="1"/>
          </p:cNvSpPr>
          <p:nvPr>
            <p:ph type="body" idx="4294967295"/>
          </p:nvPr>
        </p:nvSpPr>
        <p:spPr bwMode="auto">
          <a:xfrm>
            <a:off x="387350" y="1341438"/>
            <a:ext cx="7929563" cy="4195762"/>
          </a:xfrm>
          <a:prstGeom prst="rect">
            <a:avLst/>
          </a:prstGeom>
          <a:ln>
            <a:miter lim="800000"/>
            <a:headEnd/>
            <a:tailEnd/>
          </a:ln>
        </p:spPr>
        <p:txBody>
          <a:bodyPr/>
          <a:lstStyle/>
          <a:p>
            <a:pPr eaLnBrk="1" hangingPunct="1">
              <a:lnSpc>
                <a:spcPct val="150000"/>
              </a:lnSpc>
              <a:buFont typeface="Wingdings" pitchFamily="2" charset="2"/>
              <a:buNone/>
              <a:defRPr/>
            </a:pPr>
            <a:r>
              <a:rPr lang="en-US" altLang="zh-CN" sz="2000" dirty="0" smtClean="0">
                <a:latin typeface="+mn-ea"/>
              </a:rPr>
              <a:t>	 </a:t>
            </a:r>
            <a:r>
              <a:rPr lang="zh-CN" altLang="en-US" sz="2000" dirty="0" smtClean="0">
                <a:latin typeface="+mn-ea"/>
              </a:rPr>
              <a:t>学完本课程后，您应该能：</a:t>
            </a:r>
            <a:endParaRPr lang="en-US" altLang="zh-CN" sz="2000" dirty="0" smtClean="0">
              <a:latin typeface="+mn-ea"/>
            </a:endParaRPr>
          </a:p>
          <a:p>
            <a:pPr marL="650875" lvl="2" indent="-301625" eaLnBrk="1" hangingPunct="1">
              <a:lnSpc>
                <a:spcPct val="150000"/>
              </a:lnSpc>
              <a:buClr>
                <a:schemeClr val="tx1"/>
              </a:buClr>
              <a:buSzPct val="80000"/>
              <a:buFont typeface="Wingdings" panose="05000000000000000000" pitchFamily="2" charset="2"/>
              <a:buChar char="l"/>
              <a:defRPr/>
            </a:pPr>
            <a:r>
              <a:rPr lang="zh-CN" altLang="en-US" dirty="0" smtClean="0">
                <a:latin typeface="+mn-ea"/>
              </a:rPr>
              <a:t>了解企业网络的基本架构</a:t>
            </a:r>
            <a:endParaRPr lang="en-US" altLang="zh-CN" dirty="0" smtClean="0">
              <a:latin typeface="+mn-ea"/>
            </a:endParaRPr>
          </a:p>
          <a:p>
            <a:pPr marL="1047750" lvl="3" indent="-301625" eaLnBrk="1" hangingPunct="1">
              <a:lnSpc>
                <a:spcPct val="150000"/>
              </a:lnSpc>
              <a:buClr>
                <a:schemeClr val="tx1"/>
              </a:buClr>
              <a:buSzPct val="80000"/>
              <a:buFontTx/>
              <a:buNone/>
              <a:defRPr/>
            </a:pPr>
            <a:endParaRPr lang="en-US" altLang="zh-CN" dirty="0" smtClean="0"/>
          </a:p>
        </p:txBody>
      </p:sp>
      <p:pic>
        <p:nvPicPr>
          <p:cNvPr id="11269" name="Picture 11" descr="目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465138"/>
            <a:ext cx="6223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14" name="直接连接符 25"/>
          <p:cNvCxnSpPr>
            <a:cxnSpLocks noChangeShapeType="1"/>
          </p:cNvCxnSpPr>
          <p:nvPr/>
        </p:nvCxnSpPr>
        <p:spPr bwMode="auto">
          <a:xfrm flipV="1">
            <a:off x="3178175" y="2924175"/>
            <a:ext cx="863600" cy="757238"/>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sp>
        <p:nvSpPr>
          <p:cNvPr id="13315" name="标题 9"/>
          <p:cNvSpPr>
            <a:spLocks noGrp="1"/>
          </p:cNvSpPr>
          <p:nvPr>
            <p:ph type="title"/>
          </p:nvPr>
        </p:nvSpPr>
        <p:spPr/>
        <p:txBody>
          <a:bodyPr/>
          <a:lstStyle/>
          <a:p>
            <a:r>
              <a:rPr lang="zh-CN" altLang="en-US" smtClean="0"/>
              <a:t>企业网络</a:t>
            </a:r>
          </a:p>
        </p:txBody>
      </p:sp>
      <p:sp>
        <p:nvSpPr>
          <p:cNvPr id="13316" name="灯片编号占位符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MS PGothic" panose="020B0600070205080204" pitchFamily="34" charset="-128"/>
              </a:defRPr>
            </a:lvl1pPr>
            <a:lvl2pPr marL="742950" indent="-285750">
              <a:defRPr sz="2100">
                <a:solidFill>
                  <a:schemeClr val="tx1"/>
                </a:solidFill>
                <a:latin typeface="Arial" panose="020B0604020202020204" pitchFamily="34" charset="0"/>
                <a:ea typeface="MS PGothic" panose="020B0600070205080204" pitchFamily="34" charset="-128"/>
              </a:defRPr>
            </a:lvl2pPr>
            <a:lvl3pPr marL="1143000" indent="-228600">
              <a:defRPr sz="2100">
                <a:solidFill>
                  <a:schemeClr val="tx1"/>
                </a:solidFill>
                <a:latin typeface="Arial" panose="020B0604020202020204" pitchFamily="34" charset="0"/>
                <a:ea typeface="MS PGothic" panose="020B0600070205080204" pitchFamily="34" charset="-128"/>
              </a:defRPr>
            </a:lvl3pPr>
            <a:lvl4pPr marL="1600200" indent="-228600">
              <a:defRPr sz="2100">
                <a:solidFill>
                  <a:schemeClr val="tx1"/>
                </a:solidFill>
                <a:latin typeface="Arial" panose="020B0604020202020204" pitchFamily="34" charset="0"/>
                <a:ea typeface="MS PGothic" panose="020B0600070205080204" pitchFamily="34" charset="-128"/>
              </a:defRPr>
            </a:lvl4pPr>
            <a:lvl5pPr marL="2057400" indent="-228600">
              <a:defRPr sz="21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smtClean="0">
                <a:latin typeface="FrutigerNext LT Bold" panose="020B0803040504020204" pitchFamily="34" charset="0"/>
                <a:ea typeface="宋体" panose="02010600030101010101" pitchFamily="2" charset="-122"/>
              </a:rPr>
              <a:t>Page </a:t>
            </a:r>
            <a:fld id="{8F2A907F-FB74-4EF5-93ED-ADD48CBFD9D0}" type="slidenum">
              <a:rPr lang="en-US" altLang="zh-CN" sz="1200" smtClean="0">
                <a:latin typeface="FrutigerNext LT Bold" panose="020B0803040504020204" pitchFamily="34" charset="0"/>
                <a:ea typeface="宋体" panose="02010600030101010101" pitchFamily="2" charset="-122"/>
              </a:rPr>
              <a:pPr/>
              <a:t>4</a:t>
            </a:fld>
            <a:endParaRPr lang="en-US" altLang="zh-CN" sz="1200" smtClean="0">
              <a:latin typeface="FrutigerNext LT Bold" panose="020B0803040504020204" pitchFamily="34" charset="0"/>
              <a:ea typeface="宋体" panose="02010600030101010101" pitchFamily="2" charset="-122"/>
            </a:endParaRPr>
          </a:p>
        </p:txBody>
      </p:sp>
      <p:cxnSp>
        <p:nvCxnSpPr>
          <p:cNvPr id="13317" name="直接连接符 29"/>
          <p:cNvCxnSpPr>
            <a:cxnSpLocks noChangeShapeType="1"/>
          </p:cNvCxnSpPr>
          <p:nvPr/>
        </p:nvCxnSpPr>
        <p:spPr bwMode="auto">
          <a:xfrm>
            <a:off x="4906963" y="2852738"/>
            <a:ext cx="790575" cy="1189037"/>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pic>
        <p:nvPicPr>
          <p:cNvPr id="13318" name="Picture 512" descr="图片7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0" y="3492500"/>
            <a:ext cx="20320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513" descr="图片7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450" y="3454400"/>
            <a:ext cx="1928813"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320" name="直接连接符 22"/>
          <p:cNvCxnSpPr>
            <a:cxnSpLocks noChangeShapeType="1"/>
          </p:cNvCxnSpPr>
          <p:nvPr/>
        </p:nvCxnSpPr>
        <p:spPr bwMode="auto">
          <a:xfrm flipV="1">
            <a:off x="1449388" y="2636838"/>
            <a:ext cx="2233612" cy="43180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13321" name="直接连接符 27"/>
          <p:cNvCxnSpPr>
            <a:cxnSpLocks noChangeShapeType="1"/>
          </p:cNvCxnSpPr>
          <p:nvPr/>
        </p:nvCxnSpPr>
        <p:spPr bwMode="auto">
          <a:xfrm>
            <a:off x="5267325" y="2492375"/>
            <a:ext cx="1798638" cy="720725"/>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pic>
        <p:nvPicPr>
          <p:cNvPr id="13322" name="Picture 173" descr="图片7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975" y="1916113"/>
            <a:ext cx="1919288" cy="114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508" descr="图片7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8263" y="2708275"/>
            <a:ext cx="198437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
          <p:cNvSpPr txBox="1">
            <a:spLocks noChangeArrowheads="1"/>
          </p:cNvSpPr>
          <p:nvPr/>
        </p:nvSpPr>
        <p:spPr bwMode="auto">
          <a:xfrm>
            <a:off x="760413" y="5445125"/>
            <a:ext cx="7627937" cy="863600"/>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Arial" charset="0"/>
                <a:ea typeface="+mn-ea"/>
                <a:cs typeface="Arial" charset="0"/>
              </a:rPr>
              <a:t>企业网络已经广泛应用在各行各业中，包括小型办公室、教育、政府和银行等行业或机构。</a:t>
            </a:r>
            <a:endParaRPr lang="en-US" altLang="zh-CN" sz="1800" kern="0" dirty="0">
              <a:latin typeface="Arial" charset="0"/>
              <a:ea typeface="+mn-ea"/>
              <a:cs typeface="Arial" charset="0"/>
            </a:endParaRPr>
          </a:p>
          <a:p>
            <a:pPr marL="196850" indent="-252413" defTabSz="801688" eaLnBrk="1" hangingPunct="1">
              <a:lnSpc>
                <a:spcPct val="140000"/>
              </a:lnSpc>
              <a:spcBef>
                <a:spcPct val="30000"/>
              </a:spcBef>
              <a:buSzPct val="80000"/>
              <a:defRPr/>
            </a:pPr>
            <a:endParaRPr lang="en-US" altLang="zh-CN" sz="2000" kern="0" dirty="0">
              <a:latin typeface="Arial" charset="0"/>
              <a:ea typeface="+mn-ea"/>
              <a:cs typeface="Arial" charset="0"/>
            </a:endParaRPr>
          </a:p>
          <a:p>
            <a:pPr marL="196850" indent="-252413" defTabSz="801688" eaLnBrk="1" hangingPunct="1">
              <a:lnSpc>
                <a:spcPct val="140000"/>
              </a:lnSpc>
              <a:spcBef>
                <a:spcPct val="30000"/>
              </a:spcBef>
              <a:buSzPct val="80000"/>
              <a:buFont typeface="Wingdings" pitchFamily="2" charset="2"/>
              <a:buChar char="l"/>
              <a:defRPr/>
            </a:pPr>
            <a:endParaRPr lang="zh-CN" altLang="en-US" sz="2000" kern="0" dirty="0">
              <a:latin typeface="Arial" charset="0"/>
              <a:ea typeface="+mn-ea"/>
              <a:cs typeface="Arial" charset="0"/>
            </a:endParaRPr>
          </a:p>
        </p:txBody>
      </p:sp>
      <p:pic>
        <p:nvPicPr>
          <p:cNvPr id="13325" name="Picture 509" descr="图片7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2492375"/>
            <a:ext cx="1592263"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zh-CN" altLang="en-US" smtClean="0"/>
              <a:t>企业网络远程互连</a:t>
            </a:r>
            <a:endParaRPr lang="en-US" altLang="zh-CN" smtClean="0"/>
          </a:p>
        </p:txBody>
      </p:sp>
      <p:sp>
        <p:nvSpPr>
          <p:cNvPr id="15363"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MS PGothic" panose="020B0600070205080204" pitchFamily="34" charset="-128"/>
              </a:defRPr>
            </a:lvl1pPr>
            <a:lvl2pPr marL="742950" indent="-285750">
              <a:defRPr sz="2100">
                <a:solidFill>
                  <a:schemeClr val="tx1"/>
                </a:solidFill>
                <a:latin typeface="Arial" panose="020B0604020202020204" pitchFamily="34" charset="0"/>
                <a:ea typeface="MS PGothic" panose="020B0600070205080204" pitchFamily="34" charset="-128"/>
              </a:defRPr>
            </a:lvl2pPr>
            <a:lvl3pPr marL="1143000" indent="-228600">
              <a:defRPr sz="2100">
                <a:solidFill>
                  <a:schemeClr val="tx1"/>
                </a:solidFill>
                <a:latin typeface="Arial" panose="020B0604020202020204" pitchFamily="34" charset="0"/>
                <a:ea typeface="MS PGothic" panose="020B0600070205080204" pitchFamily="34" charset="-128"/>
              </a:defRPr>
            </a:lvl3pPr>
            <a:lvl4pPr marL="1600200" indent="-228600">
              <a:defRPr sz="2100">
                <a:solidFill>
                  <a:schemeClr val="tx1"/>
                </a:solidFill>
                <a:latin typeface="Arial" panose="020B0604020202020204" pitchFamily="34" charset="0"/>
                <a:ea typeface="MS PGothic" panose="020B0600070205080204" pitchFamily="34" charset="-128"/>
              </a:defRPr>
            </a:lvl4pPr>
            <a:lvl5pPr marL="2057400" indent="-228600">
              <a:defRPr sz="21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smtClean="0">
                <a:latin typeface="FrutigerNext LT Bold" panose="020B0803040504020204" pitchFamily="34" charset="0"/>
                <a:ea typeface="宋体" panose="02010600030101010101" pitchFamily="2" charset="-122"/>
              </a:rPr>
              <a:t>Page </a:t>
            </a:r>
            <a:fld id="{CAC81C5C-C076-40B6-8736-74EC48723161}" type="slidenum">
              <a:rPr lang="en-US" altLang="zh-CN" sz="1200" smtClean="0">
                <a:latin typeface="FrutigerNext LT Bold" panose="020B0803040504020204" pitchFamily="34" charset="0"/>
                <a:ea typeface="宋体" panose="02010600030101010101" pitchFamily="2" charset="-122"/>
              </a:rPr>
              <a:pPr/>
              <a:t>5</a:t>
            </a:fld>
            <a:endParaRPr lang="en-US" altLang="zh-CN" sz="1200" smtClean="0">
              <a:latin typeface="FrutigerNext LT Bold" panose="020B0803040504020204" pitchFamily="34" charset="0"/>
              <a:ea typeface="宋体" panose="02010600030101010101" pitchFamily="2" charset="-122"/>
            </a:endParaRPr>
          </a:p>
        </p:txBody>
      </p:sp>
      <p:sp>
        <p:nvSpPr>
          <p:cNvPr id="15364" name="Freeform 37"/>
          <p:cNvSpPr>
            <a:spLocks/>
          </p:cNvSpPr>
          <p:nvPr/>
        </p:nvSpPr>
        <p:spPr bwMode="auto">
          <a:xfrm>
            <a:off x="4716463" y="3379788"/>
            <a:ext cx="1404937" cy="1439862"/>
          </a:xfrm>
          <a:custGeom>
            <a:avLst/>
            <a:gdLst>
              <a:gd name="T0" fmla="*/ 2147483646 w 10278"/>
              <a:gd name="T1" fmla="*/ 2147483646 h 10000"/>
              <a:gd name="T2" fmla="*/ 2147483646 w 10278"/>
              <a:gd name="T3" fmla="*/ 2147483646 h 10000"/>
              <a:gd name="T4" fmla="*/ 2147483646 w 10278"/>
              <a:gd name="T5" fmla="*/ 0 h 10000"/>
              <a:gd name="T6" fmla="*/ 0 60000 65536"/>
              <a:gd name="T7" fmla="*/ 0 60000 65536"/>
              <a:gd name="T8" fmla="*/ 0 60000 65536"/>
              <a:gd name="T9" fmla="*/ 0 w 10278"/>
              <a:gd name="T10" fmla="*/ 0 h 10000"/>
              <a:gd name="T11" fmla="*/ 10278 w 10278"/>
              <a:gd name="T12" fmla="*/ 10000 h 10000"/>
            </a:gdLst>
            <a:ahLst/>
            <a:cxnLst>
              <a:cxn ang="T6">
                <a:pos x="T0" y="T1"/>
              </a:cxn>
              <a:cxn ang="T7">
                <a:pos x="T2" y="T3"/>
              </a:cxn>
              <a:cxn ang="T8">
                <a:pos x="T4" y="T5"/>
              </a:cxn>
            </a:cxnLst>
            <a:rect l="T9" t="T10" r="T11" b="T12"/>
            <a:pathLst>
              <a:path w="10278" h="10000">
                <a:moveTo>
                  <a:pt x="278" y="10000"/>
                </a:moveTo>
                <a:cubicBezTo>
                  <a:pt x="0" y="6981"/>
                  <a:pt x="717" y="4167"/>
                  <a:pt x="2383" y="2500"/>
                </a:cubicBezTo>
                <a:cubicBezTo>
                  <a:pt x="4050" y="833"/>
                  <a:pt x="7789" y="308"/>
                  <a:pt x="10278" y="0"/>
                </a:cubicBezTo>
              </a:path>
            </a:pathLst>
          </a:custGeom>
          <a:noFill/>
          <a:ln w="28575"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65" name="Freeform 38"/>
          <p:cNvSpPr>
            <a:spLocks/>
          </p:cNvSpPr>
          <p:nvPr/>
        </p:nvSpPr>
        <p:spPr bwMode="auto">
          <a:xfrm>
            <a:off x="4211638" y="2357438"/>
            <a:ext cx="2016125" cy="1192212"/>
          </a:xfrm>
          <a:custGeom>
            <a:avLst/>
            <a:gdLst>
              <a:gd name="T0" fmla="*/ 2147483646 w 10000"/>
              <a:gd name="T1" fmla="*/ 0 h 10000"/>
              <a:gd name="T2" fmla="*/ 2147483646 w 10000"/>
              <a:gd name="T3" fmla="*/ 2147483646 h 10000"/>
              <a:gd name="T4" fmla="*/ 2147483646 w 10000"/>
              <a:gd name="T5" fmla="*/ 2147483646 h 10000"/>
              <a:gd name="T6" fmla="*/ 0 60000 65536"/>
              <a:gd name="T7" fmla="*/ 0 60000 65536"/>
              <a:gd name="T8" fmla="*/ 0 60000 65536"/>
              <a:gd name="T9" fmla="*/ 0 w 10000"/>
              <a:gd name="T10" fmla="*/ 0 h 10000"/>
              <a:gd name="T11" fmla="*/ 10000 w 10000"/>
              <a:gd name="T12" fmla="*/ 10000 h 10000"/>
            </a:gdLst>
            <a:ahLst/>
            <a:cxnLst>
              <a:cxn ang="T6">
                <a:pos x="T0" y="T1"/>
              </a:cxn>
              <a:cxn ang="T7">
                <a:pos x="T2" y="T3"/>
              </a:cxn>
              <a:cxn ang="T8">
                <a:pos x="T4" y="T5"/>
              </a:cxn>
            </a:cxnLst>
            <a:rect l="T9" t="T10" r="T11" b="T12"/>
            <a:pathLst>
              <a:path w="10000" h="10000">
                <a:moveTo>
                  <a:pt x="8" y="0"/>
                </a:moveTo>
                <a:cubicBezTo>
                  <a:pt x="0" y="3663"/>
                  <a:pt x="235" y="7284"/>
                  <a:pt x="1901" y="8642"/>
                </a:cubicBezTo>
                <a:cubicBezTo>
                  <a:pt x="3567" y="10000"/>
                  <a:pt x="5550" y="9184"/>
                  <a:pt x="10000" y="8151"/>
                </a:cubicBezTo>
              </a:path>
            </a:pathLst>
          </a:custGeom>
          <a:noFill/>
          <a:ln w="28575"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66" name="Freeform 36"/>
          <p:cNvSpPr>
            <a:spLocks/>
          </p:cNvSpPr>
          <p:nvPr/>
        </p:nvSpPr>
        <p:spPr bwMode="auto">
          <a:xfrm>
            <a:off x="2232025" y="2708275"/>
            <a:ext cx="4400550" cy="876300"/>
          </a:xfrm>
          <a:custGeom>
            <a:avLst/>
            <a:gdLst>
              <a:gd name="T0" fmla="*/ 0 w 2976"/>
              <a:gd name="T1" fmla="*/ 0 h 733"/>
              <a:gd name="T2" fmla="*/ 2147483646 w 2976"/>
              <a:gd name="T3" fmla="*/ 2147483646 h 733"/>
              <a:gd name="T4" fmla="*/ 2147483646 w 2976"/>
              <a:gd name="T5" fmla="*/ 2147483646 h 733"/>
              <a:gd name="T6" fmla="*/ 0 60000 65536"/>
              <a:gd name="T7" fmla="*/ 0 60000 65536"/>
              <a:gd name="T8" fmla="*/ 0 60000 65536"/>
              <a:gd name="T9" fmla="*/ 0 w 2976"/>
              <a:gd name="T10" fmla="*/ 0 h 733"/>
              <a:gd name="T11" fmla="*/ 2976 w 2976"/>
              <a:gd name="T12" fmla="*/ 733 h 733"/>
            </a:gdLst>
            <a:ahLst/>
            <a:cxnLst>
              <a:cxn ang="T6">
                <a:pos x="T0" y="T1"/>
              </a:cxn>
              <a:cxn ang="T7">
                <a:pos x="T2" y="T3"/>
              </a:cxn>
              <a:cxn ang="T8">
                <a:pos x="T4" y="T5"/>
              </a:cxn>
            </a:cxnLst>
            <a:rect l="T9" t="T10" r="T11" b="T12"/>
            <a:pathLst>
              <a:path w="2976" h="733">
                <a:moveTo>
                  <a:pt x="0" y="0"/>
                </a:moveTo>
                <a:cubicBezTo>
                  <a:pt x="436" y="281"/>
                  <a:pt x="872" y="563"/>
                  <a:pt x="1368" y="648"/>
                </a:cubicBezTo>
                <a:cubicBezTo>
                  <a:pt x="1864" y="733"/>
                  <a:pt x="2760" y="465"/>
                  <a:pt x="2976" y="512"/>
                </a:cubicBezTo>
              </a:path>
            </a:pathLst>
          </a:custGeom>
          <a:noFill/>
          <a:ln w="28575"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5367" name="Freeform 37"/>
          <p:cNvSpPr>
            <a:spLocks/>
          </p:cNvSpPr>
          <p:nvPr/>
        </p:nvSpPr>
        <p:spPr bwMode="auto">
          <a:xfrm>
            <a:off x="2843213" y="3249613"/>
            <a:ext cx="3860800" cy="1258887"/>
          </a:xfrm>
          <a:custGeom>
            <a:avLst/>
            <a:gdLst>
              <a:gd name="T0" fmla="*/ 0 w 2840"/>
              <a:gd name="T1" fmla="*/ 2147483646 h 984"/>
              <a:gd name="T2" fmla="*/ 2147483646 w 2840"/>
              <a:gd name="T3" fmla="*/ 2147483646 h 984"/>
              <a:gd name="T4" fmla="*/ 2147483646 w 2840"/>
              <a:gd name="T5" fmla="*/ 0 h 984"/>
              <a:gd name="T6" fmla="*/ 0 60000 65536"/>
              <a:gd name="T7" fmla="*/ 0 60000 65536"/>
              <a:gd name="T8" fmla="*/ 0 60000 65536"/>
              <a:gd name="T9" fmla="*/ 0 w 2840"/>
              <a:gd name="T10" fmla="*/ 0 h 984"/>
              <a:gd name="T11" fmla="*/ 2840 w 2840"/>
              <a:gd name="T12" fmla="*/ 984 h 984"/>
            </a:gdLst>
            <a:ahLst/>
            <a:cxnLst>
              <a:cxn ang="T6">
                <a:pos x="T0" y="T1"/>
              </a:cxn>
              <a:cxn ang="T7">
                <a:pos x="T2" y="T3"/>
              </a:cxn>
              <a:cxn ang="T8">
                <a:pos x="T4" y="T5"/>
              </a:cxn>
            </a:cxnLst>
            <a:rect l="T9" t="T10" r="T11" b="T12"/>
            <a:pathLst>
              <a:path w="2840" h="984">
                <a:moveTo>
                  <a:pt x="0" y="984"/>
                </a:moveTo>
                <a:cubicBezTo>
                  <a:pt x="471" y="742"/>
                  <a:pt x="943" y="500"/>
                  <a:pt x="1416" y="336"/>
                </a:cubicBezTo>
                <a:cubicBezTo>
                  <a:pt x="1889" y="172"/>
                  <a:pt x="2364" y="86"/>
                  <a:pt x="2840" y="0"/>
                </a:cubicBezTo>
              </a:path>
            </a:pathLst>
          </a:custGeom>
          <a:noFill/>
          <a:ln w="28575"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15368" name="组合 36"/>
          <p:cNvGrpSpPr>
            <a:grpSpLocks/>
          </p:cNvGrpSpPr>
          <p:nvPr/>
        </p:nvGrpSpPr>
        <p:grpSpPr bwMode="auto">
          <a:xfrm>
            <a:off x="900113" y="1660525"/>
            <a:ext cx="7356475" cy="3814763"/>
            <a:chOff x="83226" y="1250953"/>
            <a:chExt cx="8240831" cy="4620151"/>
          </a:xfrm>
        </p:grpSpPr>
        <p:pic>
          <p:nvPicPr>
            <p:cNvPr id="15371" name="Picture 1439" descr="图片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428" y="2258975"/>
              <a:ext cx="798513"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72" name="组合 34"/>
            <p:cNvGrpSpPr>
              <a:grpSpLocks/>
            </p:cNvGrpSpPr>
            <p:nvPr/>
          </p:nvGrpSpPr>
          <p:grpSpPr bwMode="auto">
            <a:xfrm>
              <a:off x="83226" y="1250953"/>
              <a:ext cx="8240831" cy="4620151"/>
              <a:chOff x="83226" y="1250953"/>
              <a:chExt cx="8240831" cy="4620151"/>
            </a:xfrm>
          </p:grpSpPr>
          <p:sp>
            <p:nvSpPr>
              <p:cNvPr id="10253" name="Text Box 59"/>
              <p:cNvSpPr txBox="1">
                <a:spLocks noChangeArrowheads="1"/>
              </p:cNvSpPr>
              <p:nvPr/>
            </p:nvSpPr>
            <p:spPr bwMode="auto">
              <a:xfrm>
                <a:off x="488688" y="2529522"/>
                <a:ext cx="714893" cy="334543"/>
              </a:xfrm>
              <a:prstGeom prst="rect">
                <a:avLst/>
              </a:prstGeom>
              <a:noFill/>
              <a:ln w="9525">
                <a:noFill/>
                <a:miter lim="800000"/>
                <a:headEnd/>
                <a:tailEnd/>
              </a:ln>
            </p:spPr>
            <p:txBody>
              <a:bodyPr wrap="none">
                <a:spAutoFit/>
              </a:bodyPr>
              <a:lstStyle/>
              <a:p>
                <a:pPr algn="ctr">
                  <a:defRPr/>
                </a:pPr>
                <a:r>
                  <a:rPr lang="zh-CN" altLang="en-US" sz="1200" dirty="0">
                    <a:latin typeface="+mn-ea"/>
                    <a:ea typeface="+mn-ea"/>
                  </a:rPr>
                  <a:t>分部 </a:t>
                </a:r>
                <a:r>
                  <a:rPr lang="en-US" altLang="zh-CN" sz="1200" dirty="0">
                    <a:latin typeface="+mn-ea"/>
                    <a:ea typeface="+mn-ea"/>
                  </a:rPr>
                  <a:t>B</a:t>
                </a:r>
                <a:endParaRPr kumimoji="1" lang="zh-CN" altLang="en-US" sz="1200" dirty="0">
                  <a:latin typeface="+mn-ea"/>
                  <a:ea typeface="+mn-ea"/>
                </a:endParaRPr>
              </a:p>
            </p:txBody>
          </p:sp>
          <p:grpSp>
            <p:nvGrpSpPr>
              <p:cNvPr id="15374" name="组合 33"/>
              <p:cNvGrpSpPr>
                <a:grpSpLocks/>
              </p:cNvGrpSpPr>
              <p:nvPr/>
            </p:nvGrpSpPr>
            <p:grpSpPr bwMode="auto">
              <a:xfrm>
                <a:off x="83226" y="1250953"/>
                <a:ext cx="8240831" cy="4620151"/>
                <a:chOff x="83226" y="1250953"/>
                <a:chExt cx="8240831" cy="4620151"/>
              </a:xfrm>
            </p:grpSpPr>
            <p:grpSp>
              <p:nvGrpSpPr>
                <p:cNvPr id="15375" name="组合 30"/>
                <p:cNvGrpSpPr>
                  <a:grpSpLocks/>
                </p:cNvGrpSpPr>
                <p:nvPr/>
              </p:nvGrpSpPr>
              <p:grpSpPr bwMode="auto">
                <a:xfrm>
                  <a:off x="971550" y="4508500"/>
                  <a:ext cx="1344613" cy="1200670"/>
                  <a:chOff x="971550" y="4508500"/>
                  <a:chExt cx="1344613" cy="1200670"/>
                </a:xfrm>
              </p:grpSpPr>
              <p:sp>
                <p:nvSpPr>
                  <p:cNvPr id="10269" name="Text Box 59"/>
                  <p:cNvSpPr txBox="1">
                    <a:spLocks noChangeArrowheads="1"/>
                  </p:cNvSpPr>
                  <p:nvPr/>
                </p:nvSpPr>
                <p:spPr bwMode="auto">
                  <a:xfrm>
                    <a:off x="1278272" y="5373135"/>
                    <a:ext cx="896284" cy="336466"/>
                  </a:xfrm>
                  <a:prstGeom prst="rect">
                    <a:avLst/>
                  </a:prstGeom>
                  <a:noFill/>
                  <a:ln w="9525">
                    <a:noFill/>
                    <a:miter lim="800000"/>
                    <a:headEnd/>
                    <a:tailEnd/>
                  </a:ln>
                </p:spPr>
                <p:txBody>
                  <a:bodyPr wrap="none">
                    <a:spAutoFit/>
                  </a:bodyPr>
                  <a:lstStyle/>
                  <a:p>
                    <a:pPr algn="ctr">
                      <a:defRPr/>
                    </a:pPr>
                    <a:r>
                      <a:rPr kumimoji="1" lang="zh-CN" altLang="en-US" sz="1200" dirty="0">
                        <a:latin typeface="+mn-ea"/>
                        <a:ea typeface="+mn-ea"/>
                      </a:rPr>
                      <a:t>出差员工</a:t>
                    </a:r>
                  </a:p>
                </p:txBody>
              </p:sp>
              <p:pic>
                <p:nvPicPr>
                  <p:cNvPr id="15390" name="Picture 734" descr="图片3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325" y="4508500"/>
                    <a:ext cx="731838"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91" name="Picture 734" descr="图片3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4508500"/>
                    <a:ext cx="731838"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76" name="组合 31"/>
                <p:cNvGrpSpPr>
                  <a:grpSpLocks/>
                </p:cNvGrpSpPr>
                <p:nvPr/>
              </p:nvGrpSpPr>
              <p:grpSpPr bwMode="auto">
                <a:xfrm>
                  <a:off x="3471100" y="1386951"/>
                  <a:ext cx="2592574" cy="1220609"/>
                  <a:chOff x="3471100" y="1386951"/>
                  <a:chExt cx="2592574" cy="1220609"/>
                </a:xfrm>
              </p:grpSpPr>
              <p:pic>
                <p:nvPicPr>
                  <p:cNvPr id="15386" name="Picture 509" descr="图片7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7737" y="1399473"/>
                    <a:ext cx="1785937" cy="120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7" name="Text Box 59"/>
                  <p:cNvSpPr txBox="1">
                    <a:spLocks noChangeArrowheads="1"/>
                  </p:cNvSpPr>
                  <p:nvPr/>
                </p:nvSpPr>
                <p:spPr bwMode="auto">
                  <a:xfrm>
                    <a:off x="3631015" y="1387462"/>
                    <a:ext cx="722006" cy="334543"/>
                  </a:xfrm>
                  <a:prstGeom prst="rect">
                    <a:avLst/>
                  </a:prstGeom>
                  <a:noFill/>
                  <a:ln w="9525">
                    <a:noFill/>
                    <a:miter lim="800000"/>
                    <a:headEnd/>
                    <a:tailEnd/>
                  </a:ln>
                </p:spPr>
                <p:txBody>
                  <a:bodyPr wrap="none">
                    <a:spAutoFit/>
                  </a:bodyPr>
                  <a:lstStyle/>
                  <a:p>
                    <a:pPr algn="ctr">
                      <a:defRPr/>
                    </a:pPr>
                    <a:r>
                      <a:rPr lang="zh-CN" altLang="en-US" sz="1200" dirty="0">
                        <a:latin typeface="+mn-ea"/>
                        <a:ea typeface="+mn-ea"/>
                      </a:rPr>
                      <a:t>分部 </a:t>
                    </a:r>
                    <a:r>
                      <a:rPr lang="en-US" altLang="zh-CN" sz="1200" dirty="0">
                        <a:latin typeface="+mn-ea"/>
                        <a:ea typeface="+mn-ea"/>
                      </a:rPr>
                      <a:t>A</a:t>
                    </a:r>
                    <a:endParaRPr kumimoji="1" lang="zh-CN" altLang="en-US" sz="1200" dirty="0">
                      <a:latin typeface="+mn-ea"/>
                      <a:ea typeface="+mn-ea"/>
                    </a:endParaRPr>
                  </a:p>
                </p:txBody>
              </p:sp>
              <p:pic>
                <p:nvPicPr>
                  <p:cNvPr id="15388" name="Picture 1439" descr="图片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100" y="1707640"/>
                    <a:ext cx="798512" cy="72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77" name="组合 32"/>
                <p:cNvGrpSpPr>
                  <a:grpSpLocks/>
                </p:cNvGrpSpPr>
                <p:nvPr/>
              </p:nvGrpSpPr>
              <p:grpSpPr bwMode="auto">
                <a:xfrm>
                  <a:off x="83226" y="1250953"/>
                  <a:ext cx="8240831" cy="2256634"/>
                  <a:chOff x="83226" y="1250953"/>
                  <a:chExt cx="8240831" cy="2256634"/>
                </a:xfrm>
              </p:grpSpPr>
              <p:pic>
                <p:nvPicPr>
                  <p:cNvPr id="15382" name="Picture 508" descr="图片7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26" y="1250953"/>
                    <a:ext cx="1984374" cy="111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3" name="Picture 508" descr="图片7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9682" y="1918820"/>
                    <a:ext cx="198437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4" name="Text Box 59"/>
                  <p:cNvSpPr txBox="1">
                    <a:spLocks noChangeArrowheads="1"/>
                  </p:cNvSpPr>
                  <p:nvPr/>
                </p:nvSpPr>
                <p:spPr bwMode="auto">
                  <a:xfrm>
                    <a:off x="7148573" y="1625872"/>
                    <a:ext cx="599301" cy="334543"/>
                  </a:xfrm>
                  <a:prstGeom prst="rect">
                    <a:avLst/>
                  </a:prstGeom>
                  <a:noFill/>
                  <a:ln w="9525">
                    <a:noFill/>
                    <a:miter lim="800000"/>
                    <a:headEnd/>
                    <a:tailEnd/>
                  </a:ln>
                </p:spPr>
                <p:txBody>
                  <a:bodyPr wrap="none">
                    <a:spAutoFit/>
                  </a:bodyPr>
                  <a:lstStyle/>
                  <a:p>
                    <a:pPr algn="ctr">
                      <a:defRPr/>
                    </a:pPr>
                    <a:r>
                      <a:rPr lang="zh-CN" altLang="en-US" sz="1200">
                        <a:latin typeface="+mn-ea"/>
                        <a:ea typeface="+mn-ea"/>
                      </a:rPr>
                      <a:t>总部</a:t>
                    </a:r>
                    <a:r>
                      <a:rPr lang="en-US" altLang="zh-CN" sz="1200">
                        <a:latin typeface="+mn-ea"/>
                        <a:ea typeface="+mn-ea"/>
                      </a:rPr>
                      <a:t> </a:t>
                    </a:r>
                    <a:endParaRPr kumimoji="1" lang="zh-CN" altLang="en-US" sz="1200">
                      <a:latin typeface="+mn-ea"/>
                      <a:ea typeface="+mn-ea"/>
                    </a:endParaRPr>
                  </a:p>
                </p:txBody>
              </p:sp>
              <p:pic>
                <p:nvPicPr>
                  <p:cNvPr id="15385" name="Picture 1439" descr="图片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0800" y="2782099"/>
                    <a:ext cx="798513"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78" name="组合 29"/>
                <p:cNvGrpSpPr>
                  <a:grpSpLocks/>
                </p:cNvGrpSpPr>
                <p:nvPr/>
              </p:nvGrpSpPr>
              <p:grpSpPr bwMode="auto">
                <a:xfrm>
                  <a:off x="4029772" y="4439111"/>
                  <a:ext cx="2590987" cy="1431993"/>
                  <a:chOff x="4029772" y="4439111"/>
                  <a:chExt cx="2590987" cy="1431993"/>
                </a:xfrm>
              </p:grpSpPr>
              <p:pic>
                <p:nvPicPr>
                  <p:cNvPr id="15379" name="Picture 509" descr="图片7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6409" y="4439111"/>
                    <a:ext cx="1784350" cy="1209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0" name="Text Box 59"/>
                  <p:cNvSpPr txBox="1">
                    <a:spLocks noChangeArrowheads="1"/>
                  </p:cNvSpPr>
                  <p:nvPr/>
                </p:nvSpPr>
                <p:spPr bwMode="auto">
                  <a:xfrm>
                    <a:off x="4491732" y="5534638"/>
                    <a:ext cx="734455" cy="336466"/>
                  </a:xfrm>
                  <a:prstGeom prst="rect">
                    <a:avLst/>
                  </a:prstGeom>
                  <a:noFill/>
                  <a:ln w="9525">
                    <a:noFill/>
                    <a:miter lim="800000"/>
                    <a:headEnd/>
                    <a:tailEnd/>
                  </a:ln>
                </p:spPr>
                <p:txBody>
                  <a:bodyPr wrap="none">
                    <a:spAutoFit/>
                  </a:bodyPr>
                  <a:lstStyle/>
                  <a:p>
                    <a:pPr algn="ctr">
                      <a:defRPr/>
                    </a:pPr>
                    <a:r>
                      <a:rPr lang="zh-CN" altLang="en-US" sz="1200" dirty="0">
                        <a:latin typeface="+mn-ea"/>
                        <a:ea typeface="+mn-ea"/>
                      </a:rPr>
                      <a:t>分部 </a:t>
                    </a:r>
                    <a:r>
                      <a:rPr lang="en-US" altLang="zh-CN" sz="1200" dirty="0">
                        <a:latin typeface="+mn-ea"/>
                        <a:ea typeface="+mn-ea"/>
                      </a:rPr>
                      <a:t>C</a:t>
                    </a:r>
                    <a:endParaRPr kumimoji="1" lang="zh-CN" altLang="en-US" sz="1200" dirty="0">
                      <a:latin typeface="+mn-ea"/>
                      <a:ea typeface="+mn-ea"/>
                    </a:endParaRPr>
                  </a:p>
                </p:txBody>
              </p:sp>
              <p:pic>
                <p:nvPicPr>
                  <p:cNvPr id="15381" name="Picture 1439" descr="图片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9772" y="4875194"/>
                    <a:ext cx="798511"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pic>
        <p:nvPicPr>
          <p:cNvPr id="15369" name="Picture 188" descr="图片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6350" y="3068638"/>
            <a:ext cx="19192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
          <p:cNvSpPr txBox="1">
            <a:spLocks noChangeArrowheads="1"/>
          </p:cNvSpPr>
          <p:nvPr/>
        </p:nvSpPr>
        <p:spPr bwMode="auto">
          <a:xfrm>
            <a:off x="760413" y="4941888"/>
            <a:ext cx="7627937" cy="1366837"/>
          </a:xfrm>
          <a:prstGeom prst="rect">
            <a:avLst/>
          </a:prstGeom>
          <a:noFill/>
          <a:ln>
            <a:miter lim="800000"/>
            <a:headEnd/>
            <a:tailEnd/>
          </a:ln>
        </p:spPr>
        <p:txBody>
          <a:bodyPr/>
          <a:lstStyle/>
          <a:p>
            <a:pPr marL="196850" indent="-252413" defTabSz="801688" eaLnBrk="1" hangingPunct="1">
              <a:lnSpc>
                <a:spcPct val="140000"/>
              </a:lnSpc>
              <a:spcBef>
                <a:spcPct val="30000"/>
              </a:spcBef>
              <a:buSzPct val="80000"/>
              <a:buFont typeface="Wingdings" pitchFamily="2" charset="2"/>
              <a:buChar char="l"/>
              <a:defRPr/>
            </a:pPr>
            <a:endParaRPr lang="en-US" altLang="zh-CN" sz="2000" kern="0" dirty="0">
              <a:latin typeface="+mn-ea"/>
              <a:ea typeface="+mn-ea"/>
              <a:cs typeface="Arial" charset="0"/>
            </a:endParaRPr>
          </a:p>
          <a:p>
            <a:pPr marL="196850" indent="-252413" defTabSz="801688" eaLnBrk="1" hangingPunct="1">
              <a:lnSpc>
                <a:spcPct val="140000"/>
              </a:lnSpc>
              <a:spcBef>
                <a:spcPct val="30000"/>
              </a:spcBef>
              <a:buSzPct val="80000"/>
              <a:buFont typeface="Wingdings" pitchFamily="2" charset="2"/>
              <a:buChar char="l"/>
              <a:defRPr/>
            </a:pPr>
            <a:r>
              <a:rPr lang="zh-CN" altLang="en-US" sz="1800" kern="0" dirty="0">
                <a:latin typeface="+mn-ea"/>
                <a:ea typeface="+mn-ea"/>
                <a:cs typeface="Arial" charset="0"/>
              </a:rPr>
              <a:t>企业网络组网不受地域限制，可以通过各种远程互连技术把分布在不同物理地域的网络连接在一起。</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zh-CN" altLang="en-US" smtClean="0"/>
              <a:t>企业网络基本架构</a:t>
            </a:r>
            <a:endParaRPr lang="en-US" altLang="zh-CN" smtClean="0"/>
          </a:p>
        </p:txBody>
      </p:sp>
      <p:sp>
        <p:nvSpPr>
          <p:cNvPr id="17411" name="圆角矩形 64"/>
          <p:cNvSpPr>
            <a:spLocks noChangeArrowheads="1"/>
          </p:cNvSpPr>
          <p:nvPr/>
        </p:nvSpPr>
        <p:spPr bwMode="auto">
          <a:xfrm>
            <a:off x="-3349625" y="1052513"/>
            <a:ext cx="4716463" cy="2952750"/>
          </a:xfrm>
          <a:prstGeom prst="roundRect">
            <a:avLst>
              <a:gd name="adj" fmla="val 16667"/>
            </a:avLst>
          </a:prstGeom>
          <a:noFill/>
          <a:ln>
            <a:noFill/>
          </a:ln>
          <a:effectLst>
            <a:outerShdw dist="25400" dir="54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100">
                <a:solidFill>
                  <a:schemeClr val="tx1"/>
                </a:solidFill>
                <a:latin typeface="Arial" panose="020B0604020202020204" pitchFamily="34" charset="0"/>
                <a:ea typeface="MS PGothic" panose="020B0600070205080204" pitchFamily="34" charset="-128"/>
              </a:defRPr>
            </a:lvl1pPr>
            <a:lvl2pPr marL="742950" indent="-285750">
              <a:defRPr sz="2100">
                <a:solidFill>
                  <a:schemeClr val="tx1"/>
                </a:solidFill>
                <a:latin typeface="Arial" panose="020B0604020202020204" pitchFamily="34" charset="0"/>
                <a:ea typeface="MS PGothic" panose="020B0600070205080204" pitchFamily="34" charset="-128"/>
              </a:defRPr>
            </a:lvl2pPr>
            <a:lvl3pPr marL="1143000" indent="-228600">
              <a:defRPr sz="2100">
                <a:solidFill>
                  <a:schemeClr val="tx1"/>
                </a:solidFill>
                <a:latin typeface="Arial" panose="020B0604020202020204" pitchFamily="34" charset="0"/>
                <a:ea typeface="MS PGothic" panose="020B0600070205080204" pitchFamily="34" charset="-128"/>
              </a:defRPr>
            </a:lvl3pPr>
            <a:lvl4pPr marL="1600200" indent="-228600">
              <a:defRPr sz="2100">
                <a:solidFill>
                  <a:schemeClr val="tx1"/>
                </a:solidFill>
                <a:latin typeface="Arial" panose="020B0604020202020204" pitchFamily="34" charset="0"/>
                <a:ea typeface="MS PGothic" panose="020B0600070205080204" pitchFamily="34" charset="-128"/>
              </a:defRPr>
            </a:lvl4pPr>
            <a:lvl5pPr marL="2057400" indent="-228600">
              <a:defRPr sz="21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endParaRPr lang="zh-CN" altLang="en-US">
              <a:ea typeface="宋体" panose="02010600030101010101" pitchFamily="2" charset="-122"/>
            </a:endParaRPr>
          </a:p>
        </p:txBody>
      </p:sp>
      <p:grpSp>
        <p:nvGrpSpPr>
          <p:cNvPr id="17412" name="Group 62"/>
          <p:cNvGrpSpPr>
            <a:grpSpLocks/>
          </p:cNvGrpSpPr>
          <p:nvPr/>
        </p:nvGrpSpPr>
        <p:grpSpPr bwMode="auto">
          <a:xfrm>
            <a:off x="755650" y="1557338"/>
            <a:ext cx="7632700" cy="4679950"/>
            <a:chOff x="755650" y="1557338"/>
            <a:chExt cx="7632700" cy="4679950"/>
          </a:xfrm>
        </p:grpSpPr>
        <p:sp>
          <p:nvSpPr>
            <p:cNvPr id="64" name="圆角矩形 118"/>
            <p:cNvSpPr>
              <a:spLocks noChangeArrowheads="1"/>
            </p:cNvSpPr>
            <p:nvPr/>
          </p:nvSpPr>
          <p:spPr bwMode="auto">
            <a:xfrm>
              <a:off x="755650" y="3127375"/>
              <a:ext cx="2808288" cy="2230438"/>
            </a:xfrm>
            <a:prstGeom prst="roundRect">
              <a:avLst>
                <a:gd name="adj" fmla="val 16667"/>
              </a:avLst>
            </a:prstGeom>
            <a:solidFill>
              <a:schemeClr val="bg1">
                <a:lumMod val="85000"/>
                <a:alpha val="71000"/>
              </a:schemeClr>
            </a:solidFill>
            <a:ln w="9525" cap="flat" cmpd="sng" algn="ctr">
              <a:solidFill>
                <a:srgbClr val="00669A"/>
              </a:solidFill>
              <a:prstDash val="dash"/>
              <a:round/>
              <a:headEnd type="none" w="med" len="med"/>
              <a:tailEnd type="none" w="med" len="med"/>
            </a:ln>
            <a:effectLst/>
          </p:spPr>
          <p:txBody>
            <a:bodyPr/>
            <a:lstStyle/>
            <a:p>
              <a:pPr algn="ctr" defTabSz="784225">
                <a:defRPr/>
              </a:pPr>
              <a:endParaRPr lang="zh-CN" altLang="en-US">
                <a:latin typeface="Arial" charset="0"/>
                <a:ea typeface="宋体" pitchFamily="2" charset="-122"/>
              </a:endParaRPr>
            </a:p>
          </p:txBody>
        </p:sp>
        <p:sp>
          <p:nvSpPr>
            <p:cNvPr id="65" name="圆角矩形 339"/>
            <p:cNvSpPr>
              <a:spLocks noChangeArrowheads="1"/>
            </p:cNvSpPr>
            <p:nvPr/>
          </p:nvSpPr>
          <p:spPr bwMode="auto">
            <a:xfrm>
              <a:off x="755650" y="5445125"/>
              <a:ext cx="2808288" cy="792163"/>
            </a:xfrm>
            <a:prstGeom prst="roundRect">
              <a:avLst>
                <a:gd name="adj" fmla="val 16667"/>
              </a:avLst>
            </a:prstGeom>
            <a:solidFill>
              <a:schemeClr val="bg1">
                <a:lumMod val="85000"/>
                <a:alpha val="71000"/>
              </a:schemeClr>
            </a:solidFill>
            <a:ln w="9525" cap="flat" cmpd="sng" algn="ctr">
              <a:solidFill>
                <a:srgbClr val="00669A"/>
              </a:solidFill>
              <a:prstDash val="dash"/>
              <a:round/>
              <a:headEnd type="none" w="med" len="med"/>
              <a:tailEnd type="none" w="med" len="med"/>
            </a:ln>
            <a:effectLst/>
          </p:spPr>
          <p:txBody>
            <a:bodyPr/>
            <a:lstStyle/>
            <a:p>
              <a:pPr algn="ctr" defTabSz="784225">
                <a:defRPr/>
              </a:pPr>
              <a:endParaRPr lang="zh-CN" altLang="en-US">
                <a:latin typeface="Arial" charset="0"/>
                <a:ea typeface="宋体" pitchFamily="2" charset="-122"/>
              </a:endParaRPr>
            </a:p>
          </p:txBody>
        </p:sp>
        <p:sp>
          <p:nvSpPr>
            <p:cNvPr id="66" name="圆角矩形 118"/>
            <p:cNvSpPr>
              <a:spLocks noChangeArrowheads="1"/>
            </p:cNvSpPr>
            <p:nvPr/>
          </p:nvSpPr>
          <p:spPr bwMode="auto">
            <a:xfrm>
              <a:off x="4932363" y="1557338"/>
              <a:ext cx="3455987" cy="1439862"/>
            </a:xfrm>
            <a:prstGeom prst="roundRect">
              <a:avLst>
                <a:gd name="adj" fmla="val 16667"/>
              </a:avLst>
            </a:prstGeom>
            <a:solidFill>
              <a:schemeClr val="bg1">
                <a:lumMod val="85000"/>
                <a:alpha val="71000"/>
              </a:schemeClr>
            </a:solidFill>
            <a:ln w="9525" cap="flat" cmpd="sng" algn="ctr">
              <a:solidFill>
                <a:srgbClr val="00669A"/>
              </a:solidFill>
              <a:prstDash val="dash"/>
              <a:round/>
              <a:headEnd type="none" w="med" len="med"/>
              <a:tailEnd type="none" w="med" len="med"/>
            </a:ln>
            <a:effectLst/>
          </p:spPr>
          <p:txBody>
            <a:bodyPr/>
            <a:lstStyle/>
            <a:p>
              <a:pPr algn="ctr" defTabSz="784225">
                <a:defRPr/>
              </a:pPr>
              <a:endParaRPr lang="zh-CN" altLang="en-US">
                <a:latin typeface="Arial" charset="0"/>
                <a:ea typeface="宋体" pitchFamily="2" charset="-122"/>
              </a:endParaRPr>
            </a:p>
          </p:txBody>
        </p:sp>
        <p:sp>
          <p:nvSpPr>
            <p:cNvPr id="67" name="圆角矩形 118"/>
            <p:cNvSpPr>
              <a:spLocks noChangeArrowheads="1"/>
            </p:cNvSpPr>
            <p:nvPr/>
          </p:nvSpPr>
          <p:spPr bwMode="auto">
            <a:xfrm>
              <a:off x="3694113" y="3127375"/>
              <a:ext cx="4679950" cy="635000"/>
            </a:xfrm>
            <a:prstGeom prst="roundRect">
              <a:avLst>
                <a:gd name="adj" fmla="val 16667"/>
              </a:avLst>
            </a:prstGeom>
            <a:solidFill>
              <a:schemeClr val="bg1">
                <a:lumMod val="85000"/>
                <a:alpha val="71000"/>
              </a:schemeClr>
            </a:solidFill>
            <a:ln w="9525" cap="flat" cmpd="sng" algn="ctr">
              <a:solidFill>
                <a:srgbClr val="00669A"/>
              </a:solidFill>
              <a:prstDash val="dash"/>
              <a:round/>
              <a:headEnd type="none" w="med" len="med"/>
              <a:tailEnd type="none" w="med" len="med"/>
            </a:ln>
            <a:effectLst/>
          </p:spPr>
          <p:txBody>
            <a:bodyPr/>
            <a:lstStyle/>
            <a:p>
              <a:pPr algn="ctr" defTabSz="784225">
                <a:defRPr/>
              </a:pPr>
              <a:endParaRPr lang="zh-CN" altLang="en-US">
                <a:latin typeface="Arial" charset="0"/>
                <a:ea typeface="宋体" pitchFamily="2" charset="-122"/>
              </a:endParaRPr>
            </a:p>
          </p:txBody>
        </p:sp>
        <p:sp>
          <p:nvSpPr>
            <p:cNvPr id="68" name="圆角矩形 118"/>
            <p:cNvSpPr>
              <a:spLocks noChangeArrowheads="1"/>
            </p:cNvSpPr>
            <p:nvPr/>
          </p:nvSpPr>
          <p:spPr bwMode="auto">
            <a:xfrm>
              <a:off x="3708400" y="3875088"/>
              <a:ext cx="4679950" cy="649287"/>
            </a:xfrm>
            <a:prstGeom prst="roundRect">
              <a:avLst>
                <a:gd name="adj" fmla="val 16667"/>
              </a:avLst>
            </a:prstGeom>
            <a:solidFill>
              <a:schemeClr val="bg1">
                <a:lumMod val="85000"/>
                <a:alpha val="71000"/>
              </a:schemeClr>
            </a:solidFill>
            <a:ln w="9525" cap="flat" cmpd="sng" algn="ctr">
              <a:solidFill>
                <a:srgbClr val="00669A"/>
              </a:solidFill>
              <a:prstDash val="dash"/>
              <a:round/>
              <a:headEnd type="none" w="med" len="med"/>
              <a:tailEnd type="none" w="med" len="med"/>
            </a:ln>
            <a:effectLst/>
          </p:spPr>
          <p:txBody>
            <a:bodyPr/>
            <a:lstStyle/>
            <a:p>
              <a:pPr algn="ctr" defTabSz="784225">
                <a:defRPr/>
              </a:pPr>
              <a:endParaRPr lang="zh-CN" altLang="en-US">
                <a:latin typeface="Arial" charset="0"/>
                <a:ea typeface="宋体" pitchFamily="2" charset="-122"/>
              </a:endParaRPr>
            </a:p>
          </p:txBody>
        </p:sp>
        <p:sp>
          <p:nvSpPr>
            <p:cNvPr id="69" name="圆角矩形 118"/>
            <p:cNvSpPr>
              <a:spLocks noChangeArrowheads="1"/>
            </p:cNvSpPr>
            <p:nvPr/>
          </p:nvSpPr>
          <p:spPr bwMode="auto">
            <a:xfrm>
              <a:off x="3708400" y="4640263"/>
              <a:ext cx="4679950" cy="719137"/>
            </a:xfrm>
            <a:prstGeom prst="roundRect">
              <a:avLst>
                <a:gd name="adj" fmla="val 16667"/>
              </a:avLst>
            </a:prstGeom>
            <a:solidFill>
              <a:schemeClr val="bg1">
                <a:lumMod val="85000"/>
                <a:alpha val="71000"/>
              </a:schemeClr>
            </a:solidFill>
            <a:ln w="9525" cap="flat" cmpd="sng" algn="ctr">
              <a:solidFill>
                <a:srgbClr val="00669A"/>
              </a:solidFill>
              <a:prstDash val="dash"/>
              <a:round/>
              <a:headEnd type="none" w="med" len="med"/>
              <a:tailEnd type="none" w="med" len="med"/>
            </a:ln>
            <a:effectLst/>
          </p:spPr>
          <p:txBody>
            <a:bodyPr/>
            <a:lstStyle/>
            <a:p>
              <a:pPr algn="ctr" defTabSz="784225">
                <a:defRPr/>
              </a:pPr>
              <a:endParaRPr lang="zh-CN" altLang="en-US">
                <a:latin typeface="Arial" charset="0"/>
                <a:ea typeface="宋体" pitchFamily="2" charset="-122"/>
              </a:endParaRPr>
            </a:p>
          </p:txBody>
        </p:sp>
        <p:sp>
          <p:nvSpPr>
            <p:cNvPr id="71" name="圆角矩形 339"/>
            <p:cNvSpPr>
              <a:spLocks noChangeArrowheads="1"/>
            </p:cNvSpPr>
            <p:nvPr/>
          </p:nvSpPr>
          <p:spPr bwMode="auto">
            <a:xfrm>
              <a:off x="3679825" y="5445125"/>
              <a:ext cx="4679950" cy="792163"/>
            </a:xfrm>
            <a:prstGeom prst="roundRect">
              <a:avLst>
                <a:gd name="adj" fmla="val 16667"/>
              </a:avLst>
            </a:prstGeom>
            <a:solidFill>
              <a:schemeClr val="bg1">
                <a:lumMod val="85000"/>
                <a:alpha val="71000"/>
              </a:schemeClr>
            </a:solidFill>
            <a:ln w="9525" cap="flat" cmpd="sng" algn="ctr">
              <a:solidFill>
                <a:srgbClr val="00669A"/>
              </a:solidFill>
              <a:prstDash val="dash"/>
              <a:round/>
              <a:headEnd type="none" w="med" len="med"/>
              <a:tailEnd type="none" w="med" len="med"/>
            </a:ln>
            <a:effectLst/>
          </p:spPr>
          <p:txBody>
            <a:bodyPr/>
            <a:lstStyle/>
            <a:p>
              <a:pPr algn="ctr" defTabSz="784225">
                <a:defRPr/>
              </a:pPr>
              <a:endParaRPr lang="zh-CN" altLang="en-US">
                <a:latin typeface="Arial" charset="0"/>
                <a:ea typeface="宋体" pitchFamily="2" charset="-122"/>
              </a:endParaRPr>
            </a:p>
          </p:txBody>
        </p:sp>
        <p:cxnSp>
          <p:nvCxnSpPr>
            <p:cNvPr id="17421" name="直接连接符 73"/>
            <p:cNvCxnSpPr>
              <a:cxnSpLocks noChangeShapeType="1"/>
            </p:cNvCxnSpPr>
            <p:nvPr/>
          </p:nvCxnSpPr>
          <p:spPr bwMode="auto">
            <a:xfrm flipH="1">
              <a:off x="5292725" y="3343275"/>
              <a:ext cx="0" cy="720725"/>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22" name="直接连接符 73"/>
            <p:cNvCxnSpPr>
              <a:cxnSpLocks noChangeShapeType="1"/>
            </p:cNvCxnSpPr>
            <p:nvPr/>
          </p:nvCxnSpPr>
          <p:spPr bwMode="auto">
            <a:xfrm flipH="1">
              <a:off x="6732588" y="3271838"/>
              <a:ext cx="0" cy="720725"/>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23" name="直接连接符 73"/>
            <p:cNvCxnSpPr>
              <a:cxnSpLocks noChangeShapeType="1"/>
            </p:cNvCxnSpPr>
            <p:nvPr/>
          </p:nvCxnSpPr>
          <p:spPr bwMode="auto">
            <a:xfrm flipH="1">
              <a:off x="5487988" y="2708275"/>
              <a:ext cx="1028700" cy="62865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24" name="直接连接符 73"/>
            <p:cNvCxnSpPr>
              <a:cxnSpLocks noChangeShapeType="1"/>
            </p:cNvCxnSpPr>
            <p:nvPr/>
          </p:nvCxnSpPr>
          <p:spPr bwMode="auto">
            <a:xfrm flipH="1" flipV="1">
              <a:off x="5522913" y="4243388"/>
              <a:ext cx="935037" cy="1587"/>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pic>
          <p:nvPicPr>
            <p:cNvPr id="17425" name="Picture 468" descr="图片1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563" y="5517232"/>
              <a:ext cx="42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6" name="Picture 881" descr="图片27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584" y="5517232"/>
              <a:ext cx="700088"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27" name="直接连接符 142"/>
            <p:cNvCxnSpPr>
              <a:cxnSpLocks noChangeShapeType="1"/>
            </p:cNvCxnSpPr>
            <p:nvPr/>
          </p:nvCxnSpPr>
          <p:spPr bwMode="auto">
            <a:xfrm flipH="1">
              <a:off x="2052638" y="2636838"/>
              <a:ext cx="1223962" cy="719137"/>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pic>
          <p:nvPicPr>
            <p:cNvPr id="17428" name="Picture 881" descr="图片27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5517232"/>
              <a:ext cx="7000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9" name="Picture 468" descr="图片1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1619751"/>
              <a:ext cx="42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30" name="Picture 468" descr="图片1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619751"/>
              <a:ext cx="42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31" name="Picture 468" descr="图片1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4538" y="1619751"/>
              <a:ext cx="42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32" name="Picture 1656" descr="图片68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888" y="5675313"/>
              <a:ext cx="9636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33" name="直接连接符 73"/>
            <p:cNvCxnSpPr>
              <a:cxnSpLocks noChangeShapeType="1"/>
            </p:cNvCxnSpPr>
            <p:nvPr/>
          </p:nvCxnSpPr>
          <p:spPr bwMode="auto">
            <a:xfrm flipH="1" flipV="1">
              <a:off x="5292725" y="3487738"/>
              <a:ext cx="1295400" cy="588962"/>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34" name="直接连接符 73"/>
            <p:cNvCxnSpPr>
              <a:cxnSpLocks noChangeShapeType="1"/>
            </p:cNvCxnSpPr>
            <p:nvPr/>
          </p:nvCxnSpPr>
          <p:spPr bwMode="auto">
            <a:xfrm flipH="1">
              <a:off x="5410200" y="3516313"/>
              <a:ext cx="1350963" cy="55880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35" name="直接连接符 73"/>
            <p:cNvCxnSpPr>
              <a:cxnSpLocks noChangeShapeType="1"/>
            </p:cNvCxnSpPr>
            <p:nvPr/>
          </p:nvCxnSpPr>
          <p:spPr bwMode="auto">
            <a:xfrm flipH="1" flipV="1">
              <a:off x="5565775" y="3371850"/>
              <a:ext cx="1079500" cy="1588"/>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36" name="直接连接符 73"/>
            <p:cNvCxnSpPr>
              <a:cxnSpLocks noChangeShapeType="1"/>
            </p:cNvCxnSpPr>
            <p:nvPr/>
          </p:nvCxnSpPr>
          <p:spPr bwMode="auto">
            <a:xfrm flipH="1">
              <a:off x="5565775" y="3489325"/>
              <a:ext cx="1008063" cy="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37" name="直接连接符 73"/>
            <p:cNvCxnSpPr>
              <a:cxnSpLocks noChangeShapeType="1"/>
            </p:cNvCxnSpPr>
            <p:nvPr/>
          </p:nvCxnSpPr>
          <p:spPr bwMode="auto">
            <a:xfrm flipH="1" flipV="1">
              <a:off x="6659563" y="4208463"/>
              <a:ext cx="606425" cy="719137"/>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38" name="直接连接符 73"/>
            <p:cNvCxnSpPr>
              <a:cxnSpLocks noChangeShapeType="1"/>
            </p:cNvCxnSpPr>
            <p:nvPr/>
          </p:nvCxnSpPr>
          <p:spPr bwMode="auto">
            <a:xfrm>
              <a:off x="5508625" y="4279900"/>
              <a:ext cx="574675" cy="663575"/>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39" name="直接连接符 73"/>
            <p:cNvCxnSpPr>
              <a:cxnSpLocks noChangeShapeType="1"/>
            </p:cNvCxnSpPr>
            <p:nvPr/>
          </p:nvCxnSpPr>
          <p:spPr bwMode="auto">
            <a:xfrm flipV="1">
              <a:off x="4960938" y="4208463"/>
              <a:ext cx="331787" cy="735012"/>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40" name="直接连接符 73"/>
            <p:cNvCxnSpPr>
              <a:cxnSpLocks noChangeShapeType="1"/>
            </p:cNvCxnSpPr>
            <p:nvPr/>
          </p:nvCxnSpPr>
          <p:spPr bwMode="auto">
            <a:xfrm flipH="1" flipV="1">
              <a:off x="5435600" y="4279900"/>
              <a:ext cx="1758950" cy="720725"/>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41" name="直接连接符 73"/>
            <p:cNvCxnSpPr>
              <a:cxnSpLocks noChangeShapeType="1"/>
            </p:cNvCxnSpPr>
            <p:nvPr/>
          </p:nvCxnSpPr>
          <p:spPr bwMode="auto">
            <a:xfrm flipH="1">
              <a:off x="5940425" y="4351338"/>
              <a:ext cx="503238" cy="633412"/>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42" name="直接连接符 73"/>
            <p:cNvCxnSpPr>
              <a:cxnSpLocks noChangeShapeType="1"/>
            </p:cNvCxnSpPr>
            <p:nvPr/>
          </p:nvCxnSpPr>
          <p:spPr bwMode="auto">
            <a:xfrm flipH="1">
              <a:off x="5033963" y="4206875"/>
              <a:ext cx="1554162" cy="80645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43" name="直接连接符 73"/>
            <p:cNvCxnSpPr>
              <a:cxnSpLocks noChangeShapeType="1"/>
            </p:cNvCxnSpPr>
            <p:nvPr/>
          </p:nvCxnSpPr>
          <p:spPr bwMode="auto">
            <a:xfrm>
              <a:off x="5364163" y="2708275"/>
              <a:ext cx="0" cy="576263"/>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44" name="直接连接符 73"/>
            <p:cNvCxnSpPr>
              <a:cxnSpLocks noChangeShapeType="1"/>
            </p:cNvCxnSpPr>
            <p:nvPr/>
          </p:nvCxnSpPr>
          <p:spPr bwMode="auto">
            <a:xfrm flipH="1" flipV="1">
              <a:off x="3773488" y="2852738"/>
              <a:ext cx="1520825" cy="504825"/>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pic>
          <p:nvPicPr>
            <p:cNvPr id="17445" name="Picture 174" descr="图片7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1450" y="1982788"/>
              <a:ext cx="1716088"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6" name="Rectangle 44"/>
            <p:cNvSpPr>
              <a:spLocks noChangeArrowheads="1"/>
            </p:cNvSpPr>
            <p:nvPr/>
          </p:nvSpPr>
          <p:spPr bwMode="auto">
            <a:xfrm>
              <a:off x="7272338" y="1773238"/>
              <a:ext cx="93503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r>
                <a:rPr lang="zh-CN" altLang="en-US" sz="1200">
                  <a:latin typeface="华文细黑" panose="02010600040101010101" pitchFamily="2" charset="-122"/>
                  <a:ea typeface="华文细黑" panose="02010600040101010101" pitchFamily="2" charset="-122"/>
                </a:rPr>
                <a:t>服务器集群</a:t>
              </a:r>
              <a:endParaRPr lang="en-US" altLang="zh-CN" sz="1200">
                <a:latin typeface="华文细黑" panose="02010600040101010101" pitchFamily="2" charset="-122"/>
                <a:ea typeface="华文细黑" panose="02010600040101010101" pitchFamily="2" charset="-122"/>
              </a:endParaRPr>
            </a:p>
          </p:txBody>
        </p:sp>
        <p:sp>
          <p:nvSpPr>
            <p:cNvPr id="17447" name="Rectangle 44"/>
            <p:cNvSpPr>
              <a:spLocks noChangeArrowheads="1"/>
            </p:cNvSpPr>
            <p:nvPr/>
          </p:nvSpPr>
          <p:spPr bwMode="auto">
            <a:xfrm>
              <a:off x="7617731" y="4768850"/>
              <a:ext cx="6477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r>
                <a:rPr lang="zh-CN" altLang="en-US" sz="1200">
                  <a:latin typeface="华文细黑" panose="02010600040101010101" pitchFamily="2" charset="-122"/>
                  <a:ea typeface="华文细黑" panose="02010600040101010101" pitchFamily="2" charset="-122"/>
                </a:rPr>
                <a:t>接入层</a:t>
              </a:r>
              <a:endParaRPr lang="en-US" altLang="zh-CN" sz="1200">
                <a:latin typeface="华文细黑" panose="02010600040101010101" pitchFamily="2" charset="-122"/>
                <a:ea typeface="华文细黑" panose="02010600040101010101" pitchFamily="2" charset="-122"/>
              </a:endParaRPr>
            </a:p>
          </p:txBody>
        </p:sp>
        <p:sp>
          <p:nvSpPr>
            <p:cNvPr id="17448" name="Rectangle 44"/>
            <p:cNvSpPr>
              <a:spLocks noChangeArrowheads="1"/>
            </p:cNvSpPr>
            <p:nvPr/>
          </p:nvSpPr>
          <p:spPr bwMode="auto">
            <a:xfrm>
              <a:off x="2499294" y="3284538"/>
              <a:ext cx="95016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r>
                <a:rPr lang="zh-CN" altLang="en-US" sz="1200">
                  <a:latin typeface="华文细黑" panose="02010600040101010101" pitchFamily="2" charset="-122"/>
                  <a:ea typeface="华文细黑" panose="02010600040101010101" pitchFamily="2" charset="-122"/>
                </a:rPr>
                <a:t>小型企业网</a:t>
              </a:r>
              <a:endParaRPr lang="en-US" altLang="zh-CN" sz="1200">
                <a:latin typeface="华文细黑" panose="02010600040101010101" pitchFamily="2" charset="-122"/>
                <a:ea typeface="华文细黑" panose="02010600040101010101" pitchFamily="2" charset="-122"/>
              </a:endParaRPr>
            </a:p>
          </p:txBody>
        </p:sp>
        <p:pic>
          <p:nvPicPr>
            <p:cNvPr id="17449" name="Picture 1439" descr="图片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825" y="3171825"/>
              <a:ext cx="598488"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50" name="Picture 462" descr="图片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9225" y="5568950"/>
              <a:ext cx="59531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51" name="Picture 313" descr="图片2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5463" y="4699000"/>
              <a:ext cx="6000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52" name="Picture 313" descr="图片2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3438" y="4699000"/>
              <a:ext cx="598487"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53" name="Picture 313" descr="图片2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8813" y="4697413"/>
              <a:ext cx="598487"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54" name="直接连接符 73"/>
            <p:cNvCxnSpPr>
              <a:cxnSpLocks noChangeShapeType="1"/>
            </p:cNvCxnSpPr>
            <p:nvPr/>
          </p:nvCxnSpPr>
          <p:spPr bwMode="auto">
            <a:xfrm flipH="1" flipV="1">
              <a:off x="5580063" y="4129088"/>
              <a:ext cx="936625" cy="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pic>
          <p:nvPicPr>
            <p:cNvPr id="17455" name="Picture 311" descr="图片23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88100" y="3913188"/>
              <a:ext cx="595313"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56" name="Picture 311" descr="图片23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8413" y="3913188"/>
              <a:ext cx="595312"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57" name="直接连接符 73"/>
            <p:cNvCxnSpPr>
              <a:cxnSpLocks noChangeShapeType="1"/>
            </p:cNvCxnSpPr>
            <p:nvPr/>
          </p:nvCxnSpPr>
          <p:spPr bwMode="auto">
            <a:xfrm flipH="1">
              <a:off x="5580063" y="2600325"/>
              <a:ext cx="863600" cy="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58" name="直接连接符 73"/>
            <p:cNvCxnSpPr>
              <a:cxnSpLocks noChangeShapeType="1"/>
            </p:cNvCxnSpPr>
            <p:nvPr/>
          </p:nvCxnSpPr>
          <p:spPr bwMode="auto">
            <a:xfrm>
              <a:off x="5435600" y="2708275"/>
              <a:ext cx="1152525" cy="576263"/>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59" name="直接连接符 73"/>
            <p:cNvCxnSpPr>
              <a:cxnSpLocks noChangeShapeType="1"/>
            </p:cNvCxnSpPr>
            <p:nvPr/>
          </p:nvCxnSpPr>
          <p:spPr bwMode="auto">
            <a:xfrm flipH="1">
              <a:off x="5580063" y="2708275"/>
              <a:ext cx="863600" cy="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60" name="直接连接符 73"/>
            <p:cNvCxnSpPr>
              <a:cxnSpLocks noChangeShapeType="1"/>
            </p:cNvCxnSpPr>
            <p:nvPr/>
          </p:nvCxnSpPr>
          <p:spPr bwMode="auto">
            <a:xfrm>
              <a:off x="6659563" y="2636838"/>
              <a:ext cx="0" cy="647700"/>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sp>
          <p:nvSpPr>
            <p:cNvPr id="17461" name="Rectangle 44"/>
            <p:cNvSpPr>
              <a:spLocks noChangeArrowheads="1"/>
            </p:cNvSpPr>
            <p:nvPr/>
          </p:nvSpPr>
          <p:spPr bwMode="auto">
            <a:xfrm>
              <a:off x="7632700" y="3284538"/>
              <a:ext cx="5746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r>
                <a:rPr lang="zh-CN" altLang="en-US" sz="1200">
                  <a:latin typeface="华文细黑" panose="02010600040101010101" pitchFamily="2" charset="-122"/>
                  <a:ea typeface="华文细黑" panose="02010600040101010101" pitchFamily="2" charset="-122"/>
                </a:rPr>
                <a:t>核心层</a:t>
              </a:r>
              <a:endParaRPr lang="en-US" altLang="zh-CN" sz="1200">
                <a:latin typeface="华文细黑" panose="02010600040101010101" pitchFamily="2" charset="-122"/>
                <a:ea typeface="华文细黑" panose="02010600040101010101" pitchFamily="2" charset="-122"/>
              </a:endParaRPr>
            </a:p>
          </p:txBody>
        </p:sp>
        <p:sp>
          <p:nvSpPr>
            <p:cNvPr id="17462" name="Rectangle 44"/>
            <p:cNvSpPr>
              <a:spLocks noChangeArrowheads="1"/>
            </p:cNvSpPr>
            <p:nvPr/>
          </p:nvSpPr>
          <p:spPr bwMode="auto">
            <a:xfrm>
              <a:off x="7561361" y="4037013"/>
              <a:ext cx="7550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84225">
                <a:defRPr sz="2100">
                  <a:solidFill>
                    <a:schemeClr val="tx1"/>
                  </a:solidFill>
                  <a:latin typeface="Arial" panose="020B0604020202020204" pitchFamily="34" charset="0"/>
                  <a:ea typeface="MS PGothic" panose="020B0600070205080204" pitchFamily="34" charset="-128"/>
                </a:defRPr>
              </a:lvl1pPr>
              <a:lvl2pPr marL="742950" indent="-285750" defTabSz="784225">
                <a:defRPr sz="2100">
                  <a:solidFill>
                    <a:schemeClr val="tx1"/>
                  </a:solidFill>
                  <a:latin typeface="Arial" panose="020B0604020202020204" pitchFamily="34" charset="0"/>
                  <a:ea typeface="MS PGothic" panose="020B0600070205080204" pitchFamily="34" charset="-128"/>
                </a:defRPr>
              </a:lvl2pPr>
              <a:lvl3pPr marL="1143000" indent="-228600" defTabSz="784225">
                <a:defRPr sz="2100">
                  <a:solidFill>
                    <a:schemeClr val="tx1"/>
                  </a:solidFill>
                  <a:latin typeface="Arial" panose="020B0604020202020204" pitchFamily="34" charset="0"/>
                  <a:ea typeface="MS PGothic" panose="020B0600070205080204" pitchFamily="34" charset="-128"/>
                </a:defRPr>
              </a:lvl3pPr>
              <a:lvl4pPr marL="1600200" indent="-228600" defTabSz="784225">
                <a:defRPr sz="2100">
                  <a:solidFill>
                    <a:schemeClr val="tx1"/>
                  </a:solidFill>
                  <a:latin typeface="Arial" panose="020B0604020202020204" pitchFamily="34" charset="0"/>
                  <a:ea typeface="MS PGothic" panose="020B0600070205080204" pitchFamily="34" charset="-128"/>
                </a:defRPr>
              </a:lvl4pPr>
              <a:lvl5pPr marL="2057400" indent="-228600" defTabSz="784225">
                <a:defRPr sz="2100">
                  <a:solidFill>
                    <a:schemeClr val="tx1"/>
                  </a:solidFill>
                  <a:latin typeface="Arial" panose="020B0604020202020204" pitchFamily="34" charset="0"/>
                  <a:ea typeface="MS PGothic" panose="020B0600070205080204" pitchFamily="34" charset="-128"/>
                </a:defRPr>
              </a:lvl5pPr>
              <a:lvl6pPr marL="25146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784225"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algn="ctr"/>
              <a:r>
                <a:rPr lang="zh-CN" altLang="en-US" sz="1200">
                  <a:latin typeface="华文细黑" panose="02010600040101010101" pitchFamily="2" charset="-122"/>
                  <a:ea typeface="华文细黑" panose="02010600040101010101" pitchFamily="2" charset="-122"/>
                </a:rPr>
                <a:t>汇聚层</a:t>
              </a:r>
              <a:endParaRPr lang="en-US" altLang="zh-CN" sz="1200">
                <a:latin typeface="华文细黑" panose="02010600040101010101" pitchFamily="2" charset="-122"/>
                <a:ea typeface="华文细黑" panose="02010600040101010101" pitchFamily="2" charset="-122"/>
              </a:endParaRPr>
            </a:p>
          </p:txBody>
        </p:sp>
        <p:pic>
          <p:nvPicPr>
            <p:cNvPr id="17463" name="Picture 311" descr="图片23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89688" y="2360613"/>
              <a:ext cx="593725"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64" name="Picture 311" descr="图片23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8413" y="2370138"/>
              <a:ext cx="593725"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65" name="直接连接符 73"/>
            <p:cNvCxnSpPr>
              <a:cxnSpLocks noChangeShapeType="1"/>
            </p:cNvCxnSpPr>
            <p:nvPr/>
          </p:nvCxnSpPr>
          <p:spPr bwMode="auto">
            <a:xfrm>
              <a:off x="4140200" y="2781300"/>
              <a:ext cx="2303463" cy="574675"/>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cxnSp>
          <p:nvCxnSpPr>
            <p:cNvPr id="17466" name="直接连接符 142"/>
            <p:cNvCxnSpPr>
              <a:cxnSpLocks noChangeShapeType="1"/>
            </p:cNvCxnSpPr>
            <p:nvPr/>
          </p:nvCxnSpPr>
          <p:spPr bwMode="auto">
            <a:xfrm>
              <a:off x="2051050" y="3716338"/>
              <a:ext cx="1588" cy="1368425"/>
            </a:xfrm>
            <a:prstGeom prst="line">
              <a:avLst/>
            </a:prstGeom>
            <a:noFill/>
            <a:ln w="22225" algn="ctr">
              <a:solidFill>
                <a:schemeClr val="tx1"/>
              </a:solidFill>
              <a:round/>
              <a:headEnd/>
              <a:tailEnd/>
            </a:ln>
            <a:extLst>
              <a:ext uri="{909E8E84-426E-40DD-AFC4-6F175D3DCCD1}">
                <a14:hiddenFill xmlns:a14="http://schemas.microsoft.com/office/drawing/2010/main">
                  <a:noFill/>
                </a14:hiddenFill>
              </a:ext>
            </a:extLst>
          </p:spPr>
        </p:cxnSp>
        <p:pic>
          <p:nvPicPr>
            <p:cNvPr id="17467" name="Picture 313" descr="图片2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3713" y="4699000"/>
              <a:ext cx="598487"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68" name="Picture 1439" descr="图片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3713" y="3171825"/>
              <a:ext cx="598487"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69" name="Picture 1439" descr="图片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6513" y="3173413"/>
              <a:ext cx="59848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70" name="Picture 462" descr="图片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7704" y="5568950"/>
              <a:ext cx="595312"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71" name="Picture 468" descr="图片1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6910" y="5517232"/>
              <a:ext cx="42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3"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MS PGothic" panose="020B0600070205080204" pitchFamily="34" charset="-128"/>
              </a:defRPr>
            </a:lvl1pPr>
            <a:lvl2pPr marL="742950" indent="-285750">
              <a:defRPr sz="2100">
                <a:solidFill>
                  <a:schemeClr val="tx1"/>
                </a:solidFill>
                <a:latin typeface="Arial" panose="020B0604020202020204" pitchFamily="34" charset="0"/>
                <a:ea typeface="MS PGothic" panose="020B0600070205080204" pitchFamily="34" charset="-128"/>
              </a:defRPr>
            </a:lvl2pPr>
            <a:lvl3pPr marL="1143000" indent="-228600">
              <a:defRPr sz="2100">
                <a:solidFill>
                  <a:schemeClr val="tx1"/>
                </a:solidFill>
                <a:latin typeface="Arial" panose="020B0604020202020204" pitchFamily="34" charset="0"/>
                <a:ea typeface="MS PGothic" panose="020B0600070205080204" pitchFamily="34" charset="-128"/>
              </a:defRPr>
            </a:lvl3pPr>
            <a:lvl4pPr marL="1600200" indent="-228600">
              <a:defRPr sz="2100">
                <a:solidFill>
                  <a:schemeClr val="tx1"/>
                </a:solidFill>
                <a:latin typeface="Arial" panose="020B0604020202020204" pitchFamily="34" charset="0"/>
                <a:ea typeface="MS PGothic" panose="020B0600070205080204" pitchFamily="34" charset="-128"/>
              </a:defRPr>
            </a:lvl4pPr>
            <a:lvl5pPr marL="2057400" indent="-228600">
              <a:defRPr sz="21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smtClean="0">
                <a:latin typeface="FrutigerNext LT Bold" panose="020B0803040504020204" pitchFamily="34" charset="0"/>
                <a:ea typeface="宋体" panose="02010600030101010101" pitchFamily="2" charset="-122"/>
              </a:rPr>
              <a:t>Page </a:t>
            </a:r>
            <a:fld id="{1DCD7B8B-9358-4F40-819A-BE6862E3681B}" type="slidenum">
              <a:rPr lang="en-US" altLang="zh-CN" sz="1200" smtClean="0">
                <a:latin typeface="FrutigerNext LT Bold" panose="020B0803040504020204" pitchFamily="34" charset="0"/>
                <a:ea typeface="宋体" panose="02010600030101010101" pitchFamily="2" charset="-122"/>
              </a:rPr>
              <a:pPr/>
              <a:t>6</a:t>
            </a:fld>
            <a:endParaRPr lang="en-US" altLang="zh-CN" sz="1200" smtClean="0">
              <a:latin typeface="FrutigerNext LT Bold" panose="020B0803040504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defTabSz="877888">
              <a:defRPr sz="2100">
                <a:solidFill>
                  <a:schemeClr val="tx1"/>
                </a:solidFill>
                <a:latin typeface="Arial" panose="020B0604020202020204" pitchFamily="34" charset="0"/>
                <a:ea typeface="MS PGothic" panose="020B0600070205080204" pitchFamily="34" charset="-128"/>
              </a:defRPr>
            </a:lvl1pPr>
            <a:lvl2pPr marL="742950" indent="-285750" defTabSz="877888">
              <a:defRPr sz="2100">
                <a:solidFill>
                  <a:schemeClr val="tx1"/>
                </a:solidFill>
                <a:latin typeface="Arial" panose="020B0604020202020204" pitchFamily="34" charset="0"/>
                <a:ea typeface="MS PGothic" panose="020B0600070205080204" pitchFamily="34" charset="-128"/>
              </a:defRPr>
            </a:lvl2pPr>
            <a:lvl3pPr marL="1143000" indent="-228600" defTabSz="877888">
              <a:defRPr sz="2100">
                <a:solidFill>
                  <a:schemeClr val="tx1"/>
                </a:solidFill>
                <a:latin typeface="Arial" panose="020B0604020202020204" pitchFamily="34" charset="0"/>
                <a:ea typeface="MS PGothic" panose="020B0600070205080204" pitchFamily="34" charset="-128"/>
              </a:defRPr>
            </a:lvl3pPr>
            <a:lvl4pPr marL="1600200" indent="-228600" defTabSz="877888">
              <a:defRPr sz="2100">
                <a:solidFill>
                  <a:schemeClr val="tx1"/>
                </a:solidFill>
                <a:latin typeface="Arial" panose="020B0604020202020204" pitchFamily="34" charset="0"/>
                <a:ea typeface="MS PGothic" panose="020B0600070205080204" pitchFamily="34" charset="-128"/>
              </a:defRPr>
            </a:lvl4pPr>
            <a:lvl5pPr marL="2057400" indent="-228600" defTabSz="877888">
              <a:defRPr sz="2100">
                <a:solidFill>
                  <a:schemeClr val="tx1"/>
                </a:solidFill>
                <a:latin typeface="Arial" panose="020B0604020202020204" pitchFamily="34" charset="0"/>
                <a:ea typeface="MS PGothic" panose="020B0600070205080204" pitchFamily="34" charset="-128"/>
              </a:defRPr>
            </a:lvl5pPr>
            <a:lvl6pPr marL="25146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877888"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r>
              <a:rPr lang="en-US" altLang="zh-CN" sz="1200" smtClean="0">
                <a:latin typeface="FrutigerNext LT Bold" panose="020B0803040504020204" pitchFamily="34" charset="0"/>
                <a:ea typeface="宋体" panose="02010600030101010101" pitchFamily="2" charset="-122"/>
              </a:rPr>
              <a:t>Page </a:t>
            </a:r>
            <a:fld id="{2196AF0D-F8E9-40D8-A20C-59752DA84E7F}" type="slidenum">
              <a:rPr lang="en-US" altLang="zh-CN" sz="1200" smtClean="0">
                <a:latin typeface="FrutigerNext LT Bold" panose="020B0803040504020204" pitchFamily="34" charset="0"/>
                <a:ea typeface="宋体" panose="02010600030101010101" pitchFamily="2" charset="-122"/>
              </a:rPr>
              <a:pPr/>
              <a:t>7</a:t>
            </a:fld>
            <a:endParaRPr lang="en-US" altLang="zh-CN" sz="1200" smtClean="0">
              <a:latin typeface="FrutigerNext LT Bold" panose="020B0803040504020204" pitchFamily="34" charset="0"/>
              <a:ea typeface="宋体" panose="02010600030101010101" pitchFamily="2" charset="-122"/>
            </a:endParaRPr>
          </a:p>
        </p:txBody>
      </p:sp>
      <p:sp>
        <p:nvSpPr>
          <p:cNvPr id="19459" name="Rectangle 2"/>
          <p:cNvSpPr>
            <a:spLocks noGrp="1" noChangeArrowheads="1"/>
          </p:cNvSpPr>
          <p:nvPr>
            <p:ph type="title"/>
          </p:nvPr>
        </p:nvSpPr>
        <p:spPr>
          <a:xfrm>
            <a:off x="1317625" y="358775"/>
            <a:ext cx="7054850" cy="868363"/>
          </a:xfrm>
        </p:spPr>
        <p:txBody>
          <a:bodyPr/>
          <a:lstStyle/>
          <a:p>
            <a:pPr eaLnBrk="1" hangingPunct="1"/>
            <a:r>
              <a:rPr lang="zh-CN" altLang="en-US" smtClean="0"/>
              <a:t>总结</a:t>
            </a:r>
          </a:p>
        </p:txBody>
      </p:sp>
      <p:sp>
        <p:nvSpPr>
          <p:cNvPr id="19460" name="Rectangle 3"/>
          <p:cNvSpPr>
            <a:spLocks noGrp="1" noChangeArrowheads="1"/>
          </p:cNvSpPr>
          <p:nvPr>
            <p:ph type="body" idx="4294967295"/>
          </p:nvPr>
        </p:nvSpPr>
        <p:spPr bwMode="auto">
          <a:xfrm>
            <a:off x="387350" y="1412875"/>
            <a:ext cx="7929563" cy="419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lgn="just" eaLnBrk="1" hangingPunct="1">
              <a:buClrTx/>
              <a:buSzPct val="80000"/>
              <a:buFont typeface="Wingdings" pitchFamily="2" charset="2"/>
              <a:buChar char="l"/>
            </a:pPr>
            <a:r>
              <a:rPr lang="zh-CN" altLang="en-US" sz="1800" smtClean="0">
                <a:latin typeface="Arial" panose="020B0604020202020204" pitchFamily="34" charset="0"/>
                <a:cs typeface="Arial" panose="020B0604020202020204" pitchFamily="34" charset="0"/>
              </a:rPr>
              <a:t>小型企业网络和大型企业网络的组网有什么差别？</a:t>
            </a:r>
            <a:endParaRPr lang="en-US" altLang="zh-CN" sz="1800" smtClean="0">
              <a:latin typeface="Arial" panose="020B0604020202020204" pitchFamily="34" charset="0"/>
              <a:cs typeface="Arial" panose="020B0604020202020204" pitchFamily="34" charset="0"/>
            </a:endParaRPr>
          </a:p>
          <a:p>
            <a:pPr lvl="1" algn="just" eaLnBrk="1" hangingPunct="1">
              <a:buClrTx/>
              <a:buSzPct val="80000"/>
              <a:buFont typeface="Wingdings" pitchFamily="2" charset="2"/>
              <a:buChar char="l"/>
            </a:pPr>
            <a:r>
              <a:rPr lang="zh-CN" altLang="en-US" sz="1800" smtClean="0">
                <a:latin typeface="Arial" panose="020B0604020202020204" pitchFamily="34" charset="0"/>
                <a:cs typeface="Arial" panose="020B0604020202020204" pitchFamily="34" charset="0"/>
              </a:rPr>
              <a:t>大型企业网络设计的基本思想是什么？</a:t>
            </a:r>
          </a:p>
        </p:txBody>
      </p:sp>
      <p:pic>
        <p:nvPicPr>
          <p:cNvPr id="19461" name="Picture 8" descr="总结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477838"/>
            <a:ext cx="61595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Click="0" advTm="8000"/>
  <p:timing>
    <p:tnLst>
      <p:par>
        <p:cTn id="1" dur="indefinite" restart="never" nodeType="tmRoot"/>
      </p:par>
    </p:tnLst>
  </p:timing>
</p:sld>
</file>

<file path=ppt/theme/theme1.xml><?xml version="1.0" encoding="utf-8"?>
<a:theme xmlns:a="http://schemas.openxmlformats.org/drawingml/2006/main" name="default">
  <a:themeElements>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fontScheme name="default">
      <a:majorFont>
        <a:latin typeface="FrutigerNext LT Bold"/>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技术培训胶片＋注释中文模板">
  <a:themeElements>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fontScheme name="技术培训胶片＋注释中文模板V1.2(20100205)">
      <a:majorFont>
        <a:latin typeface="FrutigerNext LT Medium"/>
        <a:ea typeface="黑体"/>
        <a:cs typeface="宋体"/>
      </a:majorFont>
      <a:minorFont>
        <a:latin typeface="FrutigerNext LT Regular"/>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784225" rtl="0" eaLnBrk="0" fontAlgn="base" latinLnBrk="0" hangingPunct="0">
          <a:lnSpc>
            <a:spcPct val="100000"/>
          </a:lnSpc>
          <a:spcBef>
            <a:spcPct val="0"/>
          </a:spcBef>
          <a:spcAft>
            <a:spcPct val="0"/>
          </a:spcAft>
          <a:buClrTx/>
          <a:buSzTx/>
          <a:buFontTx/>
          <a:buNone/>
          <a:tabLst/>
          <a:defRPr kumimoji="0" lang="en-US" sz="2100" b="0" i="0" u="none" strike="noStrike" cap="none" normalizeH="0" baseline="0" smtClean="0">
            <a:ln>
              <a:noFill/>
            </a:ln>
            <a:solidFill>
              <a:schemeClr val="tx1"/>
            </a:solidFill>
            <a:effectLst/>
            <a:latin typeface="Arial"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784225" rtl="0" eaLnBrk="0" fontAlgn="base" latinLnBrk="0" hangingPunct="0">
          <a:lnSpc>
            <a:spcPct val="100000"/>
          </a:lnSpc>
          <a:spcBef>
            <a:spcPct val="0"/>
          </a:spcBef>
          <a:spcAft>
            <a:spcPct val="0"/>
          </a:spcAft>
          <a:buClrTx/>
          <a:buSzTx/>
          <a:buFontTx/>
          <a:buNone/>
          <a:tabLst/>
          <a:defRPr kumimoji="0" lang="en-US" sz="2100" b="0" i="0" u="none" strike="noStrike" cap="none" normalizeH="0" baseline="0" smtClean="0">
            <a:ln>
              <a:noFill/>
            </a:ln>
            <a:solidFill>
              <a:schemeClr val="tx1"/>
            </a:solidFill>
            <a:effectLst/>
            <a:latin typeface="Arial" charset="0"/>
            <a:ea typeface="MS PGothic" pitchFamily="34" charset="-128"/>
          </a:defRPr>
        </a:defPPr>
      </a:lstStyle>
    </a:lnDef>
  </a:objectDefaults>
  <a:extraClrSchemeLst>
    <a:extraClrScheme>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2">
        <a:dk1>
          <a:srgbClr val="000000"/>
        </a:dk1>
        <a:lt1>
          <a:srgbClr val="FFFFFF"/>
        </a:lt1>
        <a:dk2>
          <a:srgbClr val="990000"/>
        </a:dk2>
        <a:lt2>
          <a:srgbClr val="CCCCCC"/>
        </a:lt2>
        <a:accent1>
          <a:srgbClr val="CCFF99"/>
        </a:accent1>
        <a:accent2>
          <a:srgbClr val="990000"/>
        </a:accent2>
        <a:accent3>
          <a:srgbClr val="FFFFFF"/>
        </a:accent3>
        <a:accent4>
          <a:srgbClr val="000000"/>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3">
        <a:dk1>
          <a:srgbClr val="000000"/>
        </a:dk1>
        <a:lt1>
          <a:srgbClr val="FFFFFF"/>
        </a:lt1>
        <a:dk2>
          <a:srgbClr val="990000"/>
        </a:dk2>
        <a:lt2>
          <a:srgbClr val="CCCCCC"/>
        </a:lt2>
        <a:accent1>
          <a:srgbClr val="FFCC99"/>
        </a:accent1>
        <a:accent2>
          <a:srgbClr val="990000"/>
        </a:accent2>
        <a:accent3>
          <a:srgbClr val="FFFFFF"/>
        </a:accent3>
        <a:accent4>
          <a:srgbClr val="000000"/>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4">
        <a:dk1>
          <a:srgbClr val="000000"/>
        </a:dk1>
        <a:lt1>
          <a:srgbClr val="FFFFFF"/>
        </a:lt1>
        <a:dk2>
          <a:srgbClr val="990000"/>
        </a:dk2>
        <a:lt2>
          <a:srgbClr val="CCCCCC"/>
        </a:lt2>
        <a:accent1>
          <a:srgbClr val="FF9900"/>
        </a:accent1>
        <a:accent2>
          <a:srgbClr val="990000"/>
        </a:accent2>
        <a:accent3>
          <a:srgbClr val="FFFFFF"/>
        </a:accent3>
        <a:accent4>
          <a:srgbClr val="000000"/>
        </a:accent4>
        <a:accent5>
          <a:srgbClr val="FFCAAA"/>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5">
        <a:dk1>
          <a:srgbClr val="000000"/>
        </a:dk1>
        <a:lt1>
          <a:srgbClr val="FFFFFF"/>
        </a:lt1>
        <a:dk2>
          <a:srgbClr val="990000"/>
        </a:dk2>
        <a:lt2>
          <a:srgbClr val="CCCCCC"/>
        </a:lt2>
        <a:accent1>
          <a:srgbClr val="CCCCFF"/>
        </a:accent1>
        <a:accent2>
          <a:srgbClr val="990000"/>
        </a:accent2>
        <a:accent3>
          <a:srgbClr val="FFFFFF"/>
        </a:accent3>
        <a:accent4>
          <a:srgbClr val="000000"/>
        </a:accent4>
        <a:accent5>
          <a:srgbClr val="E2E2FF"/>
        </a:accent5>
        <a:accent6>
          <a:srgbClr val="8A0000"/>
        </a:accent6>
        <a:hlink>
          <a:srgbClr val="99660A"/>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19B69017D90C41A1704851FE241624" ma:contentTypeVersion="0" ma:contentTypeDescription="Create a new document." ma:contentTypeScope="" ma:versionID="8819fe9cfb4b56dfb96a8c52a2f9412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1DEEA3-0A19-4632-931D-F50CFC98081B}">
  <ds:schemaRefs>
    <ds:schemaRef ds:uri="http://purl.org/dc/terms/"/>
    <ds:schemaRef ds:uri="http://www.w3.org/XML/1998/namespace"/>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B087A647-1E2B-402D-8C11-4A357D89E4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8月模板－杨初</Template>
  <TotalTime>2529</TotalTime>
  <Words>605</Words>
  <Application>Microsoft Office PowerPoint</Application>
  <PresentationFormat>全屏显示(4:3)</PresentationFormat>
  <Paragraphs>37</Paragraphs>
  <Slides>8</Slides>
  <Notes>8</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8</vt:i4>
      </vt:variant>
    </vt:vector>
  </HeadingPairs>
  <TitlesOfParts>
    <vt:vector size="22" baseType="lpstr">
      <vt:lpstr>FrutigerNext LT Bold</vt:lpstr>
      <vt:lpstr>FrutigerNext LT Light</vt:lpstr>
      <vt:lpstr>FrutigerNext LT Medium</vt:lpstr>
      <vt:lpstr>FrutigerNext LT Regular</vt:lpstr>
      <vt:lpstr>MS PGothic</vt:lpstr>
      <vt:lpstr>黑体</vt:lpstr>
      <vt:lpstr>华文细黑</vt:lpstr>
      <vt:lpstr>宋体</vt:lpstr>
      <vt:lpstr>Arial</vt:lpstr>
      <vt:lpstr>Wingdings</vt:lpstr>
      <vt:lpstr>default</vt:lpstr>
      <vt:lpstr>技术培训胶片＋注释中文模板</vt:lpstr>
      <vt:lpstr>尾页</vt:lpstr>
      <vt:lpstr>1_尾页</vt:lpstr>
      <vt:lpstr>企业网络架构介绍</vt:lpstr>
      <vt:lpstr>前言</vt:lpstr>
      <vt:lpstr>学习目标</vt:lpstr>
      <vt:lpstr>企业网络</vt:lpstr>
      <vt:lpstr>企业网络远程互连</vt:lpstr>
      <vt:lpstr>企业网络基本架构</vt:lpstr>
      <vt:lpstr>总结</vt:lpstr>
      <vt:lpstr>PowerPoint 演示文稿</vt:lpstr>
    </vt:vector>
  </TitlesOfParts>
  <Company>Huawei Technologies Co.,Ltd.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企业网络架构介绍</dc:title>
  <dc:creator>Huawei Enterprise</dc:creator>
  <cp:lastModifiedBy>YJY</cp:lastModifiedBy>
  <cp:revision>159</cp:revision>
  <dcterms:created xsi:type="dcterms:W3CDTF">2006-08-26T07:07:15Z</dcterms:created>
  <dcterms:modified xsi:type="dcterms:W3CDTF">2020-07-04T06:32:36Z</dcterms:modified>
  <cp:version>v1.6</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evel">
    <vt:lpwstr>0</vt:lpwstr>
  </property>
  <property fmtid="{D5CDD505-2E9C-101B-9397-08002B2CF9AE}" pid="3" name="slevelui">
    <vt:lpwstr>1</vt:lpwstr>
  </property>
  <property fmtid="{D5CDD505-2E9C-101B-9397-08002B2CF9AE}" pid="4" name="_ms_pID_725343">
    <vt:lpwstr>(12)R8Ubkv1opogZPVXZHsubodq+HjvadJXISaII8bDdq57wCNsPfKK3Atl50qh7Y6TrzKHAnfI0_x000d_
cWx38Y09+xTHH4BBcLilQCu9qa8OP2ge4mmfW47OUf+hqobDiLx9WI3YGrdhBvsSHjZwDg1n_x000d_
ClmwD9K7VWtsIrZ+AKC92IBZf4Z5Ezf3HQMv/gKmaVaTUrNvBAxWmySgb2pcLCuWWlrJN0ZY_x000d_
36ZVWkPsrANzpJx6zR</vt:lpwstr>
  </property>
  <property fmtid="{D5CDD505-2E9C-101B-9397-08002B2CF9AE}" pid="5" name="_ms_pID_7253431">
    <vt:lpwstr>6fjRfPL1zHaYPjKx1aUmDX7GxuNi/LHxmEXfDyrB+snwDIcNxczo85_x000d_
DesVdVt+zaGf+n/SONmG18PJuflVcCVZHhrVM1W5VEDndgh4RMl4s+Elw4gWQRj/zN8Xtl+l_x000d_
0FjRO3nizE8wwo40GqujSlQWnl7y+WyG5oZ+LCwRp1yDBkpM7PKZx6Tn6xFhO12xMeSKMWbO_x000d_
lvmr4EpRAGY1gzIPy66L07rxTiTv745yTi2n</vt:lpwstr>
  </property>
  <property fmtid="{D5CDD505-2E9C-101B-9397-08002B2CF9AE}" pid="6" name="_ms_pID_7253432">
    <vt:lpwstr>/B2CLDMX0Y5+uxVgOLY06wb6Q1bf3oP08BGx_x000d_
5zZgk0TVPFFkrm94rLGEXwXJZ+Ymp7wVY2ZnGOErGMfFTDdSJOm01haVsNlWrY+irhfoENms_x000d_
QPj4DFs74PL7ewY8sx/fhVBCdoMxp476WFyvceAhyM9K6BnDJdplsEL77Kh5Jsw4yxIuDoyb_x000d_
FCyxn+EweP+fkhlwme7h4D4ui2X8KMxcq6Zpsf3DJ/OX7fxUWLmoYK</vt:lpwstr>
  </property>
  <property fmtid="{D5CDD505-2E9C-101B-9397-08002B2CF9AE}" pid="7" name="_ms_pID_7253433">
    <vt:lpwstr>Tu8VbgXLTzbacagKzy_x000d_
lhUjCDdAjyObjQjQL8E6OORxjVOFUg9x/DFb7k2KdI+YstquhfnwKyw4jh/wjC2kfytmlfv7_x000d_
hmArt0+RwSwJgQCoBHnU3rZLJrQUkGmY/GJH3Qu2ZYdqythVCOdn9qU7SX5qwQpUAPZ9Gxmm_x000d_
hHzBqvu8WJ2VHfwpmXLtdoe0+vytOL5tjUHTK20KLNpOoNlQcQt3S1jornIqC37IYOSJBN8q</vt:lpwstr>
  </property>
  <property fmtid="{D5CDD505-2E9C-101B-9397-08002B2CF9AE}" pid="8" name="_ms_pID_725343_00">
    <vt:lpwstr>_ms_pID_725343</vt:lpwstr>
  </property>
  <property fmtid="{D5CDD505-2E9C-101B-9397-08002B2CF9AE}" pid="9" name="_ms_pID_7253431_00">
    <vt:lpwstr>_ms_pID_7253431</vt:lpwstr>
  </property>
  <property fmtid="{D5CDD505-2E9C-101B-9397-08002B2CF9AE}" pid="10" name="_ms_pID_7253432_00">
    <vt:lpwstr>_ms_pID_7253432</vt:lpwstr>
  </property>
  <property fmtid="{D5CDD505-2E9C-101B-9397-08002B2CF9AE}" pid="11" name="_ms_pID_7253433_00">
    <vt:lpwstr>_ms_pID_7253433</vt:lpwstr>
  </property>
  <property fmtid="{D5CDD505-2E9C-101B-9397-08002B2CF9AE}" pid="12" name="_ms_pID_7253434">
    <vt:lpwstr>_x000d_
m3BYbrTRRC/D4S7bs43dy82m/eVhDw7pa4dEE77xS22+w4+Fo0OpZxLrf7PXf6pMus/NrRSZ_x000d_
y+UpYqdvtLqq60RaxhLYY6Pi4dH6IZ33ujnJvUFQsIoi2SRDyvn7mvmImnHepivhQQ4yRGv8_x000d_
XZIlGYZOcuUfu4dRdBiO/MXnht/M8vuu0q6XWp8gwgbDBa1FtezcejAW11u1UE0Yd60uKz6+_x000d_
St/2zgXlIscBll6h</vt:lpwstr>
  </property>
  <property fmtid="{D5CDD505-2E9C-101B-9397-08002B2CF9AE}" pid="13" name="_ms_pID_7253434_00">
    <vt:lpwstr>_ms_pID_7253434</vt:lpwstr>
  </property>
  <property fmtid="{D5CDD505-2E9C-101B-9397-08002B2CF9AE}" pid="14" name="_ms_pID_7253435">
    <vt:lpwstr>l89Q+z5GtzvuJD7UpAbxQ7w9vApHtsJwQ+CYTBU6Y/ge+Td6JRUDb8fX_x000d_
QGMEQ+GlIuOlrG8e9n/j/fTfJyCeXRv1wzqNb/hBGSXwkEfy+rUy9JNixBPk7jFaqX9xgLMt_x000d_
JUA8wEbqNYCEjHT0HA+HheZZ6l56R2/O+GxDlRSwh8cAEVQmW0Fwzf6WJ1Hc5H874YVqAGK8_x000d_
17ebZpaKQGZr4aAW4lVi+NTk3Ea8L+YsOW</vt:lpwstr>
  </property>
  <property fmtid="{D5CDD505-2E9C-101B-9397-08002B2CF9AE}" pid="15" name="_ms_pID_7253435_00">
    <vt:lpwstr>_ms_pID_7253435</vt:lpwstr>
  </property>
  <property fmtid="{D5CDD505-2E9C-101B-9397-08002B2CF9AE}" pid="16" name="_ms_pID_7253436">
    <vt:lpwstr>7UwGpGoOT4PXCHNnBof90jkj/1zVDUZ3uWOl5S_x000d_
dsviBis7mscHr0xWLkgpsue34kJL4ZW9L/XPqMhwbUxuXliZqzCjOMRAeW7qlWSKriuws/c9_x000d_
qEZk62LnGrQBLbrAsWRl2jXLyYAyZDoV2glNos0DRy4maVT0fA18Ydajg5ms3Ug+6ZHffHfp_x000d_
slb6DO8m1/1WYteuTTy+ydBS834X0LoJA+fXMMGYxVjYEJZiPn13</vt:lpwstr>
  </property>
  <property fmtid="{D5CDD505-2E9C-101B-9397-08002B2CF9AE}" pid="17" name="_ms_pID_7253436_00">
    <vt:lpwstr>_ms_pID_7253436</vt:lpwstr>
  </property>
  <property fmtid="{D5CDD505-2E9C-101B-9397-08002B2CF9AE}" pid="18" name="_ms_pID_7253437">
    <vt:lpwstr>XeRcj8BeaxzttNXE1OJV_x000d_
VgGg6XTz4Ii6kMzJMu4S3HGKU0aydeUvDmCpFlUq4pAkvpqxkKUKlm0wLe93omISOYH3JWqU_x000d_
0zM1U9iIicG3Nk9lLLhGHFPHhLz03C4tkDjkP9mnga1yCC+EBeRoDZ+8vWZOV6felFPJ411i_x000d_
rXBnNjhjX9I7fX5Te6SCABR3xjRhzi0Ps69RC0XZ2jboYyNm9nfQRqYC157fyzSIMx1Nnk</vt:lpwstr>
  </property>
  <property fmtid="{D5CDD505-2E9C-101B-9397-08002B2CF9AE}" pid="19" name="_ms_pID_7253437_00">
    <vt:lpwstr>_ms_pID_7253437</vt:lpwstr>
  </property>
  <property fmtid="{D5CDD505-2E9C-101B-9397-08002B2CF9AE}" pid="20" name="_ms_pID_7253438">
    <vt:lpwstr>6s_x000d_
q1O5hWrtYUpRjL2/UKYULwdKISrXaHkmkAZQVNFPrGgUj9M+guWsPfYnRBMNpRNOE6lWbZIz_x000d_
QABuotM3HGRAZFm/VIv408xKVIdakWBHjp1bEKsTDFiOFq6X+c0+G77Bqe721tPSwEtH7Uly_x000d_
FkkfTsaFXn7pDm86r0g0Rs5OovBkWliqCcpb10MgptIXWL8W3oCkr2Cxdy7lIYBtIZPoFMs2_x000d_
aVKVV0qL3NdZvl</vt:lpwstr>
  </property>
  <property fmtid="{D5CDD505-2E9C-101B-9397-08002B2CF9AE}" pid="21" name="_ms_pID_7253438_00">
    <vt:lpwstr>_ms_pID_7253438</vt:lpwstr>
  </property>
  <property fmtid="{D5CDD505-2E9C-101B-9397-08002B2CF9AE}" pid="22" name="_ms_pID_7253439">
    <vt:lpwstr>0GTdDQBKGoD+izt1V1yNmX0KdNuEn+FASeMRKr8BGtOtUagT224HCJqYVY_x000d_
vYqN1CIh3JC7955EiXo8QZd2hw2Wn+KkZ8UIuSN4Blh0hmuc0GM3GWp03nlR5vi4o3e/asv9_x000d_
SaF72CVlHKHoQLYGkScjcRNvh2Q9jFofOVs/OfU3OkfHMHm5/9G43livwjz8u93ORAZOydU6_x000d_
E75GiSF3mhKoM1fAny0uGkRSVZbrPioR</vt:lpwstr>
  </property>
  <property fmtid="{D5CDD505-2E9C-101B-9397-08002B2CF9AE}" pid="23" name="_ms_pID_7253439_00">
    <vt:lpwstr>_ms_pID_7253439</vt:lpwstr>
  </property>
  <property fmtid="{D5CDD505-2E9C-101B-9397-08002B2CF9AE}" pid="24" name="_ms_pID_72534310">
    <vt:lpwstr>nsg6I+ML1O7fXomGhupQPBcWPkSYMx913dB0ORMI_x000d_
4pijQjzj3o4TOYWwxqzwkzXT/MQMM8I7wkYDABtVJZQt9b589oBLwTdgaLB5eWuW6E0ofxjn_x000d_
WVsaL8KZOeL+y/gwj9p5PCC2FgT8tx0SqFO/SS0Fy2K7vX85LmNxjRNSYn9yUANj5h9iS6Gt_x000d_
Z7WtQrJiCKm1C/RxET2aJ6nB3hiFi4carKjUL4tCXOPuburmu9</vt:lpwstr>
  </property>
  <property fmtid="{D5CDD505-2E9C-101B-9397-08002B2CF9AE}" pid="25" name="_ms_pID_72534310_00">
    <vt:lpwstr>_ms_pID_72534310</vt:lpwstr>
  </property>
  <property fmtid="{D5CDD505-2E9C-101B-9397-08002B2CF9AE}" pid="26" name="_ms_pID_72534311">
    <vt:lpwstr>1nGc3ZvPC6ridAwOcp3TNt_x000d_
dPeckvIQVgRewVk83OjiHE3ESNVw+kwBBck72EymZwrE33Eu3O2WOZJLNc4oaOIy8h603D4x_x000d_
TOgy3dypZPxUkotw1IbGMx9boG8bjrQnzhkGsSkpeIrWErksZGZIdSMq4fUbH69iDa+ZROhu_x000d_
dNmjSkZ7L+tf0zfT88oBjzsLCnBgnz3SU8crqQ==</vt:lpwstr>
  </property>
  <property fmtid="{D5CDD505-2E9C-101B-9397-08002B2CF9AE}" pid="27" name="_ms_pID_72534311_00">
    <vt:lpwstr>_ms_pID_72534311</vt:lpwstr>
  </property>
  <property fmtid="{D5CDD505-2E9C-101B-9397-08002B2CF9AE}" pid="28" name="_new_ms_pID_72543">
    <vt:lpwstr>(4)kzmuMwje8jGbpIUk4EYVcw9MFAuxBkpdWbCvoungkV48lQXk+gFnfWu0ZLXD/HM9y68Q1DKH_x000d_
oisNNtPY9hPGzh5XYKvNoIGN8pxoJ8OIkiirpPOpzJFgl03rvifSZPxGk1iFc0PAKqqIy+bQ_x000d_
8C9JmCP9LTvTX3uhhN5gIrOd8M8MF8w9VU8zQQQNSzof/0QQyL8jlaQ7kaMHX2Cpbb1TF7lR_x000d_
QEjPV4PTe9EXFOUnxu</vt:lpwstr>
  </property>
  <property fmtid="{D5CDD505-2E9C-101B-9397-08002B2CF9AE}" pid="29" name="_new_ms_pID_72543_00">
    <vt:lpwstr>_new_ms_pID_72543</vt:lpwstr>
  </property>
  <property fmtid="{D5CDD505-2E9C-101B-9397-08002B2CF9AE}" pid="30" name="_new_ms_pID_725431">
    <vt:lpwstr>31xBKB902I6Z675Fj7vg5j59MHuLWPJ/THu9Z9JIFCiAwt/vbjGDqj_x000d_
eNDCU3iYikj8WNhulXN4bdsCscYxAMCTywQjbaYU7PkwXUGMoKuCDa5wi5K0sENe8eRIbZ9M_x000d_
iuBE58grJEoMpNZQHIgDEq6QnEGwSc3Ys3LlQ70T1gXUomQPxnSGShCr5DrmDUxP7ClsIDuH_x000d_
QwL51Fk2iCALns+Q14/6sj3w9hBLjsRwqnD3</vt:lpwstr>
  </property>
  <property fmtid="{D5CDD505-2E9C-101B-9397-08002B2CF9AE}" pid="31" name="_new_ms_pID_725431_00">
    <vt:lpwstr>_new_ms_pID_725431</vt:lpwstr>
  </property>
  <property fmtid="{D5CDD505-2E9C-101B-9397-08002B2CF9AE}" pid="32" name="_new_ms_pID_725432">
    <vt:lpwstr>3QzH2kPvghRK0ExHfZCjREBZ/VFSFv8m75qQ_x000d_
/A4B0VWb9dVjbIScuqBgKCPd/DgCl1bo8JP5zKr37jS7DfIJiOLZ5VQpb0ltlMSZWhnLytRv_x000d_
qS3vhUpNA+dnUrY/ov8EiNFU7jb+gWsjpPE+6dnFh4NWr3svg1IFRf0g1xSvFen4Lsj9W97V_x000d_
gWjRWVTM8VlGJGxv2UnM5DJK/uHYBLquH07XQ+3ukjSSboliXTi71g</vt:lpwstr>
  </property>
  <property fmtid="{D5CDD505-2E9C-101B-9397-08002B2CF9AE}" pid="33" name="_new_ms_pID_725432_00">
    <vt:lpwstr>_new_ms_pID_725432</vt:lpwstr>
  </property>
  <property fmtid="{D5CDD505-2E9C-101B-9397-08002B2CF9AE}" pid="34" name="_new_ms_pID_725433">
    <vt:lpwstr>Mf</vt:lpwstr>
  </property>
  <property fmtid="{D5CDD505-2E9C-101B-9397-08002B2CF9AE}" pid="35" name="_new_ms_pID_725433_00">
    <vt:lpwstr>_new_ms_pID_725433</vt:lpwstr>
  </property>
  <property fmtid="{D5CDD505-2E9C-101B-9397-08002B2CF9AE}" pid="36" name="_2015_ms_pID_725343">
    <vt:lpwstr>(3)xCHdS/NFp2X06eSvohnRMPiKWYWZ7In3PxMSJSCgYxP5VKvQHgudMnr2p0qB4ZoR2NhB+Cv/
xE7dcNbIzSJ/PDXVHaJlGuD3/Zgo6NDgV8/KBeNDXtlqujkrPMsxM6nFQba8Z97o0yVBsH2J
QfkxBAvOvgWOHYp3tQbQQqPgIVVeTk88/6Wy4yDShthLSTXrh5188yDkzReKby6LebCYZb+W
AlwfIsXdxRRtuT4ub0</vt:lpwstr>
  </property>
  <property fmtid="{D5CDD505-2E9C-101B-9397-08002B2CF9AE}" pid="37" name="_2015_ms_pID_725343_00">
    <vt:lpwstr>_2015_ms_pID_725343</vt:lpwstr>
  </property>
  <property fmtid="{D5CDD505-2E9C-101B-9397-08002B2CF9AE}" pid="38" name="_2015_ms_pID_7253431">
    <vt:lpwstr>H2MU7eKnVxcmTMBPZGM22bRhQCPgCrO2Ip/FLzNBYUeVzWevPRIvyz
4wg3DzfU4h60oQeXfKQ2EYdetddahcZLZt02x0t2xW0pzQnHQY+OFVH76fIIiv7fFhSzsR4H
gHG+Ufa6edoZavvHU/jqRn+b16L6aBXPMHdr82k+fOO6LWMOKNUcIzliIhYj8UmNa/gXN7JZ
Z6wlp57ZDxpqAELmIIlpbR9thWGPuKJ/Suft</vt:lpwstr>
  </property>
  <property fmtid="{D5CDD505-2E9C-101B-9397-08002B2CF9AE}" pid="39" name="_2015_ms_pID_7253431_00">
    <vt:lpwstr>_2015_ms_pID_7253431</vt:lpwstr>
  </property>
  <property fmtid="{D5CDD505-2E9C-101B-9397-08002B2CF9AE}" pid="40" name="_2015_ms_pID_7253432">
    <vt:lpwstr>x0G0Md4ePM/1HxS3bQd1QyQP5nYVQyE6nbfQ
KXUXuwAi</vt:lpwstr>
  </property>
  <property fmtid="{D5CDD505-2E9C-101B-9397-08002B2CF9AE}" pid="41" name="_2015_ms_pID_7253432_00">
    <vt:lpwstr>_2015_ms_pID_7253432</vt:lpwstr>
  </property>
  <property fmtid="{D5CDD505-2E9C-101B-9397-08002B2CF9AE}" pid="42" name="_readonly">
    <vt:lpwstr/>
  </property>
  <property fmtid="{D5CDD505-2E9C-101B-9397-08002B2CF9AE}" pid="43" name="_change">
    <vt:lpwstr/>
  </property>
  <property fmtid="{D5CDD505-2E9C-101B-9397-08002B2CF9AE}" pid="44" name="_full-control">
    <vt:lpwstr/>
  </property>
  <property fmtid="{D5CDD505-2E9C-101B-9397-08002B2CF9AE}" pid="45" name="sflag">
    <vt:lpwstr>1482373881</vt:lpwstr>
  </property>
</Properties>
</file>